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7879-E5F2-4935-9E35-8D82286D7B40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10E07-65A8-4822-8280-6F82F4F985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7879-E5F2-4935-9E35-8D82286D7B40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10E07-65A8-4822-8280-6F82F4F985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7879-E5F2-4935-9E35-8D82286D7B40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10E07-65A8-4822-8280-6F82F4F985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7879-E5F2-4935-9E35-8D82286D7B40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10E07-65A8-4822-8280-6F82F4F985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7879-E5F2-4935-9E35-8D82286D7B40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10E07-65A8-4822-8280-6F82F4F985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7879-E5F2-4935-9E35-8D82286D7B40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10E07-65A8-4822-8280-6F82F4F985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7879-E5F2-4935-9E35-8D82286D7B40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10E07-65A8-4822-8280-6F82F4F985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7879-E5F2-4935-9E35-8D82286D7B40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10E07-65A8-4822-8280-6F82F4F985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7879-E5F2-4935-9E35-8D82286D7B40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10E07-65A8-4822-8280-6F82F4F985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7879-E5F2-4935-9E35-8D82286D7B40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10E07-65A8-4822-8280-6F82F4F985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77879-E5F2-4935-9E35-8D82286D7B40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E10E07-65A8-4822-8280-6F82F4F9850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A77879-E5F2-4935-9E35-8D82286D7B40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E10E07-65A8-4822-8280-6F82F4F9850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000414" y="1042321"/>
            <a:ext cx="1895131" cy="1242363"/>
            <a:chOff x="2000414" y="1042321"/>
            <a:chExt cx="1895131" cy="1242363"/>
          </a:xfrm>
        </p:grpSpPr>
        <p:sp>
          <p:nvSpPr>
            <p:cNvPr id="2" name="Freeform 1"/>
            <p:cNvSpPr/>
            <p:nvPr/>
          </p:nvSpPr>
          <p:spPr>
            <a:xfrm>
              <a:off x="2000414" y="1042321"/>
              <a:ext cx="63172" cy="1242363"/>
            </a:xfrm>
            <a:custGeom>
              <a:avLst/>
              <a:gdLst/>
              <a:ahLst/>
              <a:cxnLst/>
              <a:rect l="0" t="0" r="0" b="0"/>
              <a:pathLst>
                <a:path w="63172" h="1242363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4"/>
                  </a:lnTo>
                  <a:lnTo>
                    <a:pt x="0" y="101423"/>
                  </a:lnTo>
                  <a:lnTo>
                    <a:pt x="0" y="116609"/>
                  </a:lnTo>
                  <a:lnTo>
                    <a:pt x="0" y="131488"/>
                  </a:lnTo>
                  <a:lnTo>
                    <a:pt x="0" y="146291"/>
                  </a:lnTo>
                  <a:lnTo>
                    <a:pt x="0" y="161389"/>
                  </a:lnTo>
                  <a:lnTo>
                    <a:pt x="0" y="176963"/>
                  </a:lnTo>
                  <a:lnTo>
                    <a:pt x="0" y="193019"/>
                  </a:lnTo>
                  <a:lnTo>
                    <a:pt x="0" y="209485"/>
                  </a:lnTo>
                  <a:lnTo>
                    <a:pt x="0" y="226267"/>
                  </a:lnTo>
                  <a:lnTo>
                    <a:pt x="0" y="243282"/>
                  </a:lnTo>
                  <a:lnTo>
                    <a:pt x="0" y="260464"/>
                  </a:lnTo>
                  <a:lnTo>
                    <a:pt x="5" y="277767"/>
                  </a:lnTo>
                  <a:lnTo>
                    <a:pt x="177" y="295319"/>
                  </a:lnTo>
                  <a:lnTo>
                    <a:pt x="826" y="313402"/>
                  </a:lnTo>
                  <a:lnTo>
                    <a:pt x="2075" y="332126"/>
                  </a:lnTo>
                  <a:lnTo>
                    <a:pt x="3727" y="351448"/>
                  </a:lnTo>
                  <a:lnTo>
                    <a:pt x="5375" y="371258"/>
                  </a:lnTo>
                  <a:lnTo>
                    <a:pt x="6783" y="391438"/>
                  </a:lnTo>
                  <a:lnTo>
                    <a:pt x="8049" y="411889"/>
                  </a:lnTo>
                  <a:lnTo>
                    <a:pt x="9505" y="432531"/>
                  </a:lnTo>
                  <a:lnTo>
                    <a:pt x="11332" y="453310"/>
                  </a:lnTo>
                  <a:lnTo>
                    <a:pt x="13389" y="474349"/>
                  </a:lnTo>
                  <a:lnTo>
                    <a:pt x="15317" y="495926"/>
                  </a:lnTo>
                  <a:lnTo>
                    <a:pt x="16915" y="518145"/>
                  </a:lnTo>
                  <a:lnTo>
                    <a:pt x="18311" y="540797"/>
                  </a:lnTo>
                  <a:lnTo>
                    <a:pt x="19855" y="563463"/>
                  </a:lnTo>
                  <a:lnTo>
                    <a:pt x="21740" y="585902"/>
                  </a:lnTo>
                  <a:lnTo>
                    <a:pt x="23838" y="608207"/>
                  </a:lnTo>
                  <a:lnTo>
                    <a:pt x="25792" y="630709"/>
                  </a:lnTo>
                  <a:lnTo>
                    <a:pt x="27408" y="653590"/>
                  </a:lnTo>
                  <a:lnTo>
                    <a:pt x="28815" y="676872"/>
                  </a:lnTo>
                  <a:lnTo>
                    <a:pt x="30367" y="700502"/>
                  </a:lnTo>
                  <a:lnTo>
                    <a:pt x="32258" y="724399"/>
                  </a:lnTo>
                  <a:lnTo>
                    <a:pt x="34359" y="748329"/>
                  </a:lnTo>
                  <a:lnTo>
                    <a:pt x="36316" y="771929"/>
                  </a:lnTo>
                  <a:lnTo>
                    <a:pt x="37933" y="795025"/>
                  </a:lnTo>
                  <a:lnTo>
                    <a:pt x="39342" y="817619"/>
                  </a:lnTo>
                  <a:lnTo>
                    <a:pt x="40894" y="839790"/>
                  </a:lnTo>
                  <a:lnTo>
                    <a:pt x="42786" y="861629"/>
                  </a:lnTo>
                  <a:lnTo>
                    <a:pt x="44887" y="883060"/>
                  </a:lnTo>
                  <a:lnTo>
                    <a:pt x="46843" y="903843"/>
                  </a:lnTo>
                  <a:lnTo>
                    <a:pt x="48457" y="923902"/>
                  </a:lnTo>
                  <a:lnTo>
                    <a:pt x="49693" y="943307"/>
                  </a:lnTo>
                  <a:lnTo>
                    <a:pt x="50597" y="962184"/>
                  </a:lnTo>
                  <a:lnTo>
                    <a:pt x="51244" y="980663"/>
                  </a:lnTo>
                  <a:lnTo>
                    <a:pt x="51865" y="998854"/>
                  </a:lnTo>
                  <a:lnTo>
                    <a:pt x="52822" y="1016842"/>
                  </a:lnTo>
                  <a:lnTo>
                    <a:pt x="54282" y="1034684"/>
                  </a:lnTo>
                  <a:lnTo>
                    <a:pt x="56077" y="1052261"/>
                  </a:lnTo>
                  <a:lnTo>
                    <a:pt x="57822" y="1069296"/>
                  </a:lnTo>
                  <a:lnTo>
                    <a:pt x="59289" y="1085681"/>
                  </a:lnTo>
                  <a:lnTo>
                    <a:pt x="60426" y="1101465"/>
                  </a:lnTo>
                  <a:lnTo>
                    <a:pt x="61263" y="1116756"/>
                  </a:lnTo>
                  <a:lnTo>
                    <a:pt x="61860" y="1131675"/>
                  </a:lnTo>
                  <a:lnTo>
                    <a:pt x="62278" y="1146323"/>
                  </a:lnTo>
                  <a:lnTo>
                    <a:pt x="62567" y="1160778"/>
                  </a:lnTo>
                  <a:lnTo>
                    <a:pt x="62763" y="1175086"/>
                  </a:lnTo>
                  <a:lnTo>
                    <a:pt x="62897" y="1188875"/>
                  </a:lnTo>
                  <a:lnTo>
                    <a:pt x="63002" y="1202826"/>
                  </a:lnTo>
                  <a:lnTo>
                    <a:pt x="63088" y="1219284"/>
                  </a:lnTo>
                  <a:lnTo>
                    <a:pt x="63171" y="124236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05782" y="222151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84808" y="1095506"/>
              <a:ext cx="545842" cy="999666"/>
            </a:xfrm>
            <a:custGeom>
              <a:avLst/>
              <a:gdLst/>
              <a:ahLst/>
              <a:cxnLst/>
              <a:rect l="0" t="0" r="0" b="0"/>
              <a:pathLst>
                <a:path w="545842" h="999666">
                  <a:moveTo>
                    <a:pt x="0" y="9986"/>
                  </a:moveTo>
                  <a:lnTo>
                    <a:pt x="11802" y="12852"/>
                  </a:lnTo>
                  <a:lnTo>
                    <a:pt x="23571" y="14995"/>
                  </a:lnTo>
                  <a:lnTo>
                    <a:pt x="36461" y="16602"/>
                  </a:lnTo>
                  <a:lnTo>
                    <a:pt x="50310" y="17955"/>
                  </a:lnTo>
                  <a:lnTo>
                    <a:pt x="64638" y="19452"/>
                  </a:lnTo>
                  <a:lnTo>
                    <a:pt x="79116" y="21299"/>
                  </a:lnTo>
                  <a:lnTo>
                    <a:pt x="93912" y="23366"/>
                  </a:lnTo>
                  <a:lnTo>
                    <a:pt x="109584" y="25298"/>
                  </a:lnTo>
                  <a:lnTo>
                    <a:pt x="126376" y="26894"/>
                  </a:lnTo>
                  <a:lnTo>
                    <a:pt x="143906" y="28118"/>
                  </a:lnTo>
                  <a:lnTo>
                    <a:pt x="161372" y="29014"/>
                  </a:lnTo>
                  <a:lnTo>
                    <a:pt x="178308" y="29651"/>
                  </a:lnTo>
                  <a:lnTo>
                    <a:pt x="194595" y="30096"/>
                  </a:lnTo>
                  <a:lnTo>
                    <a:pt x="210292" y="30402"/>
                  </a:lnTo>
                  <a:lnTo>
                    <a:pt x="225524" y="30611"/>
                  </a:lnTo>
                  <a:lnTo>
                    <a:pt x="240737" y="30753"/>
                  </a:lnTo>
                  <a:lnTo>
                    <a:pt x="256644" y="30848"/>
                  </a:lnTo>
                  <a:lnTo>
                    <a:pt x="273571" y="30912"/>
                  </a:lnTo>
                  <a:lnTo>
                    <a:pt x="291179" y="30956"/>
                  </a:lnTo>
                  <a:lnTo>
                    <a:pt x="308693" y="30985"/>
                  </a:lnTo>
                  <a:lnTo>
                    <a:pt x="325666" y="30999"/>
                  </a:lnTo>
                  <a:lnTo>
                    <a:pt x="342316" y="30839"/>
                  </a:lnTo>
                  <a:lnTo>
                    <a:pt x="359321" y="30200"/>
                  </a:lnTo>
                  <a:lnTo>
                    <a:pt x="377049" y="28952"/>
                  </a:lnTo>
                  <a:lnTo>
                    <a:pt x="395227" y="27131"/>
                  </a:lnTo>
                  <a:lnTo>
                    <a:pt x="413136" y="24837"/>
                  </a:lnTo>
                  <a:lnTo>
                    <a:pt x="430368" y="22182"/>
                  </a:lnTo>
                  <a:lnTo>
                    <a:pt x="446686" y="19265"/>
                  </a:lnTo>
                  <a:lnTo>
                    <a:pt x="461871" y="16161"/>
                  </a:lnTo>
                  <a:lnTo>
                    <a:pt x="475938" y="12928"/>
                  </a:lnTo>
                  <a:lnTo>
                    <a:pt x="489215" y="9605"/>
                  </a:lnTo>
                  <a:lnTo>
                    <a:pt x="502218" y="6221"/>
                  </a:lnTo>
                  <a:lnTo>
                    <a:pt x="515244" y="2819"/>
                  </a:lnTo>
                  <a:lnTo>
                    <a:pt x="527437" y="230"/>
                  </a:lnTo>
                  <a:lnTo>
                    <a:pt x="536968" y="0"/>
                  </a:lnTo>
                  <a:lnTo>
                    <a:pt x="543037" y="2778"/>
                  </a:lnTo>
                  <a:lnTo>
                    <a:pt x="545804" y="8240"/>
                  </a:lnTo>
                  <a:lnTo>
                    <a:pt x="545841" y="15576"/>
                  </a:lnTo>
                  <a:lnTo>
                    <a:pt x="543791" y="24096"/>
                  </a:lnTo>
                  <a:lnTo>
                    <a:pt x="540215" y="33185"/>
                  </a:lnTo>
                  <a:lnTo>
                    <a:pt x="535556" y="42256"/>
                  </a:lnTo>
                  <a:lnTo>
                    <a:pt x="530142" y="51010"/>
                  </a:lnTo>
                  <a:lnTo>
                    <a:pt x="524209" y="59375"/>
                  </a:lnTo>
                  <a:lnTo>
                    <a:pt x="517921" y="67386"/>
                  </a:lnTo>
                  <a:lnTo>
                    <a:pt x="511398" y="75117"/>
                  </a:lnTo>
                  <a:lnTo>
                    <a:pt x="504881" y="82805"/>
                  </a:lnTo>
                  <a:lnTo>
                    <a:pt x="498731" y="90813"/>
                  </a:lnTo>
                  <a:lnTo>
                    <a:pt x="493108" y="99319"/>
                  </a:lnTo>
                  <a:lnTo>
                    <a:pt x="487840" y="108322"/>
                  </a:lnTo>
                  <a:lnTo>
                    <a:pt x="482535" y="117744"/>
                  </a:lnTo>
                  <a:lnTo>
                    <a:pt x="476963" y="127491"/>
                  </a:lnTo>
                  <a:lnTo>
                    <a:pt x="471066" y="137477"/>
                  </a:lnTo>
                  <a:lnTo>
                    <a:pt x="464874" y="147633"/>
                  </a:lnTo>
                  <a:lnTo>
                    <a:pt x="458442" y="157912"/>
                  </a:lnTo>
                  <a:lnTo>
                    <a:pt x="451663" y="168442"/>
                  </a:lnTo>
                  <a:lnTo>
                    <a:pt x="444282" y="179503"/>
                  </a:lnTo>
                  <a:lnTo>
                    <a:pt x="436209" y="191207"/>
                  </a:lnTo>
                  <a:lnTo>
                    <a:pt x="427670" y="203508"/>
                  </a:lnTo>
                  <a:lnTo>
                    <a:pt x="419092" y="216299"/>
                  </a:lnTo>
                  <a:lnTo>
                    <a:pt x="410730" y="229460"/>
                  </a:lnTo>
                  <a:lnTo>
                    <a:pt x="402659" y="242891"/>
                  </a:lnTo>
                  <a:lnTo>
                    <a:pt x="394860" y="256513"/>
                  </a:lnTo>
                  <a:lnTo>
                    <a:pt x="387281" y="270269"/>
                  </a:lnTo>
                  <a:lnTo>
                    <a:pt x="379869" y="284116"/>
                  </a:lnTo>
                  <a:lnTo>
                    <a:pt x="372578" y="298026"/>
                  </a:lnTo>
                  <a:lnTo>
                    <a:pt x="365373" y="311977"/>
                  </a:lnTo>
                  <a:lnTo>
                    <a:pt x="358228" y="325957"/>
                  </a:lnTo>
                  <a:lnTo>
                    <a:pt x="351124" y="339957"/>
                  </a:lnTo>
                  <a:lnTo>
                    <a:pt x="344043" y="353973"/>
                  </a:lnTo>
                  <a:lnTo>
                    <a:pt x="336812" y="368167"/>
                  </a:lnTo>
                  <a:lnTo>
                    <a:pt x="329119" y="382842"/>
                  </a:lnTo>
                  <a:lnTo>
                    <a:pt x="320830" y="398125"/>
                  </a:lnTo>
                  <a:lnTo>
                    <a:pt x="311974" y="413984"/>
                  </a:lnTo>
                  <a:lnTo>
                    <a:pt x="302650" y="430315"/>
                  </a:lnTo>
                  <a:lnTo>
                    <a:pt x="292975" y="447002"/>
                  </a:lnTo>
                  <a:lnTo>
                    <a:pt x="283207" y="463784"/>
                  </a:lnTo>
                  <a:lnTo>
                    <a:pt x="273730" y="480277"/>
                  </a:lnTo>
                  <a:lnTo>
                    <a:pt x="264723" y="496300"/>
                  </a:lnTo>
                  <a:lnTo>
                    <a:pt x="256033" y="512008"/>
                  </a:lnTo>
                  <a:lnTo>
                    <a:pt x="247277" y="527781"/>
                  </a:lnTo>
                  <a:lnTo>
                    <a:pt x="238240" y="543841"/>
                  </a:lnTo>
                  <a:lnTo>
                    <a:pt x="229033" y="560240"/>
                  </a:lnTo>
                  <a:lnTo>
                    <a:pt x="219999" y="576941"/>
                  </a:lnTo>
                  <a:lnTo>
                    <a:pt x="211322" y="593881"/>
                  </a:lnTo>
                  <a:lnTo>
                    <a:pt x="202868" y="610833"/>
                  </a:lnTo>
                  <a:lnTo>
                    <a:pt x="194279" y="627442"/>
                  </a:lnTo>
                  <a:lnTo>
                    <a:pt x="185356" y="643542"/>
                  </a:lnTo>
                  <a:lnTo>
                    <a:pt x="176228" y="659302"/>
                  </a:lnTo>
                  <a:lnTo>
                    <a:pt x="167247" y="675110"/>
                  </a:lnTo>
                  <a:lnTo>
                    <a:pt x="158611" y="691189"/>
                  </a:lnTo>
                  <a:lnTo>
                    <a:pt x="150354" y="707430"/>
                  </a:lnTo>
                  <a:lnTo>
                    <a:pt x="142429" y="723493"/>
                  </a:lnTo>
                  <a:lnTo>
                    <a:pt x="134766" y="739191"/>
                  </a:lnTo>
                  <a:lnTo>
                    <a:pt x="127298" y="754496"/>
                  </a:lnTo>
                  <a:lnTo>
                    <a:pt x="119970" y="769459"/>
                  </a:lnTo>
                  <a:lnTo>
                    <a:pt x="112740" y="784150"/>
                  </a:lnTo>
                  <a:lnTo>
                    <a:pt x="105578" y="798472"/>
                  </a:lnTo>
                  <a:lnTo>
                    <a:pt x="98462" y="812177"/>
                  </a:lnTo>
                  <a:lnTo>
                    <a:pt x="91383" y="825177"/>
                  </a:lnTo>
                  <a:lnTo>
                    <a:pt x="84493" y="837535"/>
                  </a:lnTo>
                  <a:lnTo>
                    <a:pt x="78093" y="849374"/>
                  </a:lnTo>
                  <a:lnTo>
                    <a:pt x="72308" y="860822"/>
                  </a:lnTo>
                  <a:lnTo>
                    <a:pt x="67101" y="871986"/>
                  </a:lnTo>
                  <a:lnTo>
                    <a:pt x="62370" y="882949"/>
                  </a:lnTo>
                  <a:lnTo>
                    <a:pt x="58001" y="893773"/>
                  </a:lnTo>
                  <a:lnTo>
                    <a:pt x="53897" y="904501"/>
                  </a:lnTo>
                  <a:lnTo>
                    <a:pt x="49980" y="915164"/>
                  </a:lnTo>
                  <a:lnTo>
                    <a:pt x="46193" y="925783"/>
                  </a:lnTo>
                  <a:lnTo>
                    <a:pt x="42497" y="936372"/>
                  </a:lnTo>
                  <a:lnTo>
                    <a:pt x="38861" y="946941"/>
                  </a:lnTo>
                  <a:lnTo>
                    <a:pt x="35271" y="957483"/>
                  </a:lnTo>
                  <a:lnTo>
                    <a:pt x="31865" y="967547"/>
                  </a:lnTo>
                  <a:lnTo>
                    <a:pt x="28596" y="977236"/>
                  </a:lnTo>
                  <a:lnTo>
                    <a:pt x="25176" y="987400"/>
                  </a:lnTo>
                  <a:lnTo>
                    <a:pt x="21057" y="99966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16559" y="1631917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64383" y="0"/>
                  </a:lnTo>
                  <a:lnTo>
                    <a:pt x="151112" y="0"/>
                  </a:lnTo>
                  <a:lnTo>
                    <a:pt x="137892" y="0"/>
                  </a:lnTo>
                  <a:lnTo>
                    <a:pt x="123860" y="0"/>
                  </a:lnTo>
                  <a:lnTo>
                    <a:pt x="107757" y="0"/>
                  </a:lnTo>
                  <a:lnTo>
                    <a:pt x="89128" y="0"/>
                  </a:lnTo>
                  <a:lnTo>
                    <a:pt x="69359" y="0"/>
                  </a:lnTo>
                  <a:lnTo>
                    <a:pt x="49371" y="0"/>
                  </a:lnTo>
                  <a:lnTo>
                    <a:pt x="27402" y="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277893" y="1231834"/>
            <a:ext cx="3013142" cy="909158"/>
            <a:chOff x="4277893" y="1231834"/>
            <a:chExt cx="3013142" cy="909158"/>
          </a:xfrm>
        </p:grpSpPr>
        <p:sp>
          <p:nvSpPr>
            <p:cNvPr id="7" name="Freeform 6"/>
            <p:cNvSpPr/>
            <p:nvPr/>
          </p:nvSpPr>
          <p:spPr>
            <a:xfrm>
              <a:off x="4277893" y="1231834"/>
              <a:ext cx="616700" cy="863338"/>
            </a:xfrm>
            <a:custGeom>
              <a:avLst/>
              <a:gdLst/>
              <a:ahLst/>
              <a:cxnLst/>
              <a:rect l="0" t="0" r="0" b="0"/>
              <a:pathLst>
                <a:path w="616700" h="863338">
                  <a:moveTo>
                    <a:pt x="80905" y="863337"/>
                  </a:moveTo>
                  <a:lnTo>
                    <a:pt x="77971" y="854401"/>
                  </a:lnTo>
                  <a:lnTo>
                    <a:pt x="75188" y="844774"/>
                  </a:lnTo>
                  <a:lnTo>
                    <a:pt x="72293" y="833478"/>
                  </a:lnTo>
                  <a:lnTo>
                    <a:pt x="69426" y="820464"/>
                  </a:lnTo>
                  <a:lnTo>
                    <a:pt x="66910" y="805688"/>
                  </a:lnTo>
                  <a:lnTo>
                    <a:pt x="64899" y="789305"/>
                  </a:lnTo>
                  <a:lnTo>
                    <a:pt x="63386" y="771446"/>
                  </a:lnTo>
                  <a:lnTo>
                    <a:pt x="62292" y="752113"/>
                  </a:lnTo>
                  <a:lnTo>
                    <a:pt x="61519" y="731460"/>
                  </a:lnTo>
                  <a:lnTo>
                    <a:pt x="60982" y="710222"/>
                  </a:lnTo>
                  <a:lnTo>
                    <a:pt x="60614" y="689580"/>
                  </a:lnTo>
                  <a:lnTo>
                    <a:pt x="60359" y="670140"/>
                  </a:lnTo>
                  <a:lnTo>
                    <a:pt x="60017" y="651818"/>
                  </a:lnTo>
                  <a:lnTo>
                    <a:pt x="59254" y="634133"/>
                  </a:lnTo>
                  <a:lnTo>
                    <a:pt x="57929" y="616718"/>
                  </a:lnTo>
                  <a:lnTo>
                    <a:pt x="56224" y="599546"/>
                  </a:lnTo>
                  <a:lnTo>
                    <a:pt x="54542" y="582840"/>
                  </a:lnTo>
                  <a:lnTo>
                    <a:pt x="53112" y="566700"/>
                  </a:lnTo>
                  <a:lnTo>
                    <a:pt x="51830" y="550925"/>
                  </a:lnTo>
                  <a:lnTo>
                    <a:pt x="50364" y="535113"/>
                  </a:lnTo>
                  <a:lnTo>
                    <a:pt x="48530" y="519035"/>
                  </a:lnTo>
                  <a:lnTo>
                    <a:pt x="46468" y="502796"/>
                  </a:lnTo>
                  <a:lnTo>
                    <a:pt x="44537" y="486735"/>
                  </a:lnTo>
                  <a:lnTo>
                    <a:pt x="42937" y="471034"/>
                  </a:lnTo>
                  <a:lnTo>
                    <a:pt x="41540" y="455558"/>
                  </a:lnTo>
                  <a:lnTo>
                    <a:pt x="39995" y="439947"/>
                  </a:lnTo>
                  <a:lnTo>
                    <a:pt x="38109" y="424004"/>
                  </a:lnTo>
                  <a:lnTo>
                    <a:pt x="36011" y="407856"/>
                  </a:lnTo>
                  <a:lnTo>
                    <a:pt x="34056" y="391856"/>
                  </a:lnTo>
                  <a:lnTo>
                    <a:pt x="32440" y="376200"/>
                  </a:lnTo>
                  <a:lnTo>
                    <a:pt x="31033" y="360924"/>
                  </a:lnTo>
                  <a:lnTo>
                    <a:pt x="29481" y="345980"/>
                  </a:lnTo>
                  <a:lnTo>
                    <a:pt x="27590" y="331298"/>
                  </a:lnTo>
                  <a:lnTo>
                    <a:pt x="25489" y="316811"/>
                  </a:lnTo>
                  <a:lnTo>
                    <a:pt x="23532" y="302463"/>
                  </a:lnTo>
                  <a:lnTo>
                    <a:pt x="21914" y="288214"/>
                  </a:lnTo>
                  <a:lnTo>
                    <a:pt x="20506" y="274033"/>
                  </a:lnTo>
                  <a:lnTo>
                    <a:pt x="18954" y="259899"/>
                  </a:lnTo>
                  <a:lnTo>
                    <a:pt x="17062" y="245796"/>
                  </a:lnTo>
                  <a:lnTo>
                    <a:pt x="14961" y="231715"/>
                  </a:lnTo>
                  <a:lnTo>
                    <a:pt x="13004" y="217647"/>
                  </a:lnTo>
                  <a:lnTo>
                    <a:pt x="11386" y="203581"/>
                  </a:lnTo>
                  <a:lnTo>
                    <a:pt x="9978" y="189184"/>
                  </a:lnTo>
                  <a:lnTo>
                    <a:pt x="8425" y="173841"/>
                  </a:lnTo>
                  <a:lnTo>
                    <a:pt x="6533" y="157300"/>
                  </a:lnTo>
                  <a:lnTo>
                    <a:pt x="4433" y="139952"/>
                  </a:lnTo>
                  <a:lnTo>
                    <a:pt x="2475" y="122615"/>
                  </a:lnTo>
                  <a:lnTo>
                    <a:pt x="871" y="105802"/>
                  </a:lnTo>
                  <a:lnTo>
                    <a:pt x="0" y="90798"/>
                  </a:lnTo>
                  <a:lnTo>
                    <a:pt x="1054" y="80089"/>
                  </a:lnTo>
                  <a:lnTo>
                    <a:pt x="4316" y="74912"/>
                  </a:lnTo>
                  <a:lnTo>
                    <a:pt x="8342" y="74580"/>
                  </a:lnTo>
                  <a:lnTo>
                    <a:pt x="12452" y="77794"/>
                  </a:lnTo>
                  <a:lnTo>
                    <a:pt x="16465" y="83439"/>
                  </a:lnTo>
                  <a:lnTo>
                    <a:pt x="20357" y="90715"/>
                  </a:lnTo>
                  <a:lnTo>
                    <a:pt x="24142" y="99082"/>
                  </a:lnTo>
                  <a:lnTo>
                    <a:pt x="27846" y="108341"/>
                  </a:lnTo>
                  <a:lnTo>
                    <a:pt x="31489" y="118557"/>
                  </a:lnTo>
                  <a:lnTo>
                    <a:pt x="35091" y="129699"/>
                  </a:lnTo>
                  <a:lnTo>
                    <a:pt x="38663" y="141627"/>
                  </a:lnTo>
                  <a:lnTo>
                    <a:pt x="42214" y="154168"/>
                  </a:lnTo>
                  <a:lnTo>
                    <a:pt x="45757" y="167167"/>
                  </a:lnTo>
                  <a:lnTo>
                    <a:pt x="49457" y="180661"/>
                  </a:lnTo>
                  <a:lnTo>
                    <a:pt x="53629" y="194858"/>
                  </a:lnTo>
                  <a:lnTo>
                    <a:pt x="58400" y="209818"/>
                  </a:lnTo>
                  <a:lnTo>
                    <a:pt x="63740" y="225458"/>
                  </a:lnTo>
                  <a:lnTo>
                    <a:pt x="69550" y="241642"/>
                  </a:lnTo>
                  <a:lnTo>
                    <a:pt x="75719" y="258230"/>
                  </a:lnTo>
                  <a:lnTo>
                    <a:pt x="82148" y="274946"/>
                  </a:lnTo>
                  <a:lnTo>
                    <a:pt x="88763" y="291395"/>
                  </a:lnTo>
                  <a:lnTo>
                    <a:pt x="95507" y="307388"/>
                  </a:lnTo>
                  <a:lnTo>
                    <a:pt x="102341" y="323077"/>
                  </a:lnTo>
                  <a:lnTo>
                    <a:pt x="109235" y="338837"/>
                  </a:lnTo>
                  <a:lnTo>
                    <a:pt x="116169" y="354889"/>
                  </a:lnTo>
                  <a:lnTo>
                    <a:pt x="123132" y="371281"/>
                  </a:lnTo>
                  <a:lnTo>
                    <a:pt x="130113" y="387978"/>
                  </a:lnTo>
                  <a:lnTo>
                    <a:pt x="137107" y="404920"/>
                  </a:lnTo>
                  <a:lnTo>
                    <a:pt x="144109" y="422044"/>
                  </a:lnTo>
                  <a:lnTo>
                    <a:pt x="151117" y="439299"/>
                  </a:lnTo>
                  <a:lnTo>
                    <a:pt x="158133" y="456647"/>
                  </a:lnTo>
                  <a:lnTo>
                    <a:pt x="165320" y="474059"/>
                  </a:lnTo>
                  <a:lnTo>
                    <a:pt x="172984" y="491516"/>
                  </a:lnTo>
                  <a:lnTo>
                    <a:pt x="181249" y="509001"/>
                  </a:lnTo>
                  <a:lnTo>
                    <a:pt x="189920" y="526508"/>
                  </a:lnTo>
                  <a:lnTo>
                    <a:pt x="198586" y="544028"/>
                  </a:lnTo>
                  <a:lnTo>
                    <a:pt x="207012" y="561552"/>
                  </a:lnTo>
                  <a:lnTo>
                    <a:pt x="215296" y="578915"/>
                  </a:lnTo>
                  <a:lnTo>
                    <a:pt x="223771" y="595805"/>
                  </a:lnTo>
                  <a:lnTo>
                    <a:pt x="232616" y="612094"/>
                  </a:lnTo>
                  <a:lnTo>
                    <a:pt x="241693" y="627813"/>
                  </a:lnTo>
                  <a:lnTo>
                    <a:pt x="250639" y="643061"/>
                  </a:lnTo>
                  <a:lnTo>
                    <a:pt x="259252" y="657951"/>
                  </a:lnTo>
                  <a:lnTo>
                    <a:pt x="267494" y="672579"/>
                  </a:lnTo>
                  <a:lnTo>
                    <a:pt x="275408" y="687021"/>
                  </a:lnTo>
                  <a:lnTo>
                    <a:pt x="283069" y="701330"/>
                  </a:lnTo>
                  <a:lnTo>
                    <a:pt x="290706" y="715381"/>
                  </a:lnTo>
                  <a:lnTo>
                    <a:pt x="298678" y="728896"/>
                  </a:lnTo>
                  <a:lnTo>
                    <a:pt x="307155" y="741765"/>
                  </a:lnTo>
                  <a:lnTo>
                    <a:pt x="315968" y="754034"/>
                  </a:lnTo>
                  <a:lnTo>
                    <a:pt x="324731" y="765813"/>
                  </a:lnTo>
                  <a:lnTo>
                    <a:pt x="333217" y="777215"/>
                  </a:lnTo>
                  <a:lnTo>
                    <a:pt x="341373" y="788179"/>
                  </a:lnTo>
                  <a:lnTo>
                    <a:pt x="349229" y="798475"/>
                  </a:lnTo>
                  <a:lnTo>
                    <a:pt x="356854" y="808034"/>
                  </a:lnTo>
                  <a:lnTo>
                    <a:pt x="364636" y="816928"/>
                  </a:lnTo>
                  <a:lnTo>
                    <a:pt x="373240" y="825289"/>
                  </a:lnTo>
                  <a:lnTo>
                    <a:pt x="382967" y="833234"/>
                  </a:lnTo>
                  <a:lnTo>
                    <a:pt x="393943" y="840384"/>
                  </a:lnTo>
                  <a:lnTo>
                    <a:pt x="406294" y="845901"/>
                  </a:lnTo>
                  <a:lnTo>
                    <a:pt x="419930" y="849453"/>
                  </a:lnTo>
                  <a:lnTo>
                    <a:pt x="434306" y="850853"/>
                  </a:lnTo>
                  <a:lnTo>
                    <a:pt x="448561" y="849823"/>
                  </a:lnTo>
                  <a:lnTo>
                    <a:pt x="462212" y="846464"/>
                  </a:lnTo>
                  <a:lnTo>
                    <a:pt x="474983" y="841312"/>
                  </a:lnTo>
                  <a:lnTo>
                    <a:pt x="486642" y="835114"/>
                  </a:lnTo>
                  <a:lnTo>
                    <a:pt x="497181" y="828395"/>
                  </a:lnTo>
                  <a:lnTo>
                    <a:pt x="506598" y="821278"/>
                  </a:lnTo>
                  <a:lnTo>
                    <a:pt x="514793" y="813597"/>
                  </a:lnTo>
                  <a:lnTo>
                    <a:pt x="521830" y="805283"/>
                  </a:lnTo>
                  <a:lnTo>
                    <a:pt x="527898" y="796395"/>
                  </a:lnTo>
                  <a:lnTo>
                    <a:pt x="533217" y="787042"/>
                  </a:lnTo>
                  <a:lnTo>
                    <a:pt x="537983" y="777334"/>
                  </a:lnTo>
                  <a:lnTo>
                    <a:pt x="542356" y="767203"/>
                  </a:lnTo>
                  <a:lnTo>
                    <a:pt x="546454" y="756416"/>
                  </a:lnTo>
                  <a:lnTo>
                    <a:pt x="550363" y="744899"/>
                  </a:lnTo>
                  <a:lnTo>
                    <a:pt x="554141" y="732725"/>
                  </a:lnTo>
                  <a:lnTo>
                    <a:pt x="557831" y="720020"/>
                  </a:lnTo>
                  <a:lnTo>
                    <a:pt x="561462" y="706917"/>
                  </a:lnTo>
                  <a:lnTo>
                    <a:pt x="565052" y="693525"/>
                  </a:lnTo>
                  <a:lnTo>
                    <a:pt x="568616" y="679928"/>
                  </a:lnTo>
                  <a:lnTo>
                    <a:pt x="572161" y="666185"/>
                  </a:lnTo>
                  <a:lnTo>
                    <a:pt x="575695" y="652177"/>
                  </a:lnTo>
                  <a:lnTo>
                    <a:pt x="579221" y="637627"/>
                  </a:lnTo>
                  <a:lnTo>
                    <a:pt x="582741" y="622427"/>
                  </a:lnTo>
                  <a:lnTo>
                    <a:pt x="586258" y="606625"/>
                  </a:lnTo>
                  <a:lnTo>
                    <a:pt x="589772" y="590331"/>
                  </a:lnTo>
                  <a:lnTo>
                    <a:pt x="593281" y="573665"/>
                  </a:lnTo>
                  <a:lnTo>
                    <a:pt x="596620" y="556727"/>
                  </a:lnTo>
                  <a:lnTo>
                    <a:pt x="599482" y="539596"/>
                  </a:lnTo>
                  <a:lnTo>
                    <a:pt x="601744" y="522332"/>
                  </a:lnTo>
                  <a:lnTo>
                    <a:pt x="603601" y="504977"/>
                  </a:lnTo>
                  <a:lnTo>
                    <a:pt x="605463" y="487558"/>
                  </a:lnTo>
                  <a:lnTo>
                    <a:pt x="607565" y="470097"/>
                  </a:lnTo>
                  <a:lnTo>
                    <a:pt x="609809" y="452608"/>
                  </a:lnTo>
                  <a:lnTo>
                    <a:pt x="611862" y="435099"/>
                  </a:lnTo>
                  <a:lnTo>
                    <a:pt x="613541" y="417578"/>
                  </a:lnTo>
                  <a:lnTo>
                    <a:pt x="614820" y="400048"/>
                  </a:lnTo>
                  <a:lnTo>
                    <a:pt x="615754" y="382512"/>
                  </a:lnTo>
                  <a:lnTo>
                    <a:pt x="616411" y="364972"/>
                  </a:lnTo>
                  <a:lnTo>
                    <a:pt x="616699" y="347430"/>
                  </a:lnTo>
                  <a:lnTo>
                    <a:pt x="616369" y="329886"/>
                  </a:lnTo>
                  <a:lnTo>
                    <a:pt x="615337" y="312336"/>
                  </a:lnTo>
                  <a:lnTo>
                    <a:pt x="613830" y="294617"/>
                  </a:lnTo>
                  <a:lnTo>
                    <a:pt x="612281" y="276422"/>
                  </a:lnTo>
                  <a:lnTo>
                    <a:pt x="610945" y="257631"/>
                  </a:lnTo>
                  <a:lnTo>
                    <a:pt x="609897" y="238605"/>
                  </a:lnTo>
                  <a:lnTo>
                    <a:pt x="609119" y="220057"/>
                  </a:lnTo>
                  <a:lnTo>
                    <a:pt x="608557" y="202356"/>
                  </a:lnTo>
                  <a:lnTo>
                    <a:pt x="607992" y="185369"/>
                  </a:lnTo>
                  <a:lnTo>
                    <a:pt x="607073" y="168661"/>
                  </a:lnTo>
                  <a:lnTo>
                    <a:pt x="605639" y="151943"/>
                  </a:lnTo>
                  <a:lnTo>
                    <a:pt x="603861" y="135257"/>
                  </a:lnTo>
                  <a:lnTo>
                    <a:pt x="602128" y="118886"/>
                  </a:lnTo>
                  <a:lnTo>
                    <a:pt x="600663" y="102979"/>
                  </a:lnTo>
                  <a:lnTo>
                    <a:pt x="599359" y="87532"/>
                  </a:lnTo>
                  <a:lnTo>
                    <a:pt x="597877" y="72473"/>
                  </a:lnTo>
                  <a:lnTo>
                    <a:pt x="596033" y="57732"/>
                  </a:lnTo>
                  <a:lnTo>
                    <a:pt x="593954" y="43834"/>
                  </a:lnTo>
                  <a:lnTo>
                    <a:pt x="591795" y="30536"/>
                  </a:lnTo>
                  <a:lnTo>
                    <a:pt x="589361" y="16665"/>
                  </a:lnTo>
                  <a:lnTo>
                    <a:pt x="586272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87853" y="1779316"/>
              <a:ext cx="198080" cy="256889"/>
            </a:xfrm>
            <a:custGeom>
              <a:avLst/>
              <a:gdLst/>
              <a:ahLst/>
              <a:cxnLst/>
              <a:rect l="0" t="0" r="0" b="0"/>
              <a:pathLst>
                <a:path w="198080" h="256889">
                  <a:moveTo>
                    <a:pt x="97411" y="21057"/>
                  </a:moveTo>
                  <a:lnTo>
                    <a:pt x="91476" y="26991"/>
                  </a:lnTo>
                  <a:lnTo>
                    <a:pt x="85272" y="33196"/>
                  </a:lnTo>
                  <a:lnTo>
                    <a:pt x="78181" y="40296"/>
                  </a:lnTo>
                  <a:lnTo>
                    <a:pt x="70413" y="48410"/>
                  </a:lnTo>
                  <a:lnTo>
                    <a:pt x="62415" y="57704"/>
                  </a:lnTo>
                  <a:lnTo>
                    <a:pt x="54478" y="68147"/>
                  </a:lnTo>
                  <a:lnTo>
                    <a:pt x="46877" y="79400"/>
                  </a:lnTo>
                  <a:lnTo>
                    <a:pt x="39932" y="90938"/>
                  </a:lnTo>
                  <a:lnTo>
                    <a:pt x="33749" y="102433"/>
                  </a:lnTo>
                  <a:lnTo>
                    <a:pt x="28259" y="113760"/>
                  </a:lnTo>
                  <a:lnTo>
                    <a:pt x="23331" y="124897"/>
                  </a:lnTo>
                  <a:lnTo>
                    <a:pt x="18826" y="135870"/>
                  </a:lnTo>
                  <a:lnTo>
                    <a:pt x="14628" y="146713"/>
                  </a:lnTo>
                  <a:lnTo>
                    <a:pt x="10649" y="157461"/>
                  </a:lnTo>
                  <a:lnTo>
                    <a:pt x="6829" y="168141"/>
                  </a:lnTo>
                  <a:lnTo>
                    <a:pt x="3449" y="178772"/>
                  </a:lnTo>
                  <a:lnTo>
                    <a:pt x="1091" y="189370"/>
                  </a:lnTo>
                  <a:lnTo>
                    <a:pt x="0" y="199941"/>
                  </a:lnTo>
                  <a:lnTo>
                    <a:pt x="421" y="210328"/>
                  </a:lnTo>
                  <a:lnTo>
                    <a:pt x="2758" y="220229"/>
                  </a:lnTo>
                  <a:lnTo>
                    <a:pt x="7042" y="229510"/>
                  </a:lnTo>
                  <a:lnTo>
                    <a:pt x="13174" y="237877"/>
                  </a:lnTo>
                  <a:lnTo>
                    <a:pt x="21102" y="244818"/>
                  </a:lnTo>
                  <a:lnTo>
                    <a:pt x="30612" y="250184"/>
                  </a:lnTo>
                  <a:lnTo>
                    <a:pt x="41233" y="253973"/>
                  </a:lnTo>
                  <a:lnTo>
                    <a:pt x="52345" y="256158"/>
                  </a:lnTo>
                  <a:lnTo>
                    <a:pt x="63554" y="256888"/>
                  </a:lnTo>
                  <a:lnTo>
                    <a:pt x="74688" y="256432"/>
                  </a:lnTo>
                  <a:lnTo>
                    <a:pt x="85697" y="255072"/>
                  </a:lnTo>
                  <a:lnTo>
                    <a:pt x="96583" y="253042"/>
                  </a:lnTo>
                  <a:lnTo>
                    <a:pt x="107369" y="250207"/>
                  </a:lnTo>
                  <a:lnTo>
                    <a:pt x="118079" y="246095"/>
                  </a:lnTo>
                  <a:lnTo>
                    <a:pt x="128728" y="240548"/>
                  </a:lnTo>
                  <a:lnTo>
                    <a:pt x="139169" y="233704"/>
                  </a:lnTo>
                  <a:lnTo>
                    <a:pt x="149107" y="225814"/>
                  </a:lnTo>
                  <a:lnTo>
                    <a:pt x="158418" y="217130"/>
                  </a:lnTo>
                  <a:lnTo>
                    <a:pt x="166975" y="207707"/>
                  </a:lnTo>
                  <a:lnTo>
                    <a:pt x="174576" y="197404"/>
                  </a:lnTo>
                  <a:lnTo>
                    <a:pt x="181203" y="186211"/>
                  </a:lnTo>
                  <a:lnTo>
                    <a:pt x="186823" y="174085"/>
                  </a:lnTo>
                  <a:lnTo>
                    <a:pt x="191307" y="160881"/>
                  </a:lnTo>
                  <a:lnTo>
                    <a:pt x="194691" y="146630"/>
                  </a:lnTo>
                  <a:lnTo>
                    <a:pt x="196982" y="131651"/>
                  </a:lnTo>
                  <a:lnTo>
                    <a:pt x="198079" y="116452"/>
                  </a:lnTo>
                  <a:lnTo>
                    <a:pt x="198036" y="101350"/>
                  </a:lnTo>
                  <a:lnTo>
                    <a:pt x="196872" y="86787"/>
                  </a:lnTo>
                  <a:lnTo>
                    <a:pt x="194496" y="73387"/>
                  </a:lnTo>
                  <a:lnTo>
                    <a:pt x="190966" y="61378"/>
                  </a:lnTo>
                  <a:lnTo>
                    <a:pt x="186310" y="50654"/>
                  </a:lnTo>
                  <a:lnTo>
                    <a:pt x="180435" y="40974"/>
                  </a:lnTo>
                  <a:lnTo>
                    <a:pt x="173418" y="32096"/>
                  </a:lnTo>
                  <a:lnTo>
                    <a:pt x="165714" y="24105"/>
                  </a:lnTo>
                  <a:lnTo>
                    <a:pt x="157214" y="16628"/>
                  </a:lnTo>
                  <a:lnTo>
                    <a:pt x="146054" y="9006"/>
                  </a:lnTo>
                  <a:lnTo>
                    <a:pt x="128997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99103" y="1779316"/>
              <a:ext cx="201300" cy="242762"/>
            </a:xfrm>
            <a:custGeom>
              <a:avLst/>
              <a:gdLst/>
              <a:ahLst/>
              <a:cxnLst/>
              <a:rect l="0" t="0" r="0" b="0"/>
              <a:pathLst>
                <a:path w="201300" h="242762">
                  <a:moveTo>
                    <a:pt x="17788" y="21057"/>
                  </a:moveTo>
                  <a:lnTo>
                    <a:pt x="14854" y="29925"/>
                  </a:lnTo>
                  <a:lnTo>
                    <a:pt x="12072" y="38912"/>
                  </a:lnTo>
                  <a:lnTo>
                    <a:pt x="9177" y="48912"/>
                  </a:lnTo>
                  <a:lnTo>
                    <a:pt x="6309" y="60065"/>
                  </a:lnTo>
                  <a:lnTo>
                    <a:pt x="3792" y="72525"/>
                  </a:lnTo>
                  <a:lnTo>
                    <a:pt x="1786" y="86232"/>
                  </a:lnTo>
                  <a:lnTo>
                    <a:pt x="447" y="100823"/>
                  </a:lnTo>
                  <a:lnTo>
                    <a:pt x="0" y="115752"/>
                  </a:lnTo>
                  <a:lnTo>
                    <a:pt x="480" y="130672"/>
                  </a:lnTo>
                  <a:lnTo>
                    <a:pt x="1770" y="145280"/>
                  </a:lnTo>
                  <a:lnTo>
                    <a:pt x="3698" y="159242"/>
                  </a:lnTo>
                  <a:lnTo>
                    <a:pt x="6108" y="172441"/>
                  </a:lnTo>
                  <a:lnTo>
                    <a:pt x="9030" y="184779"/>
                  </a:lnTo>
                  <a:lnTo>
                    <a:pt x="12669" y="196080"/>
                  </a:lnTo>
                  <a:lnTo>
                    <a:pt x="17088" y="206348"/>
                  </a:lnTo>
                  <a:lnTo>
                    <a:pt x="22531" y="215567"/>
                  </a:lnTo>
                  <a:lnTo>
                    <a:pt x="29474" y="223622"/>
                  </a:lnTo>
                  <a:lnTo>
                    <a:pt x="38043" y="230552"/>
                  </a:lnTo>
                  <a:lnTo>
                    <a:pt x="48223" y="236208"/>
                  </a:lnTo>
                  <a:lnTo>
                    <a:pt x="60031" y="240184"/>
                  </a:lnTo>
                  <a:lnTo>
                    <a:pt x="73298" y="242405"/>
                  </a:lnTo>
                  <a:lnTo>
                    <a:pt x="87425" y="242761"/>
                  </a:lnTo>
                  <a:lnTo>
                    <a:pt x="101514" y="240955"/>
                  </a:lnTo>
                  <a:lnTo>
                    <a:pt x="115052" y="237035"/>
                  </a:lnTo>
                  <a:lnTo>
                    <a:pt x="127749" y="231319"/>
                  </a:lnTo>
                  <a:lnTo>
                    <a:pt x="139357" y="224203"/>
                  </a:lnTo>
                  <a:lnTo>
                    <a:pt x="149867" y="216041"/>
                  </a:lnTo>
                  <a:lnTo>
                    <a:pt x="159434" y="206801"/>
                  </a:lnTo>
                  <a:lnTo>
                    <a:pt x="168263" y="196090"/>
                  </a:lnTo>
                  <a:lnTo>
                    <a:pt x="176534" y="183815"/>
                  </a:lnTo>
                  <a:lnTo>
                    <a:pt x="184075" y="170317"/>
                  </a:lnTo>
                  <a:lnTo>
                    <a:pt x="190389" y="156186"/>
                  </a:lnTo>
                  <a:lnTo>
                    <a:pt x="195298" y="141829"/>
                  </a:lnTo>
                  <a:lnTo>
                    <a:pt x="198763" y="127443"/>
                  </a:lnTo>
                  <a:lnTo>
                    <a:pt x="200723" y="113105"/>
                  </a:lnTo>
                  <a:lnTo>
                    <a:pt x="201299" y="98833"/>
                  </a:lnTo>
                  <a:lnTo>
                    <a:pt x="200738" y="84622"/>
                  </a:lnTo>
                  <a:lnTo>
                    <a:pt x="199306" y="70461"/>
                  </a:lnTo>
                  <a:lnTo>
                    <a:pt x="197242" y="56355"/>
                  </a:lnTo>
                  <a:lnTo>
                    <a:pt x="194882" y="42899"/>
                  </a:lnTo>
                  <a:lnTo>
                    <a:pt x="192439" y="29953"/>
                  </a:lnTo>
                  <a:lnTo>
                    <a:pt x="189701" y="16376"/>
                  </a:lnTo>
                  <a:lnTo>
                    <a:pt x="186244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90632" y="1766073"/>
              <a:ext cx="230044" cy="276456"/>
            </a:xfrm>
            <a:custGeom>
              <a:avLst/>
              <a:gdLst/>
              <a:ahLst/>
              <a:cxnLst/>
              <a:rect l="0" t="0" r="0" b="0"/>
              <a:pathLst>
                <a:path w="230044" h="276456">
                  <a:moveTo>
                    <a:pt x="0" y="107999"/>
                  </a:moveTo>
                  <a:lnTo>
                    <a:pt x="2934" y="122601"/>
                  </a:lnTo>
                  <a:lnTo>
                    <a:pt x="5716" y="135872"/>
                  </a:lnTo>
                  <a:lnTo>
                    <a:pt x="8611" y="149074"/>
                  </a:lnTo>
                  <a:lnTo>
                    <a:pt x="11479" y="162415"/>
                  </a:lnTo>
                  <a:lnTo>
                    <a:pt x="13995" y="175924"/>
                  </a:lnTo>
                  <a:lnTo>
                    <a:pt x="16011" y="189573"/>
                  </a:lnTo>
                  <a:lnTo>
                    <a:pt x="17696" y="203166"/>
                  </a:lnTo>
                  <a:lnTo>
                    <a:pt x="19439" y="216367"/>
                  </a:lnTo>
                  <a:lnTo>
                    <a:pt x="21442" y="228948"/>
                  </a:lnTo>
                  <a:lnTo>
                    <a:pt x="22966" y="238297"/>
                  </a:lnTo>
                  <a:lnTo>
                    <a:pt x="23255" y="241065"/>
                  </a:lnTo>
                  <a:lnTo>
                    <a:pt x="22971" y="238145"/>
                  </a:lnTo>
                  <a:lnTo>
                    <a:pt x="22722" y="231146"/>
                  </a:lnTo>
                  <a:lnTo>
                    <a:pt x="22978" y="221130"/>
                  </a:lnTo>
                  <a:lnTo>
                    <a:pt x="23913" y="208876"/>
                  </a:lnTo>
                  <a:lnTo>
                    <a:pt x="25330" y="194998"/>
                  </a:lnTo>
                  <a:lnTo>
                    <a:pt x="26809" y="179967"/>
                  </a:lnTo>
                  <a:lnTo>
                    <a:pt x="28101" y="164137"/>
                  </a:lnTo>
                  <a:lnTo>
                    <a:pt x="29457" y="147922"/>
                  </a:lnTo>
                  <a:lnTo>
                    <a:pt x="31505" y="131804"/>
                  </a:lnTo>
                  <a:lnTo>
                    <a:pt x="34546" y="116039"/>
                  </a:lnTo>
                  <a:lnTo>
                    <a:pt x="38403" y="100842"/>
                  </a:lnTo>
                  <a:lnTo>
                    <a:pt x="42610" y="86475"/>
                  </a:lnTo>
                  <a:lnTo>
                    <a:pt x="46852" y="72995"/>
                  </a:lnTo>
                  <a:lnTo>
                    <a:pt x="51158" y="60296"/>
                  </a:lnTo>
                  <a:lnTo>
                    <a:pt x="55802" y="48220"/>
                  </a:lnTo>
                  <a:lnTo>
                    <a:pt x="60932" y="36624"/>
                  </a:lnTo>
                  <a:lnTo>
                    <a:pt x="66868" y="25868"/>
                  </a:lnTo>
                  <a:lnTo>
                    <a:pt x="74150" y="16774"/>
                  </a:lnTo>
                  <a:lnTo>
                    <a:pt x="82946" y="9665"/>
                  </a:lnTo>
                  <a:lnTo>
                    <a:pt x="93109" y="4552"/>
                  </a:lnTo>
                  <a:lnTo>
                    <a:pt x="104373" y="1404"/>
                  </a:lnTo>
                  <a:lnTo>
                    <a:pt x="116458" y="0"/>
                  </a:lnTo>
                  <a:lnTo>
                    <a:pt x="128808" y="328"/>
                  </a:lnTo>
                  <a:lnTo>
                    <a:pt x="140631" y="2658"/>
                  </a:lnTo>
                  <a:lnTo>
                    <a:pt x="151540" y="6968"/>
                  </a:lnTo>
                  <a:lnTo>
                    <a:pt x="161506" y="13130"/>
                  </a:lnTo>
                  <a:lnTo>
                    <a:pt x="170667" y="21086"/>
                  </a:lnTo>
                  <a:lnTo>
                    <a:pt x="179198" y="30627"/>
                  </a:lnTo>
                  <a:lnTo>
                    <a:pt x="187099" y="41610"/>
                  </a:lnTo>
                  <a:lnTo>
                    <a:pt x="194194" y="54030"/>
                  </a:lnTo>
                  <a:lnTo>
                    <a:pt x="200453" y="67749"/>
                  </a:lnTo>
                  <a:lnTo>
                    <a:pt x="205981" y="82367"/>
                  </a:lnTo>
                  <a:lnTo>
                    <a:pt x="210929" y="97325"/>
                  </a:lnTo>
                  <a:lnTo>
                    <a:pt x="215439" y="112273"/>
                  </a:lnTo>
                  <a:lnTo>
                    <a:pt x="219469" y="127072"/>
                  </a:lnTo>
                  <a:lnTo>
                    <a:pt x="222804" y="141695"/>
                  </a:lnTo>
                  <a:lnTo>
                    <a:pt x="225381" y="156162"/>
                  </a:lnTo>
                  <a:lnTo>
                    <a:pt x="227282" y="170505"/>
                  </a:lnTo>
                  <a:lnTo>
                    <a:pt x="228640" y="184755"/>
                  </a:lnTo>
                  <a:lnTo>
                    <a:pt x="229586" y="198931"/>
                  </a:lnTo>
                  <a:lnTo>
                    <a:pt x="230043" y="212830"/>
                  </a:lnTo>
                  <a:lnTo>
                    <a:pt x="229663" y="227611"/>
                  </a:lnTo>
                  <a:lnTo>
                    <a:pt x="227297" y="246810"/>
                  </a:lnTo>
                  <a:lnTo>
                    <a:pt x="221098" y="27645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48601" y="1724376"/>
              <a:ext cx="261196" cy="333762"/>
            </a:xfrm>
            <a:custGeom>
              <a:avLst/>
              <a:gdLst/>
              <a:ahLst/>
              <a:cxnLst/>
              <a:rect l="0" t="0" r="0" b="0"/>
              <a:pathLst>
                <a:path w="261196" h="333762">
                  <a:moveTo>
                    <a:pt x="221098" y="44411"/>
                  </a:moveTo>
                  <a:lnTo>
                    <a:pt x="215163" y="35744"/>
                  </a:lnTo>
                  <a:lnTo>
                    <a:pt x="208959" y="28677"/>
                  </a:lnTo>
                  <a:lnTo>
                    <a:pt x="201858" y="22572"/>
                  </a:lnTo>
                  <a:lnTo>
                    <a:pt x="193746" y="17170"/>
                  </a:lnTo>
                  <a:lnTo>
                    <a:pt x="184451" y="12308"/>
                  </a:lnTo>
                  <a:lnTo>
                    <a:pt x="173998" y="7858"/>
                  </a:lnTo>
                  <a:lnTo>
                    <a:pt x="162401" y="4037"/>
                  </a:lnTo>
                  <a:lnTo>
                    <a:pt x="149565" y="1375"/>
                  </a:lnTo>
                  <a:lnTo>
                    <a:pt x="135573" y="65"/>
                  </a:lnTo>
                  <a:lnTo>
                    <a:pt x="120941" y="0"/>
                  </a:lnTo>
                  <a:lnTo>
                    <a:pt x="106507" y="944"/>
                  </a:lnTo>
                  <a:lnTo>
                    <a:pt x="92733" y="2657"/>
                  </a:lnTo>
                  <a:lnTo>
                    <a:pt x="79877" y="5095"/>
                  </a:lnTo>
                  <a:lnTo>
                    <a:pt x="68162" y="8400"/>
                  </a:lnTo>
                  <a:lnTo>
                    <a:pt x="57585" y="12589"/>
                  </a:lnTo>
                  <a:lnTo>
                    <a:pt x="48142" y="17705"/>
                  </a:lnTo>
                  <a:lnTo>
                    <a:pt x="39929" y="23896"/>
                  </a:lnTo>
                  <a:lnTo>
                    <a:pt x="32885" y="31143"/>
                  </a:lnTo>
                  <a:lnTo>
                    <a:pt x="26982" y="39450"/>
                  </a:lnTo>
                  <a:lnTo>
                    <a:pt x="22306" y="48930"/>
                  </a:lnTo>
                  <a:lnTo>
                    <a:pt x="18802" y="59520"/>
                  </a:lnTo>
                  <a:lnTo>
                    <a:pt x="16771" y="70716"/>
                  </a:lnTo>
                  <a:lnTo>
                    <a:pt x="16913" y="81690"/>
                  </a:lnTo>
                  <a:lnTo>
                    <a:pt x="19424" y="91983"/>
                  </a:lnTo>
                  <a:lnTo>
                    <a:pt x="24213" y="101180"/>
                  </a:lnTo>
                  <a:lnTo>
                    <a:pt x="31165" y="108753"/>
                  </a:lnTo>
                  <a:lnTo>
                    <a:pt x="39990" y="114588"/>
                  </a:lnTo>
                  <a:lnTo>
                    <a:pt x="50303" y="119048"/>
                  </a:lnTo>
                  <a:lnTo>
                    <a:pt x="61733" y="122756"/>
                  </a:lnTo>
                  <a:lnTo>
                    <a:pt x="73966" y="126148"/>
                  </a:lnTo>
                  <a:lnTo>
                    <a:pt x="86601" y="129449"/>
                  </a:lnTo>
                  <a:lnTo>
                    <a:pt x="99155" y="132754"/>
                  </a:lnTo>
                  <a:lnTo>
                    <a:pt x="111375" y="136093"/>
                  </a:lnTo>
                  <a:lnTo>
                    <a:pt x="123207" y="139474"/>
                  </a:lnTo>
                  <a:lnTo>
                    <a:pt x="134694" y="142889"/>
                  </a:lnTo>
                  <a:lnTo>
                    <a:pt x="145909" y="146336"/>
                  </a:lnTo>
                  <a:lnTo>
                    <a:pt x="157088" y="149972"/>
                  </a:lnTo>
                  <a:lnTo>
                    <a:pt x="168593" y="154098"/>
                  </a:lnTo>
                  <a:lnTo>
                    <a:pt x="180590" y="158839"/>
                  </a:lnTo>
                  <a:lnTo>
                    <a:pt x="192751" y="164159"/>
                  </a:lnTo>
                  <a:lnTo>
                    <a:pt x="204381" y="169955"/>
                  </a:lnTo>
                  <a:lnTo>
                    <a:pt x="215128" y="176123"/>
                  </a:lnTo>
                  <a:lnTo>
                    <a:pt x="224971" y="182892"/>
                  </a:lnTo>
                  <a:lnTo>
                    <a:pt x="234042" y="190800"/>
                  </a:lnTo>
                  <a:lnTo>
                    <a:pt x="242499" y="200043"/>
                  </a:lnTo>
                  <a:lnTo>
                    <a:pt x="250010" y="210353"/>
                  </a:lnTo>
                  <a:lnTo>
                    <a:pt x="255778" y="221191"/>
                  </a:lnTo>
                  <a:lnTo>
                    <a:pt x="259505" y="232183"/>
                  </a:lnTo>
                  <a:lnTo>
                    <a:pt x="261195" y="243156"/>
                  </a:lnTo>
                  <a:lnTo>
                    <a:pt x="260892" y="254050"/>
                  </a:lnTo>
                  <a:lnTo>
                    <a:pt x="258835" y="264851"/>
                  </a:lnTo>
                  <a:lnTo>
                    <a:pt x="255371" y="275408"/>
                  </a:lnTo>
                  <a:lnTo>
                    <a:pt x="250845" y="285431"/>
                  </a:lnTo>
                  <a:lnTo>
                    <a:pt x="245545" y="294801"/>
                  </a:lnTo>
                  <a:lnTo>
                    <a:pt x="239532" y="303399"/>
                  </a:lnTo>
                  <a:lnTo>
                    <a:pt x="232665" y="311029"/>
                  </a:lnTo>
                  <a:lnTo>
                    <a:pt x="224925" y="317676"/>
                  </a:lnTo>
                  <a:lnTo>
                    <a:pt x="216100" y="323308"/>
                  </a:lnTo>
                  <a:lnTo>
                    <a:pt x="205732" y="327802"/>
                  </a:lnTo>
                  <a:lnTo>
                    <a:pt x="193719" y="331188"/>
                  </a:lnTo>
                  <a:lnTo>
                    <a:pt x="180414" y="333310"/>
                  </a:lnTo>
                  <a:lnTo>
                    <a:pt x="166419" y="333761"/>
                  </a:lnTo>
                  <a:lnTo>
                    <a:pt x="152156" y="332475"/>
                  </a:lnTo>
                  <a:lnTo>
                    <a:pt x="137836" y="329833"/>
                  </a:lnTo>
                  <a:lnTo>
                    <a:pt x="123542" y="326458"/>
                  </a:lnTo>
                  <a:lnTo>
                    <a:pt x="109304" y="322785"/>
                  </a:lnTo>
                  <a:lnTo>
                    <a:pt x="95287" y="319034"/>
                  </a:lnTo>
                  <a:lnTo>
                    <a:pt x="81787" y="315296"/>
                  </a:lnTo>
                  <a:lnTo>
                    <a:pt x="68930" y="311602"/>
                  </a:lnTo>
                  <a:lnTo>
                    <a:pt x="56739" y="307911"/>
                  </a:lnTo>
                  <a:lnTo>
                    <a:pt x="43820" y="303667"/>
                  </a:lnTo>
                  <a:lnTo>
                    <a:pt x="26805" y="297381"/>
                  </a:lnTo>
                  <a:lnTo>
                    <a:pt x="0" y="28656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721788" y="1797995"/>
              <a:ext cx="258607" cy="303949"/>
            </a:xfrm>
            <a:custGeom>
              <a:avLst/>
              <a:gdLst/>
              <a:ahLst/>
              <a:cxnLst/>
              <a:rect l="0" t="0" r="0" b="0"/>
              <a:pathLst>
                <a:path w="258607" h="303949">
                  <a:moveTo>
                    <a:pt x="163849" y="191891"/>
                  </a:moveTo>
                  <a:lnTo>
                    <a:pt x="169650" y="185956"/>
                  </a:lnTo>
                  <a:lnTo>
                    <a:pt x="174574" y="179752"/>
                  </a:lnTo>
                  <a:lnTo>
                    <a:pt x="179072" y="172647"/>
                  </a:lnTo>
                  <a:lnTo>
                    <a:pt x="183120" y="164360"/>
                  </a:lnTo>
                  <a:lnTo>
                    <a:pt x="186486" y="154417"/>
                  </a:lnTo>
                  <a:lnTo>
                    <a:pt x="189094" y="142721"/>
                  </a:lnTo>
                  <a:lnTo>
                    <a:pt x="191020" y="129643"/>
                  </a:lnTo>
                  <a:lnTo>
                    <a:pt x="192400" y="115809"/>
                  </a:lnTo>
                  <a:lnTo>
                    <a:pt x="193361" y="101662"/>
                  </a:lnTo>
                  <a:lnTo>
                    <a:pt x="193855" y="87590"/>
                  </a:lnTo>
                  <a:lnTo>
                    <a:pt x="193663" y="73996"/>
                  </a:lnTo>
                  <a:lnTo>
                    <a:pt x="192715" y="61047"/>
                  </a:lnTo>
                  <a:lnTo>
                    <a:pt x="190925" y="48879"/>
                  </a:lnTo>
                  <a:lnTo>
                    <a:pt x="188122" y="37691"/>
                  </a:lnTo>
                  <a:lnTo>
                    <a:pt x="184294" y="27505"/>
                  </a:lnTo>
                  <a:lnTo>
                    <a:pt x="179094" y="18510"/>
                  </a:lnTo>
                  <a:lnTo>
                    <a:pt x="171791" y="11138"/>
                  </a:lnTo>
                  <a:lnTo>
                    <a:pt x="162180" y="5484"/>
                  </a:lnTo>
                  <a:lnTo>
                    <a:pt x="150826" y="1670"/>
                  </a:lnTo>
                  <a:lnTo>
                    <a:pt x="138757" y="0"/>
                  </a:lnTo>
                  <a:lnTo>
                    <a:pt x="126649" y="438"/>
                  </a:lnTo>
                  <a:lnTo>
                    <a:pt x="114947" y="2832"/>
                  </a:lnTo>
                  <a:lnTo>
                    <a:pt x="104024" y="7097"/>
                  </a:lnTo>
                  <a:lnTo>
                    <a:pt x="93979" y="12996"/>
                  </a:lnTo>
                  <a:lnTo>
                    <a:pt x="84729" y="20038"/>
                  </a:lnTo>
                  <a:lnTo>
                    <a:pt x="76112" y="27594"/>
                  </a:lnTo>
                  <a:lnTo>
                    <a:pt x="67976" y="35272"/>
                  </a:lnTo>
                  <a:lnTo>
                    <a:pt x="60185" y="43222"/>
                  </a:lnTo>
                  <a:lnTo>
                    <a:pt x="52638" y="52004"/>
                  </a:lnTo>
                  <a:lnTo>
                    <a:pt x="45266" y="61883"/>
                  </a:lnTo>
                  <a:lnTo>
                    <a:pt x="38177" y="72977"/>
                  </a:lnTo>
                  <a:lnTo>
                    <a:pt x="31644" y="85415"/>
                  </a:lnTo>
                  <a:lnTo>
                    <a:pt x="25769" y="99117"/>
                  </a:lnTo>
                  <a:lnTo>
                    <a:pt x="20502" y="113709"/>
                  </a:lnTo>
                  <a:lnTo>
                    <a:pt x="15731" y="128642"/>
                  </a:lnTo>
                  <a:lnTo>
                    <a:pt x="11340" y="143575"/>
                  </a:lnTo>
                  <a:lnTo>
                    <a:pt x="7391" y="158532"/>
                  </a:lnTo>
                  <a:lnTo>
                    <a:pt x="4109" y="173793"/>
                  </a:lnTo>
                  <a:lnTo>
                    <a:pt x="1578" y="189501"/>
                  </a:lnTo>
                  <a:lnTo>
                    <a:pt x="46" y="205492"/>
                  </a:lnTo>
                  <a:lnTo>
                    <a:pt x="0" y="221387"/>
                  </a:lnTo>
                  <a:lnTo>
                    <a:pt x="1565" y="236962"/>
                  </a:lnTo>
                  <a:lnTo>
                    <a:pt x="4566" y="251846"/>
                  </a:lnTo>
                  <a:lnTo>
                    <a:pt x="8715" y="265462"/>
                  </a:lnTo>
                  <a:lnTo>
                    <a:pt x="13735" y="277603"/>
                  </a:lnTo>
                  <a:lnTo>
                    <a:pt x="19713" y="287907"/>
                  </a:lnTo>
                  <a:lnTo>
                    <a:pt x="27082" y="295706"/>
                  </a:lnTo>
                  <a:lnTo>
                    <a:pt x="35956" y="300873"/>
                  </a:lnTo>
                  <a:lnTo>
                    <a:pt x="45846" y="303564"/>
                  </a:lnTo>
                  <a:lnTo>
                    <a:pt x="55869" y="303948"/>
                  </a:lnTo>
                  <a:lnTo>
                    <a:pt x="65497" y="302360"/>
                  </a:lnTo>
                  <a:lnTo>
                    <a:pt x="74571" y="299213"/>
                  </a:lnTo>
                  <a:lnTo>
                    <a:pt x="83118" y="294902"/>
                  </a:lnTo>
                  <a:lnTo>
                    <a:pt x="91234" y="289741"/>
                  </a:lnTo>
                  <a:lnTo>
                    <a:pt x="99023" y="283651"/>
                  </a:lnTo>
                  <a:lnTo>
                    <a:pt x="106575" y="276202"/>
                  </a:lnTo>
                  <a:lnTo>
                    <a:pt x="113954" y="267265"/>
                  </a:lnTo>
                  <a:lnTo>
                    <a:pt x="121048" y="257161"/>
                  </a:lnTo>
                  <a:lnTo>
                    <a:pt x="127586" y="246461"/>
                  </a:lnTo>
                  <a:lnTo>
                    <a:pt x="133464" y="235561"/>
                  </a:lnTo>
                  <a:lnTo>
                    <a:pt x="138734" y="224649"/>
                  </a:lnTo>
                  <a:lnTo>
                    <a:pt x="143508" y="213796"/>
                  </a:lnTo>
                  <a:lnTo>
                    <a:pt x="147919" y="203062"/>
                  </a:lnTo>
                  <a:lnTo>
                    <a:pt x="152558" y="194008"/>
                  </a:lnTo>
                  <a:lnTo>
                    <a:pt x="157615" y="189367"/>
                  </a:lnTo>
                  <a:lnTo>
                    <a:pt x="162289" y="189762"/>
                  </a:lnTo>
                  <a:lnTo>
                    <a:pt x="166495" y="194283"/>
                  </a:lnTo>
                  <a:lnTo>
                    <a:pt x="170399" y="201797"/>
                  </a:lnTo>
                  <a:lnTo>
                    <a:pt x="174465" y="210904"/>
                  </a:lnTo>
                  <a:lnTo>
                    <a:pt x="179385" y="220022"/>
                  </a:lnTo>
                  <a:lnTo>
                    <a:pt x="185469" y="228292"/>
                  </a:lnTo>
                  <a:lnTo>
                    <a:pt x="192840" y="235168"/>
                  </a:lnTo>
                  <a:lnTo>
                    <a:pt x="201611" y="240122"/>
                  </a:lnTo>
                  <a:lnTo>
                    <a:pt x="211681" y="243090"/>
                  </a:lnTo>
                  <a:lnTo>
                    <a:pt x="222211" y="244492"/>
                  </a:lnTo>
                  <a:lnTo>
                    <a:pt x="232777" y="245161"/>
                  </a:lnTo>
                  <a:lnTo>
                    <a:pt x="244305" y="245160"/>
                  </a:lnTo>
                  <a:lnTo>
                    <a:pt x="258606" y="24453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033036" y="1801879"/>
              <a:ext cx="257999" cy="339113"/>
            </a:xfrm>
            <a:custGeom>
              <a:avLst/>
              <a:gdLst/>
              <a:ahLst/>
              <a:cxnLst/>
              <a:rect l="0" t="0" r="0" b="0"/>
              <a:pathLst>
                <a:path w="257999" h="339113">
                  <a:moveTo>
                    <a:pt x="221098" y="40608"/>
                  </a:moveTo>
                  <a:lnTo>
                    <a:pt x="215164" y="31873"/>
                  </a:lnTo>
                  <a:lnTo>
                    <a:pt x="208959" y="24167"/>
                  </a:lnTo>
                  <a:lnTo>
                    <a:pt x="201864" y="16778"/>
                  </a:lnTo>
                  <a:lnTo>
                    <a:pt x="193924" y="10035"/>
                  </a:lnTo>
                  <a:lnTo>
                    <a:pt x="185277" y="4802"/>
                  </a:lnTo>
                  <a:lnTo>
                    <a:pt x="176083" y="1441"/>
                  </a:lnTo>
                  <a:lnTo>
                    <a:pt x="166484" y="0"/>
                  </a:lnTo>
                  <a:lnTo>
                    <a:pt x="156593" y="471"/>
                  </a:lnTo>
                  <a:lnTo>
                    <a:pt x="146505" y="2641"/>
                  </a:lnTo>
                  <a:lnTo>
                    <a:pt x="136444" y="6181"/>
                  </a:lnTo>
                  <a:lnTo>
                    <a:pt x="126763" y="10758"/>
                  </a:lnTo>
                  <a:lnTo>
                    <a:pt x="117622" y="16088"/>
                  </a:lnTo>
                  <a:lnTo>
                    <a:pt x="109008" y="21951"/>
                  </a:lnTo>
                  <a:lnTo>
                    <a:pt x="100837" y="28184"/>
                  </a:lnTo>
                  <a:lnTo>
                    <a:pt x="93018" y="34681"/>
                  </a:lnTo>
                  <a:lnTo>
                    <a:pt x="85953" y="41688"/>
                  </a:lnTo>
                  <a:lnTo>
                    <a:pt x="80491" y="49763"/>
                  </a:lnTo>
                  <a:lnTo>
                    <a:pt x="76978" y="59119"/>
                  </a:lnTo>
                  <a:lnTo>
                    <a:pt x="75602" y="69335"/>
                  </a:lnTo>
                  <a:lnTo>
                    <a:pt x="76650" y="79579"/>
                  </a:lnTo>
                  <a:lnTo>
                    <a:pt x="80034" y="89351"/>
                  </a:lnTo>
                  <a:lnTo>
                    <a:pt x="85713" y="98350"/>
                  </a:lnTo>
                  <a:lnTo>
                    <a:pt x="93861" y="106315"/>
                  </a:lnTo>
                  <a:lnTo>
                    <a:pt x="104330" y="113223"/>
                  </a:lnTo>
                  <a:lnTo>
                    <a:pt x="116407" y="119217"/>
                  </a:lnTo>
                  <a:lnTo>
                    <a:pt x="129034" y="124492"/>
                  </a:lnTo>
                  <a:lnTo>
                    <a:pt x="141553" y="129238"/>
                  </a:lnTo>
                  <a:lnTo>
                    <a:pt x="153547" y="133768"/>
                  </a:lnTo>
                  <a:lnTo>
                    <a:pt x="164675" y="138504"/>
                  </a:lnTo>
                  <a:lnTo>
                    <a:pt x="174859" y="143659"/>
                  </a:lnTo>
                  <a:lnTo>
                    <a:pt x="184208" y="149259"/>
                  </a:lnTo>
                  <a:lnTo>
                    <a:pt x="192888" y="155243"/>
                  </a:lnTo>
                  <a:lnTo>
                    <a:pt x="201069" y="161527"/>
                  </a:lnTo>
                  <a:lnTo>
                    <a:pt x="208890" y="168035"/>
                  </a:lnTo>
                  <a:lnTo>
                    <a:pt x="216456" y="174703"/>
                  </a:lnTo>
                  <a:lnTo>
                    <a:pt x="223841" y="181487"/>
                  </a:lnTo>
                  <a:lnTo>
                    <a:pt x="230938" y="188516"/>
                  </a:lnTo>
                  <a:lnTo>
                    <a:pt x="237477" y="196074"/>
                  </a:lnTo>
                  <a:lnTo>
                    <a:pt x="243352" y="204277"/>
                  </a:lnTo>
                  <a:lnTo>
                    <a:pt x="248449" y="213245"/>
                  </a:lnTo>
                  <a:lnTo>
                    <a:pt x="252574" y="223176"/>
                  </a:lnTo>
                  <a:lnTo>
                    <a:pt x="255709" y="234082"/>
                  </a:lnTo>
                  <a:lnTo>
                    <a:pt x="257660" y="245830"/>
                  </a:lnTo>
                  <a:lnTo>
                    <a:pt x="257998" y="258240"/>
                  </a:lnTo>
                  <a:lnTo>
                    <a:pt x="256625" y="271134"/>
                  </a:lnTo>
                  <a:lnTo>
                    <a:pt x="253585" y="284044"/>
                  </a:lnTo>
                  <a:lnTo>
                    <a:pt x="248879" y="296252"/>
                  </a:lnTo>
                  <a:lnTo>
                    <a:pt x="242668" y="307413"/>
                  </a:lnTo>
                  <a:lnTo>
                    <a:pt x="234905" y="317210"/>
                  </a:lnTo>
                  <a:lnTo>
                    <a:pt x="225268" y="325194"/>
                  </a:lnTo>
                  <a:lnTo>
                    <a:pt x="213752" y="331299"/>
                  </a:lnTo>
                  <a:lnTo>
                    <a:pt x="200783" y="335603"/>
                  </a:lnTo>
                  <a:lnTo>
                    <a:pt x="187016" y="338141"/>
                  </a:lnTo>
                  <a:lnTo>
                    <a:pt x="172905" y="339112"/>
                  </a:lnTo>
                  <a:lnTo>
                    <a:pt x="158687" y="338820"/>
                  </a:lnTo>
                  <a:lnTo>
                    <a:pt x="144461" y="337569"/>
                  </a:lnTo>
                  <a:lnTo>
                    <a:pt x="130265" y="335627"/>
                  </a:lnTo>
                  <a:lnTo>
                    <a:pt x="116105" y="333361"/>
                  </a:lnTo>
                  <a:lnTo>
                    <a:pt x="101978" y="331227"/>
                  </a:lnTo>
                  <a:lnTo>
                    <a:pt x="87882" y="329458"/>
                  </a:lnTo>
                  <a:lnTo>
                    <a:pt x="73972" y="327932"/>
                  </a:lnTo>
                  <a:lnTo>
                    <a:pt x="60552" y="326294"/>
                  </a:lnTo>
                  <a:lnTo>
                    <a:pt x="47760" y="324340"/>
                  </a:lnTo>
                  <a:lnTo>
                    <a:pt x="36011" y="322187"/>
                  </a:lnTo>
                  <a:lnTo>
                    <a:pt x="24927" y="319967"/>
                  </a:lnTo>
                  <a:lnTo>
                    <a:pt x="13535" y="317485"/>
                  </a:lnTo>
                  <a:lnTo>
                    <a:pt x="0" y="31434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2941171" y="3011150"/>
            <a:ext cx="647620" cy="707739"/>
          </a:xfrm>
          <a:custGeom>
            <a:avLst/>
            <a:gdLst/>
            <a:ahLst/>
            <a:cxnLst/>
            <a:rect l="0" t="0" r="0" b="0"/>
            <a:pathLst>
              <a:path w="647620" h="707739">
                <a:moveTo>
                  <a:pt x="343720" y="0"/>
                </a:moveTo>
                <a:lnTo>
                  <a:pt x="331917" y="0"/>
                </a:lnTo>
                <a:lnTo>
                  <a:pt x="320148" y="0"/>
                </a:lnTo>
                <a:lnTo>
                  <a:pt x="307254" y="9"/>
                </a:lnTo>
                <a:lnTo>
                  <a:pt x="293233" y="354"/>
                </a:lnTo>
                <a:lnTo>
                  <a:pt x="278256" y="1651"/>
                </a:lnTo>
                <a:lnTo>
                  <a:pt x="262534" y="4162"/>
                </a:lnTo>
                <a:lnTo>
                  <a:pt x="246259" y="7986"/>
                </a:lnTo>
                <a:lnTo>
                  <a:pt x="229586" y="13227"/>
                </a:lnTo>
                <a:lnTo>
                  <a:pt x="212649" y="19788"/>
                </a:lnTo>
                <a:lnTo>
                  <a:pt x="196025" y="27278"/>
                </a:lnTo>
                <a:lnTo>
                  <a:pt x="180696" y="35135"/>
                </a:lnTo>
                <a:lnTo>
                  <a:pt x="167087" y="43006"/>
                </a:lnTo>
                <a:lnTo>
                  <a:pt x="154966" y="50745"/>
                </a:lnTo>
                <a:lnTo>
                  <a:pt x="143742" y="58321"/>
                </a:lnTo>
                <a:lnTo>
                  <a:pt x="132969" y="65754"/>
                </a:lnTo>
                <a:lnTo>
                  <a:pt x="122561" y="73238"/>
                </a:lnTo>
                <a:lnTo>
                  <a:pt x="112703" y="81109"/>
                </a:lnTo>
                <a:lnTo>
                  <a:pt x="103472" y="89517"/>
                </a:lnTo>
                <a:lnTo>
                  <a:pt x="94812" y="98285"/>
                </a:lnTo>
                <a:lnTo>
                  <a:pt x="86616" y="107017"/>
                </a:lnTo>
                <a:lnTo>
                  <a:pt x="78776" y="115487"/>
                </a:lnTo>
                <a:lnTo>
                  <a:pt x="71358" y="123802"/>
                </a:lnTo>
                <a:lnTo>
                  <a:pt x="64596" y="132297"/>
                </a:lnTo>
                <a:lnTo>
                  <a:pt x="58561" y="141161"/>
                </a:lnTo>
                <a:lnTo>
                  <a:pt x="53015" y="150419"/>
                </a:lnTo>
                <a:lnTo>
                  <a:pt x="47524" y="160020"/>
                </a:lnTo>
                <a:lnTo>
                  <a:pt x="41831" y="169890"/>
                </a:lnTo>
                <a:lnTo>
                  <a:pt x="36023" y="179960"/>
                </a:lnTo>
                <a:lnTo>
                  <a:pt x="30424" y="190173"/>
                </a:lnTo>
                <a:lnTo>
                  <a:pt x="25212" y="200504"/>
                </a:lnTo>
                <a:lnTo>
                  <a:pt x="20407" y="211578"/>
                </a:lnTo>
                <a:lnTo>
                  <a:pt x="15953" y="224601"/>
                </a:lnTo>
                <a:lnTo>
                  <a:pt x="11779" y="240063"/>
                </a:lnTo>
                <a:lnTo>
                  <a:pt x="7976" y="257331"/>
                </a:lnTo>
                <a:lnTo>
                  <a:pt x="4794" y="275071"/>
                </a:lnTo>
                <a:lnTo>
                  <a:pt x="2324" y="292439"/>
                </a:lnTo>
                <a:lnTo>
                  <a:pt x="664" y="308978"/>
                </a:lnTo>
                <a:lnTo>
                  <a:pt x="0" y="324378"/>
                </a:lnTo>
                <a:lnTo>
                  <a:pt x="328" y="338620"/>
                </a:lnTo>
                <a:lnTo>
                  <a:pt x="1344" y="352029"/>
                </a:lnTo>
                <a:lnTo>
                  <a:pt x="2557" y="365130"/>
                </a:lnTo>
                <a:lnTo>
                  <a:pt x="3669" y="378252"/>
                </a:lnTo>
                <a:lnTo>
                  <a:pt x="4735" y="391529"/>
                </a:lnTo>
                <a:lnTo>
                  <a:pt x="6057" y="404984"/>
                </a:lnTo>
                <a:lnTo>
                  <a:pt x="7798" y="418590"/>
                </a:lnTo>
                <a:lnTo>
                  <a:pt x="9968" y="432152"/>
                </a:lnTo>
                <a:lnTo>
                  <a:pt x="12503" y="445331"/>
                </a:lnTo>
                <a:lnTo>
                  <a:pt x="15323" y="457970"/>
                </a:lnTo>
                <a:lnTo>
                  <a:pt x="18353" y="470083"/>
                </a:lnTo>
                <a:lnTo>
                  <a:pt x="21533" y="481756"/>
                </a:lnTo>
                <a:lnTo>
                  <a:pt x="24823" y="493093"/>
                </a:lnTo>
                <a:lnTo>
                  <a:pt x="28353" y="504183"/>
                </a:lnTo>
                <a:lnTo>
                  <a:pt x="32408" y="515096"/>
                </a:lnTo>
                <a:lnTo>
                  <a:pt x="37097" y="525885"/>
                </a:lnTo>
                <a:lnTo>
                  <a:pt x="42213" y="536591"/>
                </a:lnTo>
                <a:lnTo>
                  <a:pt x="47340" y="547239"/>
                </a:lnTo>
                <a:lnTo>
                  <a:pt x="52237" y="557848"/>
                </a:lnTo>
                <a:lnTo>
                  <a:pt x="56998" y="568431"/>
                </a:lnTo>
                <a:lnTo>
                  <a:pt x="61954" y="578995"/>
                </a:lnTo>
                <a:lnTo>
                  <a:pt x="67294" y="589543"/>
                </a:lnTo>
                <a:lnTo>
                  <a:pt x="73202" y="599914"/>
                </a:lnTo>
                <a:lnTo>
                  <a:pt x="79933" y="609805"/>
                </a:lnTo>
                <a:lnTo>
                  <a:pt x="87537" y="619088"/>
                </a:lnTo>
                <a:lnTo>
                  <a:pt x="95746" y="627795"/>
                </a:lnTo>
                <a:lnTo>
                  <a:pt x="104095" y="636030"/>
                </a:lnTo>
                <a:lnTo>
                  <a:pt x="112300" y="643905"/>
                </a:lnTo>
                <a:lnTo>
                  <a:pt x="120265" y="651517"/>
                </a:lnTo>
                <a:lnTo>
                  <a:pt x="127992" y="658942"/>
                </a:lnTo>
                <a:lnTo>
                  <a:pt x="135527" y="666233"/>
                </a:lnTo>
                <a:lnTo>
                  <a:pt x="143079" y="673265"/>
                </a:lnTo>
                <a:lnTo>
                  <a:pt x="150996" y="679762"/>
                </a:lnTo>
                <a:lnTo>
                  <a:pt x="159453" y="685612"/>
                </a:lnTo>
                <a:lnTo>
                  <a:pt x="168933" y="690862"/>
                </a:lnTo>
                <a:lnTo>
                  <a:pt x="180272" y="695622"/>
                </a:lnTo>
                <a:lnTo>
                  <a:pt x="193760" y="700002"/>
                </a:lnTo>
                <a:lnTo>
                  <a:pt x="209209" y="703774"/>
                </a:lnTo>
                <a:lnTo>
                  <a:pt x="226246" y="706403"/>
                </a:lnTo>
                <a:lnTo>
                  <a:pt x="244479" y="707688"/>
                </a:lnTo>
                <a:lnTo>
                  <a:pt x="263414" y="707738"/>
                </a:lnTo>
                <a:lnTo>
                  <a:pt x="282489" y="706783"/>
                </a:lnTo>
                <a:lnTo>
                  <a:pt x="301378" y="705063"/>
                </a:lnTo>
                <a:lnTo>
                  <a:pt x="319652" y="702621"/>
                </a:lnTo>
                <a:lnTo>
                  <a:pt x="336703" y="699313"/>
                </a:lnTo>
                <a:lnTo>
                  <a:pt x="352321" y="695126"/>
                </a:lnTo>
                <a:lnTo>
                  <a:pt x="366623" y="690181"/>
                </a:lnTo>
                <a:lnTo>
                  <a:pt x="379859" y="684637"/>
                </a:lnTo>
                <a:lnTo>
                  <a:pt x="392282" y="678649"/>
                </a:lnTo>
                <a:lnTo>
                  <a:pt x="403951" y="672339"/>
                </a:lnTo>
                <a:lnTo>
                  <a:pt x="414729" y="665804"/>
                </a:lnTo>
                <a:lnTo>
                  <a:pt x="424620" y="659113"/>
                </a:lnTo>
                <a:lnTo>
                  <a:pt x="433908" y="652316"/>
                </a:lnTo>
                <a:lnTo>
                  <a:pt x="443066" y="645446"/>
                </a:lnTo>
                <a:lnTo>
                  <a:pt x="452374" y="638522"/>
                </a:lnTo>
                <a:lnTo>
                  <a:pt x="461761" y="631397"/>
                </a:lnTo>
                <a:lnTo>
                  <a:pt x="470917" y="623775"/>
                </a:lnTo>
                <a:lnTo>
                  <a:pt x="479670" y="615532"/>
                </a:lnTo>
                <a:lnTo>
                  <a:pt x="488006" y="606708"/>
                </a:lnTo>
                <a:lnTo>
                  <a:pt x="495983" y="597406"/>
                </a:lnTo>
                <a:lnTo>
                  <a:pt x="503681" y="587740"/>
                </a:lnTo>
                <a:lnTo>
                  <a:pt x="511172" y="577809"/>
                </a:lnTo>
                <a:lnTo>
                  <a:pt x="518517" y="567690"/>
                </a:lnTo>
                <a:lnTo>
                  <a:pt x="525757" y="557439"/>
                </a:lnTo>
                <a:lnTo>
                  <a:pt x="532926" y="547098"/>
                </a:lnTo>
                <a:lnTo>
                  <a:pt x="540046" y="536696"/>
                </a:lnTo>
                <a:lnTo>
                  <a:pt x="547133" y="526253"/>
                </a:lnTo>
                <a:lnTo>
                  <a:pt x="554198" y="515782"/>
                </a:lnTo>
                <a:lnTo>
                  <a:pt x="561248" y="505291"/>
                </a:lnTo>
                <a:lnTo>
                  <a:pt x="568283" y="494788"/>
                </a:lnTo>
                <a:lnTo>
                  <a:pt x="575142" y="484276"/>
                </a:lnTo>
                <a:lnTo>
                  <a:pt x="581522" y="473759"/>
                </a:lnTo>
                <a:lnTo>
                  <a:pt x="587294" y="463234"/>
                </a:lnTo>
                <a:lnTo>
                  <a:pt x="592491" y="452537"/>
                </a:lnTo>
                <a:lnTo>
                  <a:pt x="597216" y="441364"/>
                </a:lnTo>
                <a:lnTo>
                  <a:pt x="601581" y="429589"/>
                </a:lnTo>
                <a:lnTo>
                  <a:pt x="605683" y="417410"/>
                </a:lnTo>
                <a:lnTo>
                  <a:pt x="609598" y="405234"/>
                </a:lnTo>
                <a:lnTo>
                  <a:pt x="613384" y="393299"/>
                </a:lnTo>
                <a:lnTo>
                  <a:pt x="617080" y="381505"/>
                </a:lnTo>
                <a:lnTo>
                  <a:pt x="620715" y="369521"/>
                </a:lnTo>
                <a:lnTo>
                  <a:pt x="624309" y="357166"/>
                </a:lnTo>
                <a:lnTo>
                  <a:pt x="627875" y="344579"/>
                </a:lnTo>
                <a:lnTo>
                  <a:pt x="631423" y="332123"/>
                </a:lnTo>
                <a:lnTo>
                  <a:pt x="634953" y="319987"/>
                </a:lnTo>
                <a:lnTo>
                  <a:pt x="638306" y="307718"/>
                </a:lnTo>
                <a:lnTo>
                  <a:pt x="641178" y="294349"/>
                </a:lnTo>
                <a:lnTo>
                  <a:pt x="643443" y="279428"/>
                </a:lnTo>
                <a:lnTo>
                  <a:pt x="645132" y="263151"/>
                </a:lnTo>
                <a:lnTo>
                  <a:pt x="646348" y="246075"/>
                </a:lnTo>
                <a:lnTo>
                  <a:pt x="647199" y="228632"/>
                </a:lnTo>
                <a:lnTo>
                  <a:pt x="647619" y="211379"/>
                </a:lnTo>
                <a:lnTo>
                  <a:pt x="647377" y="195034"/>
                </a:lnTo>
                <a:lnTo>
                  <a:pt x="646395" y="179897"/>
                </a:lnTo>
                <a:lnTo>
                  <a:pt x="644583" y="165752"/>
                </a:lnTo>
                <a:lnTo>
                  <a:pt x="641764" y="152092"/>
                </a:lnTo>
                <a:lnTo>
                  <a:pt x="637939" y="138571"/>
                </a:lnTo>
                <a:lnTo>
                  <a:pt x="633253" y="125350"/>
                </a:lnTo>
                <a:lnTo>
                  <a:pt x="627889" y="112991"/>
                </a:lnTo>
                <a:lnTo>
                  <a:pt x="622020" y="101744"/>
                </a:lnTo>
                <a:lnTo>
                  <a:pt x="615622" y="91393"/>
                </a:lnTo>
                <a:lnTo>
                  <a:pt x="608497" y="81447"/>
                </a:lnTo>
                <a:lnTo>
                  <a:pt x="600592" y="71575"/>
                </a:lnTo>
                <a:lnTo>
                  <a:pt x="591995" y="61791"/>
                </a:lnTo>
                <a:lnTo>
                  <a:pt x="582847" y="52362"/>
                </a:lnTo>
                <a:lnTo>
                  <a:pt x="573274" y="43426"/>
                </a:lnTo>
                <a:lnTo>
                  <a:pt x="563066" y="35137"/>
                </a:lnTo>
                <a:lnTo>
                  <a:pt x="551696" y="27722"/>
                </a:lnTo>
                <a:lnTo>
                  <a:pt x="538970" y="21224"/>
                </a:lnTo>
                <a:lnTo>
                  <a:pt x="524999" y="15692"/>
                </a:lnTo>
                <a:lnTo>
                  <a:pt x="510017" y="11267"/>
                </a:lnTo>
                <a:lnTo>
                  <a:pt x="494276" y="7918"/>
                </a:lnTo>
                <a:lnTo>
                  <a:pt x="478147" y="5481"/>
                </a:lnTo>
                <a:lnTo>
                  <a:pt x="462100" y="3754"/>
                </a:lnTo>
                <a:lnTo>
                  <a:pt x="446390" y="2557"/>
                </a:lnTo>
                <a:lnTo>
                  <a:pt x="431232" y="1903"/>
                </a:lnTo>
                <a:lnTo>
                  <a:pt x="416893" y="1988"/>
                </a:lnTo>
                <a:lnTo>
                  <a:pt x="403436" y="2860"/>
                </a:lnTo>
                <a:lnTo>
                  <a:pt x="390825" y="4465"/>
                </a:lnTo>
                <a:lnTo>
                  <a:pt x="377571" y="6992"/>
                </a:lnTo>
                <a:lnTo>
                  <a:pt x="360275" y="11780"/>
                </a:lnTo>
                <a:lnTo>
                  <a:pt x="333191" y="21057"/>
                </a:lnTo>
              </a:path>
            </a:pathLst>
          </a:custGeom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2758466" y="2990093"/>
            <a:ext cx="3250915" cy="1000208"/>
            <a:chOff x="2758466" y="2990093"/>
            <a:chExt cx="3250915" cy="1000208"/>
          </a:xfrm>
        </p:grpSpPr>
        <p:sp>
          <p:nvSpPr>
            <p:cNvPr id="16" name="Freeform 15"/>
            <p:cNvSpPr/>
            <p:nvPr/>
          </p:nvSpPr>
          <p:spPr>
            <a:xfrm>
              <a:off x="3663917" y="3021678"/>
              <a:ext cx="394747" cy="627201"/>
            </a:xfrm>
            <a:custGeom>
              <a:avLst/>
              <a:gdLst/>
              <a:ahLst/>
              <a:cxnLst/>
              <a:rect l="0" t="0" r="0" b="0"/>
              <a:pathLst>
                <a:path w="394747" h="627201">
                  <a:moveTo>
                    <a:pt x="42114" y="0"/>
                  </a:moveTo>
                  <a:lnTo>
                    <a:pt x="42118" y="8674"/>
                  </a:lnTo>
                  <a:lnTo>
                    <a:pt x="42291" y="21022"/>
                  </a:lnTo>
                  <a:lnTo>
                    <a:pt x="42939" y="35200"/>
                  </a:lnTo>
                  <a:lnTo>
                    <a:pt x="44188" y="50468"/>
                  </a:lnTo>
                  <a:lnTo>
                    <a:pt x="45841" y="66626"/>
                  </a:lnTo>
                  <a:lnTo>
                    <a:pt x="47489" y="83756"/>
                  </a:lnTo>
                  <a:lnTo>
                    <a:pt x="48892" y="101823"/>
                  </a:lnTo>
                  <a:lnTo>
                    <a:pt x="49985" y="120361"/>
                  </a:lnTo>
                  <a:lnTo>
                    <a:pt x="50793" y="138580"/>
                  </a:lnTo>
                  <a:lnTo>
                    <a:pt x="51370" y="156069"/>
                  </a:lnTo>
                  <a:lnTo>
                    <a:pt x="51775" y="173254"/>
                  </a:lnTo>
                  <a:lnTo>
                    <a:pt x="52055" y="191159"/>
                  </a:lnTo>
                  <a:lnTo>
                    <a:pt x="52246" y="210321"/>
                  </a:lnTo>
                  <a:lnTo>
                    <a:pt x="52376" y="230788"/>
                  </a:lnTo>
                  <a:lnTo>
                    <a:pt x="52464" y="252370"/>
                  </a:lnTo>
                  <a:lnTo>
                    <a:pt x="52523" y="274809"/>
                  </a:lnTo>
                  <a:lnTo>
                    <a:pt x="52562" y="297386"/>
                  </a:lnTo>
                  <a:lnTo>
                    <a:pt x="52589" y="318997"/>
                  </a:lnTo>
                  <a:lnTo>
                    <a:pt x="52611" y="339129"/>
                  </a:lnTo>
                  <a:lnTo>
                    <a:pt x="52796" y="358271"/>
                  </a:lnTo>
                  <a:lnTo>
                    <a:pt x="53452" y="377578"/>
                  </a:lnTo>
                  <a:lnTo>
                    <a:pt x="54701" y="397707"/>
                  </a:lnTo>
                  <a:lnTo>
                    <a:pt x="56185" y="418161"/>
                  </a:lnTo>
                  <a:lnTo>
                    <a:pt x="57187" y="437616"/>
                  </a:lnTo>
                  <a:lnTo>
                    <a:pt x="57347" y="455381"/>
                  </a:lnTo>
                  <a:lnTo>
                    <a:pt x="56962" y="471734"/>
                  </a:lnTo>
                  <a:lnTo>
                    <a:pt x="56770" y="487543"/>
                  </a:lnTo>
                  <a:lnTo>
                    <a:pt x="57194" y="503400"/>
                  </a:lnTo>
                  <a:lnTo>
                    <a:pt x="58160" y="519543"/>
                  </a:lnTo>
                  <a:lnTo>
                    <a:pt x="59280" y="536013"/>
                  </a:lnTo>
                  <a:lnTo>
                    <a:pt x="60291" y="552731"/>
                  </a:lnTo>
                  <a:lnTo>
                    <a:pt x="60921" y="568114"/>
                  </a:lnTo>
                  <a:lnTo>
                    <a:pt x="60352" y="577632"/>
                  </a:lnTo>
                  <a:lnTo>
                    <a:pt x="58544" y="578968"/>
                  </a:lnTo>
                  <a:lnTo>
                    <a:pt x="56787" y="574697"/>
                  </a:lnTo>
                  <a:lnTo>
                    <a:pt x="55637" y="566792"/>
                  </a:lnTo>
                  <a:lnTo>
                    <a:pt x="55364" y="556219"/>
                  </a:lnTo>
                  <a:lnTo>
                    <a:pt x="55992" y="543632"/>
                  </a:lnTo>
                  <a:lnTo>
                    <a:pt x="57396" y="529722"/>
                  </a:lnTo>
                  <a:lnTo>
                    <a:pt x="59411" y="515213"/>
                  </a:lnTo>
                  <a:lnTo>
                    <a:pt x="61878" y="500548"/>
                  </a:lnTo>
                  <a:lnTo>
                    <a:pt x="64671" y="485762"/>
                  </a:lnTo>
                  <a:lnTo>
                    <a:pt x="67691" y="470612"/>
                  </a:lnTo>
                  <a:lnTo>
                    <a:pt x="70877" y="454981"/>
                  </a:lnTo>
                  <a:lnTo>
                    <a:pt x="74509" y="439210"/>
                  </a:lnTo>
                  <a:lnTo>
                    <a:pt x="79164" y="423994"/>
                  </a:lnTo>
                  <a:lnTo>
                    <a:pt x="85080" y="409683"/>
                  </a:lnTo>
                  <a:lnTo>
                    <a:pt x="92173" y="396293"/>
                  </a:lnTo>
                  <a:lnTo>
                    <a:pt x="100230" y="383686"/>
                  </a:lnTo>
                  <a:lnTo>
                    <a:pt x="109022" y="371692"/>
                  </a:lnTo>
                  <a:lnTo>
                    <a:pt x="118347" y="360314"/>
                  </a:lnTo>
                  <a:lnTo>
                    <a:pt x="128052" y="349732"/>
                  </a:lnTo>
                  <a:lnTo>
                    <a:pt x="138026" y="339983"/>
                  </a:lnTo>
                  <a:lnTo>
                    <a:pt x="148348" y="331128"/>
                  </a:lnTo>
                  <a:lnTo>
                    <a:pt x="159270" y="323326"/>
                  </a:lnTo>
                  <a:lnTo>
                    <a:pt x="170881" y="316565"/>
                  </a:lnTo>
                  <a:lnTo>
                    <a:pt x="183120" y="310855"/>
                  </a:lnTo>
                  <a:lnTo>
                    <a:pt x="195868" y="306309"/>
                  </a:lnTo>
                  <a:lnTo>
                    <a:pt x="209001" y="302889"/>
                  </a:lnTo>
                  <a:lnTo>
                    <a:pt x="222414" y="300744"/>
                  </a:lnTo>
                  <a:lnTo>
                    <a:pt x="236024" y="300277"/>
                  </a:lnTo>
                  <a:lnTo>
                    <a:pt x="249771" y="301562"/>
                  </a:lnTo>
                  <a:lnTo>
                    <a:pt x="263613" y="304543"/>
                  </a:lnTo>
                  <a:lnTo>
                    <a:pt x="277518" y="309210"/>
                  </a:lnTo>
                  <a:lnTo>
                    <a:pt x="291459" y="315386"/>
                  </a:lnTo>
                  <a:lnTo>
                    <a:pt x="305091" y="322786"/>
                  </a:lnTo>
                  <a:lnTo>
                    <a:pt x="317793" y="331115"/>
                  </a:lnTo>
                  <a:lnTo>
                    <a:pt x="329298" y="340121"/>
                  </a:lnTo>
                  <a:lnTo>
                    <a:pt x="339667" y="349607"/>
                  </a:lnTo>
                  <a:lnTo>
                    <a:pt x="349100" y="359427"/>
                  </a:lnTo>
                  <a:lnTo>
                    <a:pt x="357813" y="369480"/>
                  </a:lnTo>
                  <a:lnTo>
                    <a:pt x="365837" y="379858"/>
                  </a:lnTo>
                  <a:lnTo>
                    <a:pt x="373014" y="390819"/>
                  </a:lnTo>
                  <a:lnTo>
                    <a:pt x="379323" y="402456"/>
                  </a:lnTo>
                  <a:lnTo>
                    <a:pt x="384715" y="414712"/>
                  </a:lnTo>
                  <a:lnTo>
                    <a:pt x="389039" y="427472"/>
                  </a:lnTo>
                  <a:lnTo>
                    <a:pt x="392307" y="440613"/>
                  </a:lnTo>
                  <a:lnTo>
                    <a:pt x="394350" y="454031"/>
                  </a:lnTo>
                  <a:lnTo>
                    <a:pt x="394746" y="467644"/>
                  </a:lnTo>
                  <a:lnTo>
                    <a:pt x="393419" y="481394"/>
                  </a:lnTo>
                  <a:lnTo>
                    <a:pt x="390579" y="495237"/>
                  </a:lnTo>
                  <a:lnTo>
                    <a:pt x="386539" y="509144"/>
                  </a:lnTo>
                  <a:lnTo>
                    <a:pt x="381593" y="523085"/>
                  </a:lnTo>
                  <a:lnTo>
                    <a:pt x="375663" y="536718"/>
                  </a:lnTo>
                  <a:lnTo>
                    <a:pt x="368328" y="549420"/>
                  </a:lnTo>
                  <a:lnTo>
                    <a:pt x="359468" y="560925"/>
                  </a:lnTo>
                  <a:lnTo>
                    <a:pt x="349245" y="571295"/>
                  </a:lnTo>
                  <a:lnTo>
                    <a:pt x="337936" y="580728"/>
                  </a:lnTo>
                  <a:lnTo>
                    <a:pt x="325812" y="589441"/>
                  </a:lnTo>
                  <a:lnTo>
                    <a:pt x="313265" y="597464"/>
                  </a:lnTo>
                  <a:lnTo>
                    <a:pt x="300776" y="604641"/>
                  </a:lnTo>
                  <a:lnTo>
                    <a:pt x="288599" y="610951"/>
                  </a:lnTo>
                  <a:lnTo>
                    <a:pt x="276626" y="616342"/>
                  </a:lnTo>
                  <a:lnTo>
                    <a:pt x="264514" y="620666"/>
                  </a:lnTo>
                  <a:lnTo>
                    <a:pt x="252061" y="623940"/>
                  </a:lnTo>
                  <a:lnTo>
                    <a:pt x="239068" y="626155"/>
                  </a:lnTo>
                  <a:lnTo>
                    <a:pt x="225273" y="627200"/>
                  </a:lnTo>
                  <a:lnTo>
                    <a:pt x="210621" y="627121"/>
                  </a:lnTo>
                  <a:lnTo>
                    <a:pt x="195372" y="625934"/>
                  </a:lnTo>
                  <a:lnTo>
                    <a:pt x="179991" y="623542"/>
                  </a:lnTo>
                  <a:lnTo>
                    <a:pt x="164753" y="620012"/>
                  </a:lnTo>
                  <a:lnTo>
                    <a:pt x="149590" y="615694"/>
                  </a:lnTo>
                  <a:lnTo>
                    <a:pt x="134191" y="611111"/>
                  </a:lnTo>
                  <a:lnTo>
                    <a:pt x="118390" y="606584"/>
                  </a:lnTo>
                  <a:lnTo>
                    <a:pt x="102338" y="602072"/>
                  </a:lnTo>
                  <a:lnTo>
                    <a:pt x="86400" y="597282"/>
                  </a:lnTo>
                  <a:lnTo>
                    <a:pt x="70802" y="592069"/>
                  </a:lnTo>
                  <a:lnTo>
                    <a:pt x="55992" y="586733"/>
                  </a:lnTo>
                  <a:lnTo>
                    <a:pt x="41171" y="581418"/>
                  </a:lnTo>
                  <a:lnTo>
                    <a:pt x="23922" y="575657"/>
                  </a:lnTo>
                  <a:lnTo>
                    <a:pt x="0" y="56853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11357" y="3411233"/>
              <a:ext cx="291281" cy="547483"/>
            </a:xfrm>
            <a:custGeom>
              <a:avLst/>
              <a:gdLst/>
              <a:ahLst/>
              <a:cxnLst/>
              <a:rect l="0" t="0" r="0" b="0"/>
              <a:pathLst>
                <a:path w="291281" h="547483">
                  <a:moveTo>
                    <a:pt x="231627" y="0"/>
                  </a:moveTo>
                  <a:lnTo>
                    <a:pt x="228895" y="8868"/>
                  </a:lnTo>
                  <a:lnTo>
                    <a:pt x="228033" y="17855"/>
                  </a:lnTo>
                  <a:lnTo>
                    <a:pt x="229018" y="27846"/>
                  </a:lnTo>
                  <a:lnTo>
                    <a:pt x="231385" y="38654"/>
                  </a:lnTo>
                  <a:lnTo>
                    <a:pt x="234521" y="49817"/>
                  </a:lnTo>
                  <a:lnTo>
                    <a:pt x="238003" y="61036"/>
                  </a:lnTo>
                  <a:lnTo>
                    <a:pt x="241610" y="72666"/>
                  </a:lnTo>
                  <a:lnTo>
                    <a:pt x="245244" y="85596"/>
                  </a:lnTo>
                  <a:lnTo>
                    <a:pt x="248865" y="100207"/>
                  </a:lnTo>
                  <a:lnTo>
                    <a:pt x="252464" y="115935"/>
                  </a:lnTo>
                  <a:lnTo>
                    <a:pt x="256040" y="131577"/>
                  </a:lnTo>
                  <a:lnTo>
                    <a:pt x="259597" y="146431"/>
                  </a:lnTo>
                  <a:lnTo>
                    <a:pt x="263140" y="160317"/>
                  </a:lnTo>
                  <a:lnTo>
                    <a:pt x="266673" y="173324"/>
                  </a:lnTo>
                  <a:lnTo>
                    <a:pt x="270199" y="185633"/>
                  </a:lnTo>
                  <a:lnTo>
                    <a:pt x="273719" y="197746"/>
                  </a:lnTo>
                  <a:lnTo>
                    <a:pt x="277236" y="210426"/>
                  </a:lnTo>
                  <a:lnTo>
                    <a:pt x="280745" y="224046"/>
                  </a:lnTo>
                  <a:lnTo>
                    <a:pt x="284085" y="238622"/>
                  </a:lnTo>
                  <a:lnTo>
                    <a:pt x="286949" y="254011"/>
                  </a:lnTo>
                  <a:lnTo>
                    <a:pt x="289202" y="270023"/>
                  </a:lnTo>
                  <a:lnTo>
                    <a:pt x="290715" y="286164"/>
                  </a:lnTo>
                  <a:lnTo>
                    <a:pt x="291280" y="301686"/>
                  </a:lnTo>
                  <a:lnTo>
                    <a:pt x="290866" y="316230"/>
                  </a:lnTo>
                  <a:lnTo>
                    <a:pt x="289114" y="329790"/>
                  </a:lnTo>
                  <a:lnTo>
                    <a:pt x="285278" y="342518"/>
                  </a:lnTo>
                  <a:lnTo>
                    <a:pt x="279133" y="354597"/>
                  </a:lnTo>
                  <a:lnTo>
                    <a:pt x="270752" y="366032"/>
                  </a:lnTo>
                  <a:lnTo>
                    <a:pt x="260234" y="376654"/>
                  </a:lnTo>
                  <a:lnTo>
                    <a:pt x="247877" y="386434"/>
                  </a:lnTo>
                  <a:lnTo>
                    <a:pt x="234549" y="395479"/>
                  </a:lnTo>
                  <a:lnTo>
                    <a:pt x="221537" y="403942"/>
                  </a:lnTo>
                  <a:lnTo>
                    <a:pt x="209534" y="411964"/>
                  </a:lnTo>
                  <a:lnTo>
                    <a:pt x="198513" y="419506"/>
                  </a:lnTo>
                  <a:lnTo>
                    <a:pt x="188038" y="426351"/>
                  </a:lnTo>
                  <a:lnTo>
                    <a:pt x="177766" y="432439"/>
                  </a:lnTo>
                  <a:lnTo>
                    <a:pt x="167526" y="437850"/>
                  </a:lnTo>
                  <a:lnTo>
                    <a:pt x="157249" y="442718"/>
                  </a:lnTo>
                  <a:lnTo>
                    <a:pt x="146918" y="447184"/>
                  </a:lnTo>
                  <a:lnTo>
                    <a:pt x="136535" y="451523"/>
                  </a:lnTo>
                  <a:lnTo>
                    <a:pt x="126111" y="456130"/>
                  </a:lnTo>
                  <a:lnTo>
                    <a:pt x="115652" y="461202"/>
                  </a:lnTo>
                  <a:lnTo>
                    <a:pt x="105001" y="466916"/>
                  </a:lnTo>
                  <a:lnTo>
                    <a:pt x="93859" y="473509"/>
                  </a:lnTo>
                  <a:lnTo>
                    <a:pt x="82110" y="481016"/>
                  </a:lnTo>
                  <a:lnTo>
                    <a:pt x="70117" y="489159"/>
                  </a:lnTo>
                  <a:lnTo>
                    <a:pt x="58600" y="497463"/>
                  </a:lnTo>
                  <a:lnTo>
                    <a:pt x="47933" y="505632"/>
                  </a:lnTo>
                  <a:lnTo>
                    <a:pt x="38256" y="513459"/>
                  </a:lnTo>
                  <a:lnTo>
                    <a:pt x="28582" y="521607"/>
                  </a:lnTo>
                  <a:lnTo>
                    <a:pt x="16950" y="531905"/>
                  </a:lnTo>
                  <a:lnTo>
                    <a:pt x="0" y="54748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42984" y="321119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05373" y="3267637"/>
              <a:ext cx="282956" cy="343638"/>
            </a:xfrm>
            <a:custGeom>
              <a:avLst/>
              <a:gdLst/>
              <a:ahLst/>
              <a:cxnLst/>
              <a:rect l="0" t="0" r="0" b="0"/>
              <a:pathLst>
                <a:path w="282956" h="343638">
                  <a:moveTo>
                    <a:pt x="6067" y="154124"/>
                  </a:moveTo>
                  <a:lnTo>
                    <a:pt x="12136" y="159858"/>
                  </a:lnTo>
                  <a:lnTo>
                    <a:pt x="19621" y="164142"/>
                  </a:lnTo>
                  <a:lnTo>
                    <a:pt x="29305" y="167348"/>
                  </a:lnTo>
                  <a:lnTo>
                    <a:pt x="40792" y="169709"/>
                  </a:lnTo>
                  <a:lnTo>
                    <a:pt x="53423" y="171406"/>
                  </a:lnTo>
                  <a:lnTo>
                    <a:pt x="66702" y="172597"/>
                  </a:lnTo>
                  <a:lnTo>
                    <a:pt x="80496" y="173253"/>
                  </a:lnTo>
                  <a:lnTo>
                    <a:pt x="94951" y="173172"/>
                  </a:lnTo>
                  <a:lnTo>
                    <a:pt x="110108" y="172306"/>
                  </a:lnTo>
                  <a:lnTo>
                    <a:pt x="125724" y="170742"/>
                  </a:lnTo>
                  <a:lnTo>
                    <a:pt x="141365" y="168622"/>
                  </a:lnTo>
                  <a:lnTo>
                    <a:pt x="156775" y="166085"/>
                  </a:lnTo>
                  <a:lnTo>
                    <a:pt x="171716" y="163246"/>
                  </a:lnTo>
                  <a:lnTo>
                    <a:pt x="185904" y="160194"/>
                  </a:lnTo>
                  <a:lnTo>
                    <a:pt x="199256" y="156991"/>
                  </a:lnTo>
                  <a:lnTo>
                    <a:pt x="211696" y="153519"/>
                  </a:lnTo>
                  <a:lnTo>
                    <a:pt x="223066" y="149503"/>
                  </a:lnTo>
                  <a:lnTo>
                    <a:pt x="233384" y="144835"/>
                  </a:lnTo>
                  <a:lnTo>
                    <a:pt x="242807" y="139563"/>
                  </a:lnTo>
                  <a:lnTo>
                    <a:pt x="251531" y="133800"/>
                  </a:lnTo>
                  <a:lnTo>
                    <a:pt x="259729" y="127653"/>
                  </a:lnTo>
                  <a:lnTo>
                    <a:pt x="267218" y="120899"/>
                  </a:lnTo>
                  <a:lnTo>
                    <a:pt x="273497" y="113001"/>
                  </a:lnTo>
                  <a:lnTo>
                    <a:pt x="278378" y="103769"/>
                  </a:lnTo>
                  <a:lnTo>
                    <a:pt x="281655" y="93636"/>
                  </a:lnTo>
                  <a:lnTo>
                    <a:pt x="282955" y="83450"/>
                  </a:lnTo>
                  <a:lnTo>
                    <a:pt x="282271" y="73712"/>
                  </a:lnTo>
                  <a:lnTo>
                    <a:pt x="279879" y="64566"/>
                  </a:lnTo>
                  <a:lnTo>
                    <a:pt x="276148" y="55970"/>
                  </a:lnTo>
                  <a:lnTo>
                    <a:pt x="271416" y="47825"/>
                  </a:lnTo>
                  <a:lnTo>
                    <a:pt x="265802" y="40187"/>
                  </a:lnTo>
                  <a:lnTo>
                    <a:pt x="259211" y="33268"/>
                  </a:lnTo>
                  <a:lnTo>
                    <a:pt x="251664" y="27128"/>
                  </a:lnTo>
                  <a:lnTo>
                    <a:pt x="243138" y="21680"/>
                  </a:lnTo>
                  <a:lnTo>
                    <a:pt x="233506" y="16786"/>
                  </a:lnTo>
                  <a:lnTo>
                    <a:pt x="222795" y="12312"/>
                  </a:lnTo>
                  <a:lnTo>
                    <a:pt x="211008" y="8307"/>
                  </a:lnTo>
                  <a:lnTo>
                    <a:pt x="198039" y="4988"/>
                  </a:lnTo>
                  <a:lnTo>
                    <a:pt x="183949" y="2426"/>
                  </a:lnTo>
                  <a:lnTo>
                    <a:pt x="169079" y="706"/>
                  </a:lnTo>
                  <a:lnTo>
                    <a:pt x="153954" y="0"/>
                  </a:lnTo>
                  <a:lnTo>
                    <a:pt x="138897" y="314"/>
                  </a:lnTo>
                  <a:lnTo>
                    <a:pt x="124195" y="1831"/>
                  </a:lnTo>
                  <a:lnTo>
                    <a:pt x="110169" y="4977"/>
                  </a:lnTo>
                  <a:lnTo>
                    <a:pt x="96926" y="9835"/>
                  </a:lnTo>
                  <a:lnTo>
                    <a:pt x="84559" y="16199"/>
                  </a:lnTo>
                  <a:lnTo>
                    <a:pt x="73238" y="23758"/>
                  </a:lnTo>
                  <a:lnTo>
                    <a:pt x="62953" y="32217"/>
                  </a:lnTo>
                  <a:lnTo>
                    <a:pt x="53553" y="41487"/>
                  </a:lnTo>
                  <a:lnTo>
                    <a:pt x="44844" y="51687"/>
                  </a:lnTo>
                  <a:lnTo>
                    <a:pt x="36651" y="62806"/>
                  </a:lnTo>
                  <a:lnTo>
                    <a:pt x="28995" y="74712"/>
                  </a:lnTo>
                  <a:lnTo>
                    <a:pt x="22072" y="87236"/>
                  </a:lnTo>
                  <a:lnTo>
                    <a:pt x="15936" y="100219"/>
                  </a:lnTo>
                  <a:lnTo>
                    <a:pt x="10663" y="113530"/>
                  </a:lnTo>
                  <a:lnTo>
                    <a:pt x="6419" y="127072"/>
                  </a:lnTo>
                  <a:lnTo>
                    <a:pt x="3200" y="140775"/>
                  </a:lnTo>
                  <a:lnTo>
                    <a:pt x="1021" y="154586"/>
                  </a:lnTo>
                  <a:lnTo>
                    <a:pt x="0" y="168471"/>
                  </a:lnTo>
                  <a:lnTo>
                    <a:pt x="99" y="182402"/>
                  </a:lnTo>
                  <a:lnTo>
                    <a:pt x="1470" y="196199"/>
                  </a:lnTo>
                  <a:lnTo>
                    <a:pt x="4518" y="209543"/>
                  </a:lnTo>
                  <a:lnTo>
                    <a:pt x="9306" y="222293"/>
                  </a:lnTo>
                  <a:lnTo>
                    <a:pt x="15453" y="234312"/>
                  </a:lnTo>
                  <a:lnTo>
                    <a:pt x="22335" y="245391"/>
                  </a:lnTo>
                  <a:lnTo>
                    <a:pt x="29524" y="255515"/>
                  </a:lnTo>
                  <a:lnTo>
                    <a:pt x="37129" y="264976"/>
                  </a:lnTo>
                  <a:lnTo>
                    <a:pt x="45671" y="274258"/>
                  </a:lnTo>
                  <a:lnTo>
                    <a:pt x="55386" y="283647"/>
                  </a:lnTo>
                  <a:lnTo>
                    <a:pt x="66368" y="292922"/>
                  </a:lnTo>
                  <a:lnTo>
                    <a:pt x="78730" y="301469"/>
                  </a:lnTo>
                  <a:lnTo>
                    <a:pt x="92377" y="308997"/>
                  </a:lnTo>
                  <a:lnTo>
                    <a:pt x="106762" y="315526"/>
                  </a:lnTo>
                  <a:lnTo>
                    <a:pt x="121023" y="321219"/>
                  </a:lnTo>
                  <a:lnTo>
                    <a:pt x="134693" y="326264"/>
                  </a:lnTo>
                  <a:lnTo>
                    <a:pt x="147987" y="330670"/>
                  </a:lnTo>
                  <a:lnTo>
                    <a:pt x="161593" y="334265"/>
                  </a:lnTo>
                  <a:lnTo>
                    <a:pt x="175888" y="337021"/>
                  </a:lnTo>
                  <a:lnTo>
                    <a:pt x="190753" y="339047"/>
                  </a:lnTo>
                  <a:lnTo>
                    <a:pt x="207495" y="340710"/>
                  </a:lnTo>
                  <a:lnTo>
                    <a:pt x="230947" y="342157"/>
                  </a:lnTo>
                  <a:lnTo>
                    <a:pt x="269280" y="34363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83817" y="3310335"/>
              <a:ext cx="264619" cy="305557"/>
            </a:xfrm>
            <a:custGeom>
              <a:avLst/>
              <a:gdLst/>
              <a:ahLst/>
              <a:cxnLst/>
              <a:rect l="0" t="0" r="0" b="0"/>
              <a:pathLst>
                <a:path w="264619" h="305557">
                  <a:moveTo>
                    <a:pt x="264618" y="58784"/>
                  </a:moveTo>
                  <a:lnTo>
                    <a:pt x="261549" y="50049"/>
                  </a:lnTo>
                  <a:lnTo>
                    <a:pt x="257487" y="42343"/>
                  </a:lnTo>
                  <a:lnTo>
                    <a:pt x="251995" y="34946"/>
                  </a:lnTo>
                  <a:lnTo>
                    <a:pt x="245235" y="27857"/>
                  </a:lnTo>
                  <a:lnTo>
                    <a:pt x="237437" y="21327"/>
                  </a:lnTo>
                  <a:lnTo>
                    <a:pt x="228836" y="15459"/>
                  </a:lnTo>
                  <a:lnTo>
                    <a:pt x="219477" y="10367"/>
                  </a:lnTo>
                  <a:lnTo>
                    <a:pt x="209223" y="6245"/>
                  </a:lnTo>
                  <a:lnTo>
                    <a:pt x="198070" y="3108"/>
                  </a:lnTo>
                  <a:lnTo>
                    <a:pt x="186142" y="984"/>
                  </a:lnTo>
                  <a:lnTo>
                    <a:pt x="173605" y="0"/>
                  </a:lnTo>
                  <a:lnTo>
                    <a:pt x="160613" y="119"/>
                  </a:lnTo>
                  <a:lnTo>
                    <a:pt x="147297" y="1334"/>
                  </a:lnTo>
                  <a:lnTo>
                    <a:pt x="133750" y="3744"/>
                  </a:lnTo>
                  <a:lnTo>
                    <a:pt x="120055" y="7291"/>
                  </a:lnTo>
                  <a:lnTo>
                    <a:pt x="106587" y="11790"/>
                  </a:lnTo>
                  <a:lnTo>
                    <a:pt x="93997" y="17027"/>
                  </a:lnTo>
                  <a:lnTo>
                    <a:pt x="82568" y="22811"/>
                  </a:lnTo>
                  <a:lnTo>
                    <a:pt x="72248" y="29152"/>
                  </a:lnTo>
                  <a:lnTo>
                    <a:pt x="62849" y="36239"/>
                  </a:lnTo>
                  <a:lnTo>
                    <a:pt x="54153" y="44123"/>
                  </a:lnTo>
                  <a:lnTo>
                    <a:pt x="45972" y="52876"/>
                  </a:lnTo>
                  <a:lnTo>
                    <a:pt x="38157" y="62661"/>
                  </a:lnTo>
                  <a:lnTo>
                    <a:pt x="30601" y="73475"/>
                  </a:lnTo>
                  <a:lnTo>
                    <a:pt x="23388" y="85330"/>
                  </a:lnTo>
                  <a:lnTo>
                    <a:pt x="16771" y="98345"/>
                  </a:lnTo>
                  <a:lnTo>
                    <a:pt x="10848" y="112463"/>
                  </a:lnTo>
                  <a:lnTo>
                    <a:pt x="5889" y="127179"/>
                  </a:lnTo>
                  <a:lnTo>
                    <a:pt x="2389" y="141671"/>
                  </a:lnTo>
                  <a:lnTo>
                    <a:pt x="482" y="155492"/>
                  </a:lnTo>
                  <a:lnTo>
                    <a:pt x="0" y="168721"/>
                  </a:lnTo>
                  <a:lnTo>
                    <a:pt x="656" y="181751"/>
                  </a:lnTo>
                  <a:lnTo>
                    <a:pt x="2173" y="194842"/>
                  </a:lnTo>
                  <a:lnTo>
                    <a:pt x="4477" y="207771"/>
                  </a:lnTo>
                  <a:lnTo>
                    <a:pt x="7692" y="219934"/>
                  </a:lnTo>
                  <a:lnTo>
                    <a:pt x="11820" y="231049"/>
                  </a:lnTo>
                  <a:lnTo>
                    <a:pt x="16897" y="241311"/>
                  </a:lnTo>
                  <a:lnTo>
                    <a:pt x="23060" y="251197"/>
                  </a:lnTo>
                  <a:lnTo>
                    <a:pt x="30283" y="261025"/>
                  </a:lnTo>
                  <a:lnTo>
                    <a:pt x="38406" y="270609"/>
                  </a:lnTo>
                  <a:lnTo>
                    <a:pt x="47229" y="279373"/>
                  </a:lnTo>
                  <a:lnTo>
                    <a:pt x="56574" y="287043"/>
                  </a:lnTo>
                  <a:lnTo>
                    <a:pt x="66459" y="293500"/>
                  </a:lnTo>
                  <a:lnTo>
                    <a:pt x="77080" y="298613"/>
                  </a:lnTo>
                  <a:lnTo>
                    <a:pt x="88480" y="302447"/>
                  </a:lnTo>
                  <a:lnTo>
                    <a:pt x="100407" y="304885"/>
                  </a:lnTo>
                  <a:lnTo>
                    <a:pt x="112412" y="305556"/>
                  </a:lnTo>
                  <a:lnTo>
                    <a:pt x="124233" y="304416"/>
                  </a:lnTo>
                  <a:lnTo>
                    <a:pt x="135951" y="301703"/>
                  </a:lnTo>
                  <a:lnTo>
                    <a:pt x="147884" y="297749"/>
                  </a:lnTo>
                  <a:lnTo>
                    <a:pt x="160196" y="292874"/>
                  </a:lnTo>
                  <a:lnTo>
                    <a:pt x="172488" y="287451"/>
                  </a:lnTo>
                  <a:lnTo>
                    <a:pt x="185198" y="281268"/>
                  </a:lnTo>
                  <a:lnTo>
                    <a:pt x="200561" y="272670"/>
                  </a:lnTo>
                  <a:lnTo>
                    <a:pt x="222504" y="25882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16891" y="2990093"/>
              <a:ext cx="21058" cy="621182"/>
            </a:xfrm>
            <a:custGeom>
              <a:avLst/>
              <a:gdLst/>
              <a:ahLst/>
              <a:cxnLst/>
              <a:rect l="0" t="0" r="0" b="0"/>
              <a:pathLst>
                <a:path w="21058" h="621182">
                  <a:moveTo>
                    <a:pt x="0" y="0"/>
                  </a:moveTo>
                  <a:lnTo>
                    <a:pt x="0" y="10111"/>
                  </a:lnTo>
                  <a:lnTo>
                    <a:pt x="0" y="24200"/>
                  </a:lnTo>
                  <a:lnTo>
                    <a:pt x="0" y="39552"/>
                  </a:lnTo>
                  <a:lnTo>
                    <a:pt x="0" y="55062"/>
                  </a:lnTo>
                  <a:lnTo>
                    <a:pt x="0" y="70364"/>
                  </a:lnTo>
                  <a:lnTo>
                    <a:pt x="0" y="85383"/>
                  </a:lnTo>
                  <a:lnTo>
                    <a:pt x="0" y="100146"/>
                  </a:lnTo>
                  <a:lnTo>
                    <a:pt x="0" y="114869"/>
                  </a:lnTo>
                  <a:lnTo>
                    <a:pt x="0" y="129914"/>
                  </a:lnTo>
                  <a:lnTo>
                    <a:pt x="0" y="145452"/>
                  </a:lnTo>
                  <a:lnTo>
                    <a:pt x="0" y="161484"/>
                  </a:lnTo>
                  <a:lnTo>
                    <a:pt x="0" y="177932"/>
                  </a:lnTo>
                  <a:lnTo>
                    <a:pt x="0" y="194703"/>
                  </a:lnTo>
                  <a:lnTo>
                    <a:pt x="0" y="211711"/>
                  </a:lnTo>
                  <a:lnTo>
                    <a:pt x="0" y="228889"/>
                  </a:lnTo>
                  <a:lnTo>
                    <a:pt x="0" y="246184"/>
                  </a:lnTo>
                  <a:lnTo>
                    <a:pt x="0" y="263561"/>
                  </a:lnTo>
                  <a:lnTo>
                    <a:pt x="0" y="280993"/>
                  </a:lnTo>
                  <a:lnTo>
                    <a:pt x="5" y="298464"/>
                  </a:lnTo>
                  <a:lnTo>
                    <a:pt x="177" y="315960"/>
                  </a:lnTo>
                  <a:lnTo>
                    <a:pt x="826" y="333472"/>
                  </a:lnTo>
                  <a:lnTo>
                    <a:pt x="2074" y="350996"/>
                  </a:lnTo>
                  <a:lnTo>
                    <a:pt x="3727" y="368529"/>
                  </a:lnTo>
                  <a:lnTo>
                    <a:pt x="5375" y="386066"/>
                  </a:lnTo>
                  <a:lnTo>
                    <a:pt x="6778" y="403602"/>
                  </a:lnTo>
                  <a:lnTo>
                    <a:pt x="7871" y="420972"/>
                  </a:lnTo>
                  <a:lnTo>
                    <a:pt x="8678" y="437868"/>
                  </a:lnTo>
                  <a:lnTo>
                    <a:pt x="9261" y="454156"/>
                  </a:lnTo>
                  <a:lnTo>
                    <a:pt x="9839" y="469703"/>
                  </a:lnTo>
                  <a:lnTo>
                    <a:pt x="10767" y="484305"/>
                  </a:lnTo>
                  <a:lnTo>
                    <a:pt x="12207" y="497947"/>
                  </a:lnTo>
                  <a:lnTo>
                    <a:pt x="13989" y="510923"/>
                  </a:lnTo>
                  <a:lnTo>
                    <a:pt x="15725" y="523718"/>
                  </a:lnTo>
                  <a:lnTo>
                    <a:pt x="17187" y="536624"/>
                  </a:lnTo>
                  <a:lnTo>
                    <a:pt x="18322" y="549715"/>
                  </a:lnTo>
                  <a:lnTo>
                    <a:pt x="19280" y="564537"/>
                  </a:lnTo>
                  <a:lnTo>
                    <a:pt x="20144" y="585751"/>
                  </a:lnTo>
                  <a:lnTo>
                    <a:pt x="21057" y="62118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01077" y="3158549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322243" y="0"/>
                  </a:lnTo>
                  <a:lnTo>
                    <a:pt x="308332" y="0"/>
                  </a:lnTo>
                  <a:lnTo>
                    <a:pt x="293830" y="4"/>
                  </a:lnTo>
                  <a:lnTo>
                    <a:pt x="278455" y="177"/>
                  </a:lnTo>
                  <a:lnTo>
                    <a:pt x="261982" y="825"/>
                  </a:lnTo>
                  <a:lnTo>
                    <a:pt x="244409" y="2079"/>
                  </a:lnTo>
                  <a:lnTo>
                    <a:pt x="225894" y="3904"/>
                  </a:lnTo>
                  <a:lnTo>
                    <a:pt x="206640" y="6201"/>
                  </a:lnTo>
                  <a:lnTo>
                    <a:pt x="186836" y="8857"/>
                  </a:lnTo>
                  <a:lnTo>
                    <a:pt x="166471" y="11775"/>
                  </a:lnTo>
                  <a:lnTo>
                    <a:pt x="145355" y="14879"/>
                  </a:lnTo>
                  <a:lnTo>
                    <a:pt x="123463" y="18114"/>
                  </a:lnTo>
                  <a:lnTo>
                    <a:pt x="101542" y="21437"/>
                  </a:lnTo>
                  <a:lnTo>
                    <a:pt x="80963" y="24821"/>
                  </a:lnTo>
                  <a:lnTo>
                    <a:pt x="62399" y="28242"/>
                  </a:lnTo>
                  <a:lnTo>
                    <a:pt x="46275" y="31534"/>
                  </a:lnTo>
                  <a:lnTo>
                    <a:pt x="31542" y="34715"/>
                  </a:lnTo>
                  <a:lnTo>
                    <a:pt x="16912" y="38063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13735" y="3318055"/>
              <a:ext cx="395646" cy="430091"/>
            </a:xfrm>
            <a:custGeom>
              <a:avLst/>
              <a:gdLst/>
              <a:ahLst/>
              <a:cxnLst/>
              <a:rect l="0" t="0" r="0" b="0"/>
              <a:pathLst>
                <a:path w="395646" h="430091">
                  <a:moveTo>
                    <a:pt x="261166" y="30007"/>
                  </a:moveTo>
                  <a:lnTo>
                    <a:pt x="252365" y="24206"/>
                  </a:lnTo>
                  <a:lnTo>
                    <a:pt x="244018" y="19282"/>
                  </a:lnTo>
                  <a:lnTo>
                    <a:pt x="235310" y="14784"/>
                  </a:lnTo>
                  <a:lnTo>
                    <a:pt x="225844" y="10736"/>
                  </a:lnTo>
                  <a:lnTo>
                    <a:pt x="215052" y="7370"/>
                  </a:lnTo>
                  <a:lnTo>
                    <a:pt x="202758" y="4762"/>
                  </a:lnTo>
                  <a:lnTo>
                    <a:pt x="189266" y="2836"/>
                  </a:lnTo>
                  <a:lnTo>
                    <a:pt x="175148" y="1457"/>
                  </a:lnTo>
                  <a:lnTo>
                    <a:pt x="160807" y="495"/>
                  </a:lnTo>
                  <a:lnTo>
                    <a:pt x="146604" y="0"/>
                  </a:lnTo>
                  <a:lnTo>
                    <a:pt x="132923" y="192"/>
                  </a:lnTo>
                  <a:lnTo>
                    <a:pt x="119905" y="1136"/>
                  </a:lnTo>
                  <a:lnTo>
                    <a:pt x="107351" y="2752"/>
                  </a:lnTo>
                  <a:lnTo>
                    <a:pt x="94841" y="4908"/>
                  </a:lnTo>
                  <a:lnTo>
                    <a:pt x="82131" y="7474"/>
                  </a:lnTo>
                  <a:lnTo>
                    <a:pt x="69473" y="10502"/>
                  </a:lnTo>
                  <a:lnTo>
                    <a:pt x="57499" y="14212"/>
                  </a:lnTo>
                  <a:lnTo>
                    <a:pt x="46519" y="18671"/>
                  </a:lnTo>
                  <a:lnTo>
                    <a:pt x="36519" y="23801"/>
                  </a:lnTo>
                  <a:lnTo>
                    <a:pt x="27341" y="29469"/>
                  </a:lnTo>
                  <a:lnTo>
                    <a:pt x="18811" y="35546"/>
                  </a:lnTo>
                  <a:lnTo>
                    <a:pt x="11253" y="42085"/>
                  </a:lnTo>
                  <a:lnTo>
                    <a:pt x="5453" y="49306"/>
                  </a:lnTo>
                  <a:lnTo>
                    <a:pt x="1704" y="57270"/>
                  </a:lnTo>
                  <a:lnTo>
                    <a:pt x="0" y="65737"/>
                  </a:lnTo>
                  <a:lnTo>
                    <a:pt x="293" y="74266"/>
                  </a:lnTo>
                  <a:lnTo>
                    <a:pt x="2349" y="82595"/>
                  </a:lnTo>
                  <a:lnTo>
                    <a:pt x="5982" y="90645"/>
                  </a:lnTo>
                  <a:lnTo>
                    <a:pt x="11153" y="98431"/>
                  </a:lnTo>
                  <a:lnTo>
                    <a:pt x="17700" y="105995"/>
                  </a:lnTo>
                  <a:lnTo>
                    <a:pt x="25364" y="113228"/>
                  </a:lnTo>
                  <a:lnTo>
                    <a:pt x="33878" y="119866"/>
                  </a:lnTo>
                  <a:lnTo>
                    <a:pt x="43020" y="125815"/>
                  </a:lnTo>
                  <a:lnTo>
                    <a:pt x="52939" y="131132"/>
                  </a:lnTo>
                  <a:lnTo>
                    <a:pt x="64114" y="135938"/>
                  </a:lnTo>
                  <a:lnTo>
                    <a:pt x="76709" y="140358"/>
                  </a:lnTo>
                  <a:lnTo>
                    <a:pt x="90592" y="144497"/>
                  </a:lnTo>
                  <a:lnTo>
                    <a:pt x="105515" y="148436"/>
                  </a:lnTo>
                  <a:lnTo>
                    <a:pt x="121213" y="152238"/>
                  </a:lnTo>
                  <a:lnTo>
                    <a:pt x="137143" y="155946"/>
                  </a:lnTo>
                  <a:lnTo>
                    <a:pt x="152524" y="159588"/>
                  </a:lnTo>
                  <a:lnTo>
                    <a:pt x="166974" y="163187"/>
                  </a:lnTo>
                  <a:lnTo>
                    <a:pt x="180472" y="166757"/>
                  </a:lnTo>
                  <a:lnTo>
                    <a:pt x="193157" y="170306"/>
                  </a:lnTo>
                  <a:lnTo>
                    <a:pt x="205221" y="173852"/>
                  </a:lnTo>
                  <a:lnTo>
                    <a:pt x="217157" y="177725"/>
                  </a:lnTo>
                  <a:lnTo>
                    <a:pt x="229711" y="182543"/>
                  </a:lnTo>
                  <a:lnTo>
                    <a:pt x="243233" y="188558"/>
                  </a:lnTo>
                  <a:lnTo>
                    <a:pt x="257403" y="195378"/>
                  </a:lnTo>
                  <a:lnTo>
                    <a:pt x="271456" y="202187"/>
                  </a:lnTo>
                  <a:lnTo>
                    <a:pt x="284937" y="208509"/>
                  </a:lnTo>
                  <a:lnTo>
                    <a:pt x="297581" y="214378"/>
                  </a:lnTo>
                  <a:lnTo>
                    <a:pt x="309146" y="220153"/>
                  </a:lnTo>
                  <a:lnTo>
                    <a:pt x="319628" y="226078"/>
                  </a:lnTo>
                  <a:lnTo>
                    <a:pt x="329344" y="232396"/>
                  </a:lnTo>
                  <a:lnTo>
                    <a:pt x="338804" y="239409"/>
                  </a:lnTo>
                  <a:lnTo>
                    <a:pt x="348321" y="247211"/>
                  </a:lnTo>
                  <a:lnTo>
                    <a:pt x="357852" y="255724"/>
                  </a:lnTo>
                  <a:lnTo>
                    <a:pt x="367106" y="264810"/>
                  </a:lnTo>
                  <a:lnTo>
                    <a:pt x="375911" y="274328"/>
                  </a:lnTo>
                  <a:lnTo>
                    <a:pt x="383773" y="284158"/>
                  </a:lnTo>
                  <a:lnTo>
                    <a:pt x="389835" y="294209"/>
                  </a:lnTo>
                  <a:lnTo>
                    <a:pt x="393789" y="304413"/>
                  </a:lnTo>
                  <a:lnTo>
                    <a:pt x="395645" y="314723"/>
                  </a:lnTo>
                  <a:lnTo>
                    <a:pt x="395459" y="325104"/>
                  </a:lnTo>
                  <a:lnTo>
                    <a:pt x="393475" y="335528"/>
                  </a:lnTo>
                  <a:lnTo>
                    <a:pt x="389722" y="345818"/>
                  </a:lnTo>
                  <a:lnTo>
                    <a:pt x="383938" y="355654"/>
                  </a:lnTo>
                  <a:lnTo>
                    <a:pt x="376157" y="364895"/>
                  </a:lnTo>
                  <a:lnTo>
                    <a:pt x="366511" y="373405"/>
                  </a:lnTo>
                  <a:lnTo>
                    <a:pt x="355064" y="380976"/>
                  </a:lnTo>
                  <a:lnTo>
                    <a:pt x="342029" y="387581"/>
                  </a:lnTo>
                  <a:lnTo>
                    <a:pt x="327717" y="393187"/>
                  </a:lnTo>
                  <a:lnTo>
                    <a:pt x="312441" y="397662"/>
                  </a:lnTo>
                  <a:lnTo>
                    <a:pt x="296460" y="401050"/>
                  </a:lnTo>
                  <a:lnTo>
                    <a:pt x="279814" y="403682"/>
                  </a:lnTo>
                  <a:lnTo>
                    <a:pt x="262349" y="406073"/>
                  </a:lnTo>
                  <a:lnTo>
                    <a:pt x="244042" y="408534"/>
                  </a:lnTo>
                  <a:lnTo>
                    <a:pt x="225002" y="411020"/>
                  </a:lnTo>
                  <a:lnTo>
                    <a:pt x="205381" y="413236"/>
                  </a:lnTo>
                  <a:lnTo>
                    <a:pt x="185337" y="415028"/>
                  </a:lnTo>
                  <a:lnTo>
                    <a:pt x="165316" y="416553"/>
                  </a:lnTo>
                  <a:lnTo>
                    <a:pt x="146028" y="418184"/>
                  </a:lnTo>
                  <a:lnTo>
                    <a:pt x="127811" y="420128"/>
                  </a:lnTo>
                  <a:lnTo>
                    <a:pt x="111055" y="422274"/>
                  </a:lnTo>
                  <a:lnTo>
                    <a:pt x="94627" y="424485"/>
                  </a:lnTo>
                  <a:lnTo>
                    <a:pt x="75970" y="426961"/>
                  </a:lnTo>
                  <a:lnTo>
                    <a:pt x="50596" y="43009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58466" y="3591458"/>
              <a:ext cx="3116436" cy="398843"/>
            </a:xfrm>
            <a:custGeom>
              <a:avLst/>
              <a:gdLst/>
              <a:ahLst/>
              <a:cxnLst/>
              <a:rect l="0" t="0" r="0" b="0"/>
              <a:pathLst>
                <a:path w="3116436" h="398843">
                  <a:moveTo>
                    <a:pt x="3116435" y="398842"/>
                  </a:moveTo>
                  <a:lnTo>
                    <a:pt x="3101900" y="392974"/>
                  </a:lnTo>
                  <a:lnTo>
                    <a:pt x="3089270" y="387410"/>
                  </a:lnTo>
                  <a:lnTo>
                    <a:pt x="3077361" y="381616"/>
                  </a:lnTo>
                  <a:lnTo>
                    <a:pt x="3065706" y="375708"/>
                  </a:lnTo>
                  <a:lnTo>
                    <a:pt x="3053864" y="370026"/>
                  </a:lnTo>
                  <a:lnTo>
                    <a:pt x="3041624" y="364752"/>
                  </a:lnTo>
                  <a:lnTo>
                    <a:pt x="3028956" y="359901"/>
                  </a:lnTo>
                  <a:lnTo>
                    <a:pt x="3015918" y="355415"/>
                  </a:lnTo>
                  <a:lnTo>
                    <a:pt x="3002589" y="351209"/>
                  </a:lnTo>
                  <a:lnTo>
                    <a:pt x="2989044" y="347045"/>
                  </a:lnTo>
                  <a:lnTo>
                    <a:pt x="2975346" y="342556"/>
                  </a:lnTo>
                  <a:lnTo>
                    <a:pt x="2961535" y="337572"/>
                  </a:lnTo>
                  <a:lnTo>
                    <a:pt x="2947481" y="332257"/>
                  </a:lnTo>
                  <a:lnTo>
                    <a:pt x="2932900" y="326996"/>
                  </a:lnTo>
                  <a:lnTo>
                    <a:pt x="2917680" y="322010"/>
                  </a:lnTo>
                  <a:lnTo>
                    <a:pt x="2901864" y="317188"/>
                  </a:lnTo>
                  <a:lnTo>
                    <a:pt x="2885562" y="312191"/>
                  </a:lnTo>
                  <a:lnTo>
                    <a:pt x="2868889" y="306834"/>
                  </a:lnTo>
                  <a:lnTo>
                    <a:pt x="2851947" y="301253"/>
                  </a:lnTo>
                  <a:lnTo>
                    <a:pt x="2834814" y="295807"/>
                  </a:lnTo>
                  <a:lnTo>
                    <a:pt x="2817544" y="290692"/>
                  </a:lnTo>
                  <a:lnTo>
                    <a:pt x="2800014" y="285784"/>
                  </a:lnTo>
                  <a:lnTo>
                    <a:pt x="2781946" y="280728"/>
                  </a:lnTo>
                  <a:lnTo>
                    <a:pt x="2763232" y="275326"/>
                  </a:lnTo>
                  <a:lnTo>
                    <a:pt x="2743917" y="269545"/>
                  </a:lnTo>
                  <a:lnTo>
                    <a:pt x="2724111" y="263433"/>
                  </a:lnTo>
                  <a:lnTo>
                    <a:pt x="2703929" y="257057"/>
                  </a:lnTo>
                  <a:lnTo>
                    <a:pt x="2683308" y="250487"/>
                  </a:lnTo>
                  <a:lnTo>
                    <a:pt x="2662019" y="243777"/>
                  </a:lnTo>
                  <a:lnTo>
                    <a:pt x="2639997" y="236969"/>
                  </a:lnTo>
                  <a:lnTo>
                    <a:pt x="2617478" y="230094"/>
                  </a:lnTo>
                  <a:lnTo>
                    <a:pt x="2594902" y="223171"/>
                  </a:lnTo>
                  <a:lnTo>
                    <a:pt x="2572525" y="216216"/>
                  </a:lnTo>
                  <a:lnTo>
                    <a:pt x="2550260" y="209241"/>
                  </a:lnTo>
                  <a:lnTo>
                    <a:pt x="2527785" y="202251"/>
                  </a:lnTo>
                  <a:lnTo>
                    <a:pt x="2504919" y="195252"/>
                  </a:lnTo>
                  <a:lnTo>
                    <a:pt x="2481476" y="188246"/>
                  </a:lnTo>
                  <a:lnTo>
                    <a:pt x="2457206" y="181236"/>
                  </a:lnTo>
                  <a:lnTo>
                    <a:pt x="2432057" y="174222"/>
                  </a:lnTo>
                  <a:lnTo>
                    <a:pt x="2406131" y="167207"/>
                  </a:lnTo>
                  <a:lnTo>
                    <a:pt x="2379588" y="160191"/>
                  </a:lnTo>
                  <a:lnTo>
                    <a:pt x="2352585" y="153178"/>
                  </a:lnTo>
                  <a:lnTo>
                    <a:pt x="2325248" y="146334"/>
                  </a:lnTo>
                  <a:lnTo>
                    <a:pt x="2297677" y="139964"/>
                  </a:lnTo>
                  <a:lnTo>
                    <a:pt x="2269939" y="134194"/>
                  </a:lnTo>
                  <a:lnTo>
                    <a:pt x="2241922" y="128828"/>
                  </a:lnTo>
                  <a:lnTo>
                    <a:pt x="2213353" y="123457"/>
                  </a:lnTo>
                  <a:lnTo>
                    <a:pt x="2184133" y="117841"/>
                  </a:lnTo>
                  <a:lnTo>
                    <a:pt x="2154474" y="111915"/>
                  </a:lnTo>
                  <a:lnTo>
                    <a:pt x="2124797" y="105704"/>
                  </a:lnTo>
                  <a:lnTo>
                    <a:pt x="2095340" y="99262"/>
                  </a:lnTo>
                  <a:lnTo>
                    <a:pt x="2065847" y="92649"/>
                  </a:lnTo>
                  <a:lnTo>
                    <a:pt x="2035680" y="85910"/>
                  </a:lnTo>
                  <a:lnTo>
                    <a:pt x="2004529" y="79086"/>
                  </a:lnTo>
                  <a:lnTo>
                    <a:pt x="1972403" y="72369"/>
                  </a:lnTo>
                  <a:lnTo>
                    <a:pt x="1939458" y="66087"/>
                  </a:lnTo>
                  <a:lnTo>
                    <a:pt x="1905882" y="60380"/>
                  </a:lnTo>
                  <a:lnTo>
                    <a:pt x="1871842" y="55226"/>
                  </a:lnTo>
                  <a:lnTo>
                    <a:pt x="1837470" y="50530"/>
                  </a:lnTo>
                  <a:lnTo>
                    <a:pt x="1802867" y="46181"/>
                  </a:lnTo>
                  <a:lnTo>
                    <a:pt x="1768106" y="41919"/>
                  </a:lnTo>
                  <a:lnTo>
                    <a:pt x="1733236" y="37364"/>
                  </a:lnTo>
                  <a:lnTo>
                    <a:pt x="1698283" y="32340"/>
                  </a:lnTo>
                  <a:lnTo>
                    <a:pt x="1662943" y="27168"/>
                  </a:lnTo>
                  <a:lnTo>
                    <a:pt x="1626620" y="22535"/>
                  </a:lnTo>
                  <a:lnTo>
                    <a:pt x="1589068" y="18789"/>
                  </a:lnTo>
                  <a:lnTo>
                    <a:pt x="1550526" y="15784"/>
                  </a:lnTo>
                  <a:lnTo>
                    <a:pt x="1511506" y="13078"/>
                  </a:lnTo>
                  <a:lnTo>
                    <a:pt x="1472361" y="10372"/>
                  </a:lnTo>
                  <a:lnTo>
                    <a:pt x="1433091" y="7707"/>
                  </a:lnTo>
                  <a:lnTo>
                    <a:pt x="1393441" y="5363"/>
                  </a:lnTo>
                  <a:lnTo>
                    <a:pt x="1353289" y="3487"/>
                  </a:lnTo>
                  <a:lnTo>
                    <a:pt x="1312816" y="2073"/>
                  </a:lnTo>
                  <a:lnTo>
                    <a:pt x="1272411" y="1049"/>
                  </a:lnTo>
                  <a:lnTo>
                    <a:pt x="1232289" y="330"/>
                  </a:lnTo>
                  <a:lnTo>
                    <a:pt x="1192173" y="0"/>
                  </a:lnTo>
                  <a:lnTo>
                    <a:pt x="1151415" y="304"/>
                  </a:lnTo>
                  <a:lnTo>
                    <a:pt x="1109697" y="1326"/>
                  </a:lnTo>
                  <a:lnTo>
                    <a:pt x="1067187" y="3165"/>
                  </a:lnTo>
                  <a:lnTo>
                    <a:pt x="1024343" y="6003"/>
                  </a:lnTo>
                  <a:lnTo>
                    <a:pt x="981479" y="9845"/>
                  </a:lnTo>
                  <a:lnTo>
                    <a:pt x="938727" y="14714"/>
                  </a:lnTo>
                  <a:lnTo>
                    <a:pt x="896118" y="20731"/>
                  </a:lnTo>
                  <a:lnTo>
                    <a:pt x="853635" y="27853"/>
                  </a:lnTo>
                  <a:lnTo>
                    <a:pt x="811087" y="35906"/>
                  </a:lnTo>
                  <a:lnTo>
                    <a:pt x="768143" y="44681"/>
                  </a:lnTo>
                  <a:lnTo>
                    <a:pt x="724655" y="53990"/>
                  </a:lnTo>
                  <a:lnTo>
                    <a:pt x="680802" y="63680"/>
                  </a:lnTo>
                  <a:lnTo>
                    <a:pt x="636982" y="73638"/>
                  </a:lnTo>
                  <a:lnTo>
                    <a:pt x="593426" y="83788"/>
                  </a:lnTo>
                  <a:lnTo>
                    <a:pt x="550193" y="94401"/>
                  </a:lnTo>
                  <a:lnTo>
                    <a:pt x="507253" y="106051"/>
                  </a:lnTo>
                  <a:lnTo>
                    <a:pt x="464545" y="118968"/>
                  </a:lnTo>
                  <a:lnTo>
                    <a:pt x="421845" y="133069"/>
                  </a:lnTo>
                  <a:lnTo>
                    <a:pt x="378798" y="148138"/>
                  </a:lnTo>
                  <a:lnTo>
                    <a:pt x="335227" y="163952"/>
                  </a:lnTo>
                  <a:lnTo>
                    <a:pt x="290809" y="180640"/>
                  </a:lnTo>
                  <a:lnTo>
                    <a:pt x="245013" y="198658"/>
                  </a:lnTo>
                  <a:lnTo>
                    <a:pt x="197745" y="218119"/>
                  </a:lnTo>
                  <a:lnTo>
                    <a:pt x="151439" y="237805"/>
                  </a:lnTo>
                  <a:lnTo>
                    <a:pt x="106301" y="257286"/>
                  </a:lnTo>
                  <a:lnTo>
                    <a:pt x="58363" y="278273"/>
                  </a:lnTo>
                  <a:lnTo>
                    <a:pt x="0" y="30408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23853" y="262405"/>
            <a:ext cx="2525379" cy="706217"/>
            <a:chOff x="423853" y="262405"/>
            <a:chExt cx="2525379" cy="706217"/>
          </a:xfrm>
        </p:grpSpPr>
        <p:sp>
          <p:nvSpPr>
            <p:cNvPr id="2" name="Freeform 1"/>
            <p:cNvSpPr/>
            <p:nvPr/>
          </p:nvSpPr>
          <p:spPr>
            <a:xfrm>
              <a:off x="423853" y="262405"/>
              <a:ext cx="281557" cy="706217"/>
            </a:xfrm>
            <a:custGeom>
              <a:avLst/>
              <a:gdLst/>
              <a:ahLst/>
              <a:cxnLst/>
              <a:rect l="0" t="0" r="0" b="0"/>
              <a:pathLst>
                <a:path w="281557" h="706217">
                  <a:moveTo>
                    <a:pt x="7815" y="653574"/>
                  </a:moveTo>
                  <a:lnTo>
                    <a:pt x="4948" y="644705"/>
                  </a:lnTo>
                  <a:lnTo>
                    <a:pt x="2806" y="635719"/>
                  </a:lnTo>
                  <a:lnTo>
                    <a:pt x="1208" y="625723"/>
                  </a:lnTo>
                  <a:lnTo>
                    <a:pt x="200" y="614743"/>
                  </a:lnTo>
                  <a:lnTo>
                    <a:pt x="0" y="602931"/>
                  </a:lnTo>
                  <a:lnTo>
                    <a:pt x="651" y="590468"/>
                  </a:lnTo>
                  <a:lnTo>
                    <a:pt x="1889" y="577358"/>
                  </a:lnTo>
                  <a:lnTo>
                    <a:pt x="3253" y="563428"/>
                  </a:lnTo>
                  <a:lnTo>
                    <a:pt x="4467" y="548658"/>
                  </a:lnTo>
                  <a:lnTo>
                    <a:pt x="5602" y="533317"/>
                  </a:lnTo>
                  <a:lnTo>
                    <a:pt x="6970" y="517867"/>
                  </a:lnTo>
                  <a:lnTo>
                    <a:pt x="8738" y="502576"/>
                  </a:lnTo>
                  <a:lnTo>
                    <a:pt x="10755" y="487206"/>
                  </a:lnTo>
                  <a:lnTo>
                    <a:pt x="12657" y="471134"/>
                  </a:lnTo>
                  <a:lnTo>
                    <a:pt x="14233" y="454064"/>
                  </a:lnTo>
                  <a:lnTo>
                    <a:pt x="15443" y="436175"/>
                  </a:lnTo>
                  <a:lnTo>
                    <a:pt x="16331" y="417934"/>
                  </a:lnTo>
                  <a:lnTo>
                    <a:pt x="16967" y="399669"/>
                  </a:lnTo>
                  <a:lnTo>
                    <a:pt x="17581" y="381846"/>
                  </a:lnTo>
                  <a:lnTo>
                    <a:pt x="18533" y="365111"/>
                  </a:lnTo>
                  <a:lnTo>
                    <a:pt x="19989" y="349703"/>
                  </a:lnTo>
                  <a:lnTo>
                    <a:pt x="21782" y="335206"/>
                  </a:lnTo>
                  <a:lnTo>
                    <a:pt x="23526" y="320776"/>
                  </a:lnTo>
                  <a:lnTo>
                    <a:pt x="24997" y="305919"/>
                  </a:lnTo>
                  <a:lnTo>
                    <a:pt x="26305" y="290819"/>
                  </a:lnTo>
                  <a:lnTo>
                    <a:pt x="27790" y="276127"/>
                  </a:lnTo>
                  <a:lnTo>
                    <a:pt x="29636" y="262190"/>
                  </a:lnTo>
                  <a:lnTo>
                    <a:pt x="31707" y="248559"/>
                  </a:lnTo>
                  <a:lnTo>
                    <a:pt x="33643" y="234201"/>
                  </a:lnTo>
                  <a:lnTo>
                    <a:pt x="35247" y="218581"/>
                  </a:lnTo>
                  <a:lnTo>
                    <a:pt x="36646" y="201818"/>
                  </a:lnTo>
                  <a:lnTo>
                    <a:pt x="38193" y="184408"/>
                  </a:lnTo>
                  <a:lnTo>
                    <a:pt x="40080" y="166733"/>
                  </a:lnTo>
                  <a:lnTo>
                    <a:pt x="42179" y="149152"/>
                  </a:lnTo>
                  <a:lnTo>
                    <a:pt x="44134" y="132056"/>
                  </a:lnTo>
                  <a:lnTo>
                    <a:pt x="45746" y="115600"/>
                  </a:lnTo>
                  <a:lnTo>
                    <a:pt x="46981" y="99756"/>
                  </a:lnTo>
                  <a:lnTo>
                    <a:pt x="47884" y="84416"/>
                  </a:lnTo>
                  <a:lnTo>
                    <a:pt x="48531" y="69462"/>
                  </a:lnTo>
                  <a:lnTo>
                    <a:pt x="49152" y="54789"/>
                  </a:lnTo>
                  <a:lnTo>
                    <a:pt x="50109" y="40316"/>
                  </a:lnTo>
                  <a:lnTo>
                    <a:pt x="51573" y="26014"/>
                  </a:lnTo>
                  <a:lnTo>
                    <a:pt x="53554" y="12998"/>
                  </a:lnTo>
                  <a:lnTo>
                    <a:pt x="56402" y="3833"/>
                  </a:lnTo>
                  <a:lnTo>
                    <a:pt x="60137" y="0"/>
                  </a:lnTo>
                  <a:lnTo>
                    <a:pt x="63931" y="1111"/>
                  </a:lnTo>
                  <a:lnTo>
                    <a:pt x="67580" y="6086"/>
                  </a:lnTo>
                  <a:lnTo>
                    <a:pt x="71127" y="13877"/>
                  </a:lnTo>
                  <a:lnTo>
                    <a:pt x="74627" y="23651"/>
                  </a:lnTo>
                  <a:lnTo>
                    <a:pt x="78111" y="34809"/>
                  </a:lnTo>
                  <a:lnTo>
                    <a:pt x="81595" y="47243"/>
                  </a:lnTo>
                  <a:lnTo>
                    <a:pt x="85082" y="61266"/>
                  </a:lnTo>
                  <a:lnTo>
                    <a:pt x="88574" y="76917"/>
                  </a:lnTo>
                  <a:lnTo>
                    <a:pt x="92071" y="93498"/>
                  </a:lnTo>
                  <a:lnTo>
                    <a:pt x="95572" y="109790"/>
                  </a:lnTo>
                  <a:lnTo>
                    <a:pt x="99075" y="125117"/>
                  </a:lnTo>
                  <a:lnTo>
                    <a:pt x="102580" y="139339"/>
                  </a:lnTo>
                  <a:lnTo>
                    <a:pt x="106087" y="152579"/>
                  </a:lnTo>
                  <a:lnTo>
                    <a:pt x="109599" y="165043"/>
                  </a:lnTo>
                  <a:lnTo>
                    <a:pt x="113280" y="177093"/>
                  </a:lnTo>
                  <a:lnTo>
                    <a:pt x="117437" y="189199"/>
                  </a:lnTo>
                  <a:lnTo>
                    <a:pt x="122195" y="201611"/>
                  </a:lnTo>
                  <a:lnTo>
                    <a:pt x="127356" y="214222"/>
                  </a:lnTo>
                  <a:lnTo>
                    <a:pt x="132514" y="226689"/>
                  </a:lnTo>
                  <a:lnTo>
                    <a:pt x="137426" y="238821"/>
                  </a:lnTo>
                  <a:lnTo>
                    <a:pt x="142028" y="250746"/>
                  </a:lnTo>
                  <a:lnTo>
                    <a:pt x="146345" y="262818"/>
                  </a:lnTo>
                  <a:lnTo>
                    <a:pt x="150433" y="275233"/>
                  </a:lnTo>
                  <a:lnTo>
                    <a:pt x="154347" y="287858"/>
                  </a:lnTo>
                  <a:lnTo>
                    <a:pt x="158136" y="300340"/>
                  </a:lnTo>
                  <a:lnTo>
                    <a:pt x="161837" y="312485"/>
                  </a:lnTo>
                  <a:lnTo>
                    <a:pt x="165476" y="324421"/>
                  </a:lnTo>
                  <a:lnTo>
                    <a:pt x="169073" y="336501"/>
                  </a:lnTo>
                  <a:lnTo>
                    <a:pt x="172642" y="348920"/>
                  </a:lnTo>
                  <a:lnTo>
                    <a:pt x="176191" y="361549"/>
                  </a:lnTo>
                  <a:lnTo>
                    <a:pt x="179727" y="374034"/>
                  </a:lnTo>
                  <a:lnTo>
                    <a:pt x="183254" y="386181"/>
                  </a:lnTo>
                  <a:lnTo>
                    <a:pt x="186776" y="398117"/>
                  </a:lnTo>
                  <a:lnTo>
                    <a:pt x="190293" y="410198"/>
                  </a:lnTo>
                  <a:lnTo>
                    <a:pt x="193808" y="422618"/>
                  </a:lnTo>
                  <a:lnTo>
                    <a:pt x="197321" y="435248"/>
                  </a:lnTo>
                  <a:lnTo>
                    <a:pt x="200833" y="447733"/>
                  </a:lnTo>
                  <a:lnTo>
                    <a:pt x="204344" y="459875"/>
                  </a:lnTo>
                  <a:lnTo>
                    <a:pt x="207854" y="471639"/>
                  </a:lnTo>
                  <a:lnTo>
                    <a:pt x="211365" y="483072"/>
                  </a:lnTo>
                  <a:lnTo>
                    <a:pt x="214874" y="494243"/>
                  </a:lnTo>
                  <a:lnTo>
                    <a:pt x="218384" y="505220"/>
                  </a:lnTo>
                  <a:lnTo>
                    <a:pt x="221894" y="516058"/>
                  </a:lnTo>
                  <a:lnTo>
                    <a:pt x="225404" y="526797"/>
                  </a:lnTo>
                  <a:lnTo>
                    <a:pt x="228913" y="537468"/>
                  </a:lnTo>
                  <a:lnTo>
                    <a:pt x="232423" y="548093"/>
                  </a:lnTo>
                  <a:lnTo>
                    <a:pt x="235932" y="558691"/>
                  </a:lnTo>
                  <a:lnTo>
                    <a:pt x="239442" y="569435"/>
                  </a:lnTo>
                  <a:lnTo>
                    <a:pt x="242951" y="580641"/>
                  </a:lnTo>
                  <a:lnTo>
                    <a:pt x="246461" y="592438"/>
                  </a:lnTo>
                  <a:lnTo>
                    <a:pt x="249970" y="604632"/>
                  </a:lnTo>
                  <a:lnTo>
                    <a:pt x="253480" y="616818"/>
                  </a:lnTo>
                  <a:lnTo>
                    <a:pt x="256989" y="628755"/>
                  </a:lnTo>
                  <a:lnTo>
                    <a:pt x="260499" y="640380"/>
                  </a:lnTo>
                  <a:lnTo>
                    <a:pt x="264008" y="651719"/>
                  </a:lnTo>
                  <a:lnTo>
                    <a:pt x="267513" y="662814"/>
                  </a:lnTo>
                  <a:lnTo>
                    <a:pt x="270862" y="673267"/>
                  </a:lnTo>
                  <a:lnTo>
                    <a:pt x="274087" y="683267"/>
                  </a:lnTo>
                  <a:lnTo>
                    <a:pt x="277471" y="693693"/>
                  </a:lnTo>
                  <a:lnTo>
                    <a:pt x="281556" y="706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1668" y="747523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67249" y="0"/>
                  </a:lnTo>
                  <a:lnTo>
                    <a:pt x="156120" y="0"/>
                  </a:lnTo>
                  <a:lnTo>
                    <a:pt x="144522" y="4"/>
                  </a:lnTo>
                  <a:lnTo>
                    <a:pt x="132361" y="177"/>
                  </a:lnTo>
                  <a:lnTo>
                    <a:pt x="119701" y="826"/>
                  </a:lnTo>
                  <a:lnTo>
                    <a:pt x="106645" y="2074"/>
                  </a:lnTo>
                  <a:lnTo>
                    <a:pt x="93293" y="3727"/>
                  </a:lnTo>
                  <a:lnTo>
                    <a:pt x="79728" y="5375"/>
                  </a:lnTo>
                  <a:lnTo>
                    <a:pt x="66026" y="6778"/>
                  </a:lnTo>
                  <a:lnTo>
                    <a:pt x="52648" y="7873"/>
                  </a:lnTo>
                  <a:lnTo>
                    <a:pt x="39019" y="8801"/>
                  </a:lnTo>
                  <a:lnTo>
                    <a:pt x="22825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1305" y="673720"/>
              <a:ext cx="199473" cy="221848"/>
            </a:xfrm>
            <a:custGeom>
              <a:avLst/>
              <a:gdLst/>
              <a:ahLst/>
              <a:cxnLst/>
              <a:rect l="0" t="0" r="0" b="0"/>
              <a:pathLst>
                <a:path w="199473" h="221848">
                  <a:moveTo>
                    <a:pt x="9959" y="42217"/>
                  </a:moveTo>
                  <a:lnTo>
                    <a:pt x="12893" y="54019"/>
                  </a:lnTo>
                  <a:lnTo>
                    <a:pt x="15675" y="65789"/>
                  </a:lnTo>
                  <a:lnTo>
                    <a:pt x="18574" y="78674"/>
                  </a:lnTo>
                  <a:lnTo>
                    <a:pt x="21615" y="92350"/>
                  </a:lnTo>
                  <a:lnTo>
                    <a:pt x="24780" y="106029"/>
                  </a:lnTo>
                  <a:lnTo>
                    <a:pt x="28039" y="119255"/>
                  </a:lnTo>
                  <a:lnTo>
                    <a:pt x="31204" y="132225"/>
                  </a:lnTo>
                  <a:lnTo>
                    <a:pt x="33947" y="145601"/>
                  </a:lnTo>
                  <a:lnTo>
                    <a:pt x="36118" y="159737"/>
                  </a:lnTo>
                  <a:lnTo>
                    <a:pt x="37575" y="174348"/>
                  </a:lnTo>
                  <a:lnTo>
                    <a:pt x="38102" y="188710"/>
                  </a:lnTo>
                  <a:lnTo>
                    <a:pt x="37666" y="202382"/>
                  </a:lnTo>
                  <a:lnTo>
                    <a:pt x="35990" y="214206"/>
                  </a:lnTo>
                  <a:lnTo>
                    <a:pt x="32695" y="221141"/>
                  </a:lnTo>
                  <a:lnTo>
                    <a:pt x="28489" y="221847"/>
                  </a:lnTo>
                  <a:lnTo>
                    <a:pt x="24394" y="218410"/>
                  </a:lnTo>
                  <a:lnTo>
                    <a:pt x="20577" y="212447"/>
                  </a:lnTo>
                  <a:lnTo>
                    <a:pt x="16940" y="204895"/>
                  </a:lnTo>
                  <a:lnTo>
                    <a:pt x="13398" y="196315"/>
                  </a:lnTo>
                  <a:lnTo>
                    <a:pt x="10061" y="186902"/>
                  </a:lnTo>
                  <a:lnTo>
                    <a:pt x="7212" y="176578"/>
                  </a:lnTo>
                  <a:lnTo>
                    <a:pt x="4971" y="165361"/>
                  </a:lnTo>
                  <a:lnTo>
                    <a:pt x="3300" y="153381"/>
                  </a:lnTo>
                  <a:lnTo>
                    <a:pt x="2097" y="140805"/>
                  </a:lnTo>
                  <a:lnTo>
                    <a:pt x="1251" y="127782"/>
                  </a:lnTo>
                  <a:lnTo>
                    <a:pt x="665" y="114273"/>
                  </a:lnTo>
                  <a:lnTo>
                    <a:pt x="264" y="100065"/>
                  </a:lnTo>
                  <a:lnTo>
                    <a:pt x="0" y="85112"/>
                  </a:lnTo>
                  <a:lnTo>
                    <a:pt x="161" y="69985"/>
                  </a:lnTo>
                  <a:lnTo>
                    <a:pt x="1334" y="55743"/>
                  </a:lnTo>
                  <a:lnTo>
                    <a:pt x="3762" y="42912"/>
                  </a:lnTo>
                  <a:lnTo>
                    <a:pt x="7529" y="31671"/>
                  </a:lnTo>
                  <a:lnTo>
                    <a:pt x="12733" y="22111"/>
                  </a:lnTo>
                  <a:lnTo>
                    <a:pt x="19278" y="14099"/>
                  </a:lnTo>
                  <a:lnTo>
                    <a:pt x="27096" y="7683"/>
                  </a:lnTo>
                  <a:lnTo>
                    <a:pt x="36239" y="3181"/>
                  </a:lnTo>
                  <a:lnTo>
                    <a:pt x="46604" y="601"/>
                  </a:lnTo>
                  <a:lnTo>
                    <a:pt x="57817" y="0"/>
                  </a:lnTo>
                  <a:lnTo>
                    <a:pt x="69334" y="1641"/>
                  </a:lnTo>
                  <a:lnTo>
                    <a:pt x="80815" y="5449"/>
                  </a:lnTo>
                  <a:lnTo>
                    <a:pt x="91963" y="11091"/>
                  </a:lnTo>
                  <a:lnTo>
                    <a:pt x="102449" y="18157"/>
                  </a:lnTo>
                  <a:lnTo>
                    <a:pt x="112171" y="26275"/>
                  </a:lnTo>
                  <a:lnTo>
                    <a:pt x="121361" y="35148"/>
                  </a:lnTo>
                  <a:lnTo>
                    <a:pt x="130460" y="44547"/>
                  </a:lnTo>
                  <a:lnTo>
                    <a:pt x="139727" y="54311"/>
                  </a:lnTo>
                  <a:lnTo>
                    <a:pt x="148920" y="64323"/>
                  </a:lnTo>
                  <a:lnTo>
                    <a:pt x="157413" y="74505"/>
                  </a:lnTo>
                  <a:lnTo>
                    <a:pt x="164904" y="84801"/>
                  </a:lnTo>
                  <a:lnTo>
                    <a:pt x="171408" y="95174"/>
                  </a:lnTo>
                  <a:lnTo>
                    <a:pt x="177086" y="105598"/>
                  </a:lnTo>
                  <a:lnTo>
                    <a:pt x="182121" y="116061"/>
                  </a:lnTo>
                  <a:lnTo>
                    <a:pt x="186519" y="126716"/>
                  </a:lnTo>
                  <a:lnTo>
                    <a:pt x="190109" y="137862"/>
                  </a:lnTo>
                  <a:lnTo>
                    <a:pt x="192862" y="149614"/>
                  </a:lnTo>
                  <a:lnTo>
                    <a:pt x="194885" y="161711"/>
                  </a:lnTo>
                  <a:lnTo>
                    <a:pt x="196547" y="175005"/>
                  </a:lnTo>
                  <a:lnTo>
                    <a:pt x="197992" y="192900"/>
                  </a:lnTo>
                  <a:lnTo>
                    <a:pt x="199472" y="221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1145" y="707081"/>
              <a:ext cx="216365" cy="202544"/>
            </a:xfrm>
            <a:custGeom>
              <a:avLst/>
              <a:gdLst/>
              <a:ahLst/>
              <a:cxnLst/>
              <a:rect l="0" t="0" r="0" b="0"/>
              <a:pathLst>
                <a:path w="216365" h="202544">
                  <a:moveTo>
                    <a:pt x="138088" y="72027"/>
                  </a:moveTo>
                  <a:lnTo>
                    <a:pt x="140820" y="60426"/>
                  </a:lnTo>
                  <a:lnTo>
                    <a:pt x="141682" y="50578"/>
                  </a:lnTo>
                  <a:lnTo>
                    <a:pt x="140687" y="41573"/>
                  </a:lnTo>
                  <a:lnTo>
                    <a:pt x="137976" y="33131"/>
                  </a:lnTo>
                  <a:lnTo>
                    <a:pt x="133543" y="25104"/>
                  </a:lnTo>
                  <a:lnTo>
                    <a:pt x="127545" y="17394"/>
                  </a:lnTo>
                  <a:lnTo>
                    <a:pt x="119941" y="10408"/>
                  </a:lnTo>
                  <a:lnTo>
                    <a:pt x="110418" y="5002"/>
                  </a:lnTo>
                  <a:lnTo>
                    <a:pt x="98992" y="1522"/>
                  </a:lnTo>
                  <a:lnTo>
                    <a:pt x="86424" y="0"/>
                  </a:lnTo>
                  <a:lnTo>
                    <a:pt x="73991" y="417"/>
                  </a:lnTo>
                  <a:lnTo>
                    <a:pt x="62413" y="2555"/>
                  </a:lnTo>
                  <a:lnTo>
                    <a:pt x="51863" y="6243"/>
                  </a:lnTo>
                  <a:lnTo>
                    <a:pt x="42243" y="11452"/>
                  </a:lnTo>
                  <a:lnTo>
                    <a:pt x="33371" y="18024"/>
                  </a:lnTo>
                  <a:lnTo>
                    <a:pt x="25226" y="25704"/>
                  </a:lnTo>
                  <a:lnTo>
                    <a:pt x="17960" y="34229"/>
                  </a:lnTo>
                  <a:lnTo>
                    <a:pt x="11591" y="43374"/>
                  </a:lnTo>
                  <a:lnTo>
                    <a:pt x="6328" y="53125"/>
                  </a:lnTo>
                  <a:lnTo>
                    <a:pt x="2622" y="63655"/>
                  </a:lnTo>
                  <a:lnTo>
                    <a:pt x="577" y="74995"/>
                  </a:lnTo>
                  <a:lnTo>
                    <a:pt x="0" y="86881"/>
                  </a:lnTo>
                  <a:lnTo>
                    <a:pt x="594" y="98860"/>
                  </a:lnTo>
                  <a:lnTo>
                    <a:pt x="2064" y="110658"/>
                  </a:lnTo>
                  <a:lnTo>
                    <a:pt x="4167" y="122191"/>
                  </a:lnTo>
                  <a:lnTo>
                    <a:pt x="6716" y="133468"/>
                  </a:lnTo>
                  <a:lnTo>
                    <a:pt x="9587" y="144530"/>
                  </a:lnTo>
                  <a:lnTo>
                    <a:pt x="13175" y="155264"/>
                  </a:lnTo>
                  <a:lnTo>
                    <a:pt x="18333" y="165406"/>
                  </a:lnTo>
                  <a:lnTo>
                    <a:pt x="25408" y="174852"/>
                  </a:lnTo>
                  <a:lnTo>
                    <a:pt x="34434" y="183331"/>
                  </a:lnTo>
                  <a:lnTo>
                    <a:pt x="45392" y="190349"/>
                  </a:lnTo>
                  <a:lnTo>
                    <a:pt x="58054" y="195766"/>
                  </a:lnTo>
                  <a:lnTo>
                    <a:pt x="71758" y="199589"/>
                  </a:lnTo>
                  <a:lnTo>
                    <a:pt x="85555" y="201797"/>
                  </a:lnTo>
                  <a:lnTo>
                    <a:pt x="98898" y="202543"/>
                  </a:lnTo>
                  <a:lnTo>
                    <a:pt x="111633" y="202097"/>
                  </a:lnTo>
                  <a:lnTo>
                    <a:pt x="123798" y="200744"/>
                  </a:lnTo>
                  <a:lnTo>
                    <a:pt x="135495" y="198723"/>
                  </a:lnTo>
                  <a:lnTo>
                    <a:pt x="146674" y="196064"/>
                  </a:lnTo>
                  <a:lnTo>
                    <a:pt x="157123" y="192602"/>
                  </a:lnTo>
                  <a:lnTo>
                    <a:pt x="166787" y="188306"/>
                  </a:lnTo>
                  <a:lnTo>
                    <a:pt x="175755" y="183115"/>
                  </a:lnTo>
                  <a:lnTo>
                    <a:pt x="184165" y="176874"/>
                  </a:lnTo>
                  <a:lnTo>
                    <a:pt x="192149" y="169593"/>
                  </a:lnTo>
                  <a:lnTo>
                    <a:pt x="199494" y="161263"/>
                  </a:lnTo>
                  <a:lnTo>
                    <a:pt x="205675" y="151768"/>
                  </a:lnTo>
                  <a:lnTo>
                    <a:pt x="210495" y="141162"/>
                  </a:lnTo>
                  <a:lnTo>
                    <a:pt x="213901" y="129787"/>
                  </a:lnTo>
                  <a:lnTo>
                    <a:pt x="215820" y="118160"/>
                  </a:lnTo>
                  <a:lnTo>
                    <a:pt x="216364" y="106606"/>
                  </a:lnTo>
                  <a:lnTo>
                    <a:pt x="215612" y="95408"/>
                  </a:lnTo>
                  <a:lnTo>
                    <a:pt x="213520" y="84889"/>
                  </a:lnTo>
                  <a:lnTo>
                    <a:pt x="210190" y="75149"/>
                  </a:lnTo>
                  <a:lnTo>
                    <a:pt x="205837" y="66117"/>
                  </a:lnTo>
                  <a:lnTo>
                    <a:pt x="200700" y="57656"/>
                  </a:lnTo>
                  <a:lnTo>
                    <a:pt x="194982" y="49631"/>
                  </a:lnTo>
                  <a:lnTo>
                    <a:pt x="188687" y="42087"/>
                  </a:lnTo>
                  <a:lnTo>
                    <a:pt x="181629" y="35239"/>
                  </a:lnTo>
                  <a:lnTo>
                    <a:pt x="173784" y="29153"/>
                  </a:lnTo>
                  <a:lnTo>
                    <a:pt x="165703" y="23897"/>
                  </a:lnTo>
                  <a:lnTo>
                    <a:pt x="157644" y="19103"/>
                  </a:lnTo>
                  <a:lnTo>
                    <a:pt x="148899" y="14348"/>
                  </a:lnTo>
                  <a:lnTo>
                    <a:pt x="138088" y="8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45585" y="715937"/>
              <a:ext cx="183238" cy="180750"/>
            </a:xfrm>
            <a:custGeom>
              <a:avLst/>
              <a:gdLst/>
              <a:ahLst/>
              <a:cxnLst/>
              <a:rect l="0" t="0" r="0" b="0"/>
              <a:pathLst>
                <a:path w="183238" h="180750">
                  <a:moveTo>
                    <a:pt x="23161" y="0"/>
                  </a:moveTo>
                  <a:lnTo>
                    <a:pt x="17360" y="6002"/>
                  </a:lnTo>
                  <a:lnTo>
                    <a:pt x="12436" y="12847"/>
                  </a:lnTo>
                  <a:lnTo>
                    <a:pt x="7942" y="21244"/>
                  </a:lnTo>
                  <a:lnTo>
                    <a:pt x="4067" y="31217"/>
                  </a:lnTo>
                  <a:lnTo>
                    <a:pt x="1350" y="42828"/>
                  </a:lnTo>
                  <a:lnTo>
                    <a:pt x="0" y="55928"/>
                  </a:lnTo>
                  <a:lnTo>
                    <a:pt x="71" y="69759"/>
                  </a:lnTo>
                  <a:lnTo>
                    <a:pt x="1637" y="83107"/>
                  </a:lnTo>
                  <a:lnTo>
                    <a:pt x="4580" y="95336"/>
                  </a:lnTo>
                  <a:lnTo>
                    <a:pt x="8657" y="106508"/>
                  </a:lnTo>
                  <a:lnTo>
                    <a:pt x="13602" y="117085"/>
                  </a:lnTo>
                  <a:lnTo>
                    <a:pt x="19187" y="127415"/>
                  </a:lnTo>
                  <a:lnTo>
                    <a:pt x="25392" y="137355"/>
                  </a:lnTo>
                  <a:lnTo>
                    <a:pt x="32388" y="146366"/>
                  </a:lnTo>
                  <a:lnTo>
                    <a:pt x="40206" y="154211"/>
                  </a:lnTo>
                  <a:lnTo>
                    <a:pt x="48744" y="160955"/>
                  </a:lnTo>
                  <a:lnTo>
                    <a:pt x="57854" y="166795"/>
                  </a:lnTo>
                  <a:lnTo>
                    <a:pt x="67396" y="171935"/>
                  </a:lnTo>
                  <a:lnTo>
                    <a:pt x="77413" y="176235"/>
                  </a:lnTo>
                  <a:lnTo>
                    <a:pt x="88123" y="179226"/>
                  </a:lnTo>
                  <a:lnTo>
                    <a:pt x="99579" y="180749"/>
                  </a:lnTo>
                  <a:lnTo>
                    <a:pt x="111374" y="180619"/>
                  </a:lnTo>
                  <a:lnTo>
                    <a:pt x="122758" y="178480"/>
                  </a:lnTo>
                  <a:lnTo>
                    <a:pt x="133335" y="174333"/>
                  </a:lnTo>
                  <a:lnTo>
                    <a:pt x="142893" y="168463"/>
                  </a:lnTo>
                  <a:lnTo>
                    <a:pt x="151242" y="161244"/>
                  </a:lnTo>
                  <a:lnTo>
                    <a:pt x="158410" y="153017"/>
                  </a:lnTo>
                  <a:lnTo>
                    <a:pt x="164580" y="143903"/>
                  </a:lnTo>
                  <a:lnTo>
                    <a:pt x="169975" y="133809"/>
                  </a:lnTo>
                  <a:lnTo>
                    <a:pt x="174786" y="122765"/>
                  </a:lnTo>
                  <a:lnTo>
                    <a:pt x="178852" y="111079"/>
                  </a:lnTo>
                  <a:lnTo>
                    <a:pt x="181679" y="99236"/>
                  </a:lnTo>
                  <a:lnTo>
                    <a:pt x="183098" y="87528"/>
                  </a:lnTo>
                  <a:lnTo>
                    <a:pt x="183237" y="76056"/>
                  </a:lnTo>
                  <a:lnTo>
                    <a:pt x="182342" y="64820"/>
                  </a:lnTo>
                  <a:lnTo>
                    <a:pt x="180671" y="53794"/>
                  </a:lnTo>
                  <a:lnTo>
                    <a:pt x="178591" y="43386"/>
                  </a:lnTo>
                  <a:lnTo>
                    <a:pt x="176373" y="33422"/>
                  </a:lnTo>
                  <a:lnTo>
                    <a:pt x="173825" y="23025"/>
                  </a:lnTo>
                  <a:lnTo>
                    <a:pt x="17056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00373" y="676969"/>
              <a:ext cx="210571" cy="228482"/>
            </a:xfrm>
            <a:custGeom>
              <a:avLst/>
              <a:gdLst/>
              <a:ahLst/>
              <a:cxnLst/>
              <a:rect l="0" t="0" r="0" b="0"/>
              <a:pathLst>
                <a:path w="210571" h="228482">
                  <a:moveTo>
                    <a:pt x="0" y="60025"/>
                  </a:moveTo>
                  <a:lnTo>
                    <a:pt x="2933" y="68894"/>
                  </a:lnTo>
                  <a:lnTo>
                    <a:pt x="5716" y="77881"/>
                  </a:lnTo>
                  <a:lnTo>
                    <a:pt x="8615" y="87871"/>
                  </a:lnTo>
                  <a:lnTo>
                    <a:pt x="11656" y="98679"/>
                  </a:lnTo>
                  <a:lnTo>
                    <a:pt x="14821" y="109842"/>
                  </a:lnTo>
                  <a:lnTo>
                    <a:pt x="18084" y="121048"/>
                  </a:lnTo>
                  <a:lnTo>
                    <a:pt x="21422" y="132160"/>
                  </a:lnTo>
                  <a:lnTo>
                    <a:pt x="24814" y="143144"/>
                  </a:lnTo>
                  <a:lnTo>
                    <a:pt x="28238" y="154014"/>
                  </a:lnTo>
                  <a:lnTo>
                    <a:pt x="31520" y="164957"/>
                  </a:lnTo>
                  <a:lnTo>
                    <a:pt x="34344" y="176303"/>
                  </a:lnTo>
                  <a:lnTo>
                    <a:pt x="36553" y="188169"/>
                  </a:lnTo>
                  <a:lnTo>
                    <a:pt x="37367" y="199349"/>
                  </a:lnTo>
                  <a:lnTo>
                    <a:pt x="35437" y="206335"/>
                  </a:lnTo>
                  <a:lnTo>
                    <a:pt x="31330" y="207304"/>
                  </a:lnTo>
                  <a:lnTo>
                    <a:pt x="26858" y="204103"/>
                  </a:lnTo>
                  <a:lnTo>
                    <a:pt x="22760" y="198140"/>
                  </a:lnTo>
                  <a:lnTo>
                    <a:pt x="19377" y="190058"/>
                  </a:lnTo>
                  <a:lnTo>
                    <a:pt x="16772" y="180308"/>
                  </a:lnTo>
                  <a:lnTo>
                    <a:pt x="14690" y="169295"/>
                  </a:lnTo>
                  <a:lnTo>
                    <a:pt x="12681" y="157356"/>
                  </a:lnTo>
                  <a:lnTo>
                    <a:pt x="10487" y="144755"/>
                  </a:lnTo>
                  <a:lnTo>
                    <a:pt x="8351" y="131525"/>
                  </a:lnTo>
                  <a:lnTo>
                    <a:pt x="6904" y="117503"/>
                  </a:lnTo>
                  <a:lnTo>
                    <a:pt x="6456" y="102669"/>
                  </a:lnTo>
                  <a:lnTo>
                    <a:pt x="7156" y="87452"/>
                  </a:lnTo>
                  <a:lnTo>
                    <a:pt x="9155" y="72616"/>
                  </a:lnTo>
                  <a:lnTo>
                    <a:pt x="12399" y="58568"/>
                  </a:lnTo>
                  <a:lnTo>
                    <a:pt x="16848" y="45526"/>
                  </a:lnTo>
                  <a:lnTo>
                    <a:pt x="22576" y="33686"/>
                  </a:lnTo>
                  <a:lnTo>
                    <a:pt x="29501" y="23033"/>
                  </a:lnTo>
                  <a:lnTo>
                    <a:pt x="37420" y="13879"/>
                  </a:lnTo>
                  <a:lnTo>
                    <a:pt x="46105" y="6925"/>
                  </a:lnTo>
                  <a:lnTo>
                    <a:pt x="55353" y="2363"/>
                  </a:lnTo>
                  <a:lnTo>
                    <a:pt x="65003" y="94"/>
                  </a:lnTo>
                  <a:lnTo>
                    <a:pt x="74933" y="0"/>
                  </a:lnTo>
                  <a:lnTo>
                    <a:pt x="85056" y="1787"/>
                  </a:lnTo>
                  <a:lnTo>
                    <a:pt x="95311" y="5069"/>
                  </a:lnTo>
                  <a:lnTo>
                    <a:pt x="105656" y="9471"/>
                  </a:lnTo>
                  <a:lnTo>
                    <a:pt x="116057" y="14685"/>
                  </a:lnTo>
                  <a:lnTo>
                    <a:pt x="126330" y="20469"/>
                  </a:lnTo>
                  <a:lnTo>
                    <a:pt x="136155" y="26650"/>
                  </a:lnTo>
                  <a:lnTo>
                    <a:pt x="145389" y="33107"/>
                  </a:lnTo>
                  <a:lnTo>
                    <a:pt x="153895" y="39918"/>
                  </a:lnTo>
                  <a:lnTo>
                    <a:pt x="161462" y="47330"/>
                  </a:lnTo>
                  <a:lnTo>
                    <a:pt x="168070" y="55435"/>
                  </a:lnTo>
                  <a:lnTo>
                    <a:pt x="173847" y="64338"/>
                  </a:lnTo>
                  <a:lnTo>
                    <a:pt x="178970" y="74225"/>
                  </a:lnTo>
                  <a:lnTo>
                    <a:pt x="183605" y="85098"/>
                  </a:lnTo>
                  <a:lnTo>
                    <a:pt x="187890" y="96653"/>
                  </a:lnTo>
                  <a:lnTo>
                    <a:pt x="191928" y="108402"/>
                  </a:lnTo>
                  <a:lnTo>
                    <a:pt x="195792" y="120047"/>
                  </a:lnTo>
                  <a:lnTo>
                    <a:pt x="199371" y="131645"/>
                  </a:lnTo>
                  <a:lnTo>
                    <a:pt x="202395" y="143498"/>
                  </a:lnTo>
                  <a:lnTo>
                    <a:pt x="204761" y="155760"/>
                  </a:lnTo>
                  <a:lnTo>
                    <a:pt x="206522" y="168217"/>
                  </a:lnTo>
                  <a:lnTo>
                    <a:pt x="207977" y="181799"/>
                  </a:lnTo>
                  <a:lnTo>
                    <a:pt x="209253" y="199938"/>
                  </a:lnTo>
                  <a:lnTo>
                    <a:pt x="210570" y="228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22692" y="661243"/>
              <a:ext cx="162034" cy="245079"/>
            </a:xfrm>
            <a:custGeom>
              <a:avLst/>
              <a:gdLst/>
              <a:ahLst/>
              <a:cxnLst/>
              <a:rect l="0" t="0" r="0" b="0"/>
              <a:pathLst>
                <a:path w="162034" h="245079">
                  <a:moveTo>
                    <a:pt x="162033" y="75751"/>
                  </a:moveTo>
                  <a:lnTo>
                    <a:pt x="156165" y="66950"/>
                  </a:lnTo>
                  <a:lnTo>
                    <a:pt x="150601" y="58603"/>
                  </a:lnTo>
                  <a:lnTo>
                    <a:pt x="144797" y="49909"/>
                  </a:lnTo>
                  <a:lnTo>
                    <a:pt x="138544" y="40961"/>
                  </a:lnTo>
                  <a:lnTo>
                    <a:pt x="131565" y="32114"/>
                  </a:lnTo>
                  <a:lnTo>
                    <a:pt x="123780" y="23585"/>
                  </a:lnTo>
                  <a:lnTo>
                    <a:pt x="115105" y="15742"/>
                  </a:lnTo>
                  <a:lnTo>
                    <a:pt x="105378" y="9161"/>
                  </a:lnTo>
                  <a:lnTo>
                    <a:pt x="94616" y="4051"/>
                  </a:lnTo>
                  <a:lnTo>
                    <a:pt x="83135" y="775"/>
                  </a:lnTo>
                  <a:lnTo>
                    <a:pt x="71438" y="0"/>
                  </a:lnTo>
                  <a:lnTo>
                    <a:pt x="59836" y="1851"/>
                  </a:lnTo>
                  <a:lnTo>
                    <a:pt x="48607" y="6010"/>
                  </a:lnTo>
                  <a:lnTo>
                    <a:pt x="38067" y="11997"/>
                  </a:lnTo>
                  <a:lnTo>
                    <a:pt x="28322" y="19366"/>
                  </a:lnTo>
                  <a:lnTo>
                    <a:pt x="19626" y="28226"/>
                  </a:lnTo>
                  <a:lnTo>
                    <a:pt x="12455" y="39205"/>
                  </a:lnTo>
                  <a:lnTo>
                    <a:pt x="6933" y="52471"/>
                  </a:lnTo>
                  <a:lnTo>
                    <a:pt x="3036" y="67446"/>
                  </a:lnTo>
                  <a:lnTo>
                    <a:pt x="779" y="83107"/>
                  </a:lnTo>
                  <a:lnTo>
                    <a:pt x="0" y="98784"/>
                  </a:lnTo>
                  <a:lnTo>
                    <a:pt x="423" y="114037"/>
                  </a:lnTo>
                  <a:lnTo>
                    <a:pt x="1762" y="128499"/>
                  </a:lnTo>
                  <a:lnTo>
                    <a:pt x="3767" y="142072"/>
                  </a:lnTo>
                  <a:lnTo>
                    <a:pt x="6247" y="154846"/>
                  </a:lnTo>
                  <a:lnTo>
                    <a:pt x="9056" y="166980"/>
                  </a:lnTo>
                  <a:lnTo>
                    <a:pt x="12096" y="178627"/>
                  </a:lnTo>
                  <a:lnTo>
                    <a:pt x="15459" y="189759"/>
                  </a:lnTo>
                  <a:lnTo>
                    <a:pt x="19403" y="200169"/>
                  </a:lnTo>
                  <a:lnTo>
                    <a:pt x="24026" y="209800"/>
                  </a:lnTo>
                  <a:lnTo>
                    <a:pt x="29438" y="218573"/>
                  </a:lnTo>
                  <a:lnTo>
                    <a:pt x="35828" y="226320"/>
                  </a:lnTo>
                  <a:lnTo>
                    <a:pt x="43208" y="233040"/>
                  </a:lnTo>
                  <a:lnTo>
                    <a:pt x="51606" y="238553"/>
                  </a:lnTo>
                  <a:lnTo>
                    <a:pt x="61145" y="242433"/>
                  </a:lnTo>
                  <a:lnTo>
                    <a:pt x="71776" y="244593"/>
                  </a:lnTo>
                  <a:lnTo>
                    <a:pt x="82999" y="245078"/>
                  </a:lnTo>
                  <a:lnTo>
                    <a:pt x="93991" y="243892"/>
                  </a:lnTo>
                  <a:lnTo>
                    <a:pt x="104296" y="241215"/>
                  </a:lnTo>
                  <a:lnTo>
                    <a:pt x="113531" y="237639"/>
                  </a:lnTo>
                  <a:lnTo>
                    <a:pt x="122115" y="233722"/>
                  </a:lnTo>
                  <a:lnTo>
                    <a:pt x="130796" y="229126"/>
                  </a:lnTo>
                  <a:lnTo>
                    <a:pt x="140976" y="223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84036" y="716921"/>
              <a:ext cx="195488" cy="164083"/>
            </a:xfrm>
            <a:custGeom>
              <a:avLst/>
              <a:gdLst/>
              <a:ahLst/>
              <a:cxnLst/>
              <a:rect l="0" t="0" r="0" b="0"/>
              <a:pathLst>
                <a:path w="195488" h="164083">
                  <a:moveTo>
                    <a:pt x="69145" y="114830"/>
                  </a:moveTo>
                  <a:lnTo>
                    <a:pt x="74946" y="105962"/>
                  </a:lnTo>
                  <a:lnTo>
                    <a:pt x="79870" y="96975"/>
                  </a:lnTo>
                  <a:lnTo>
                    <a:pt x="84363" y="86979"/>
                  </a:lnTo>
                  <a:lnTo>
                    <a:pt x="88239" y="75999"/>
                  </a:lnTo>
                  <a:lnTo>
                    <a:pt x="90955" y="64187"/>
                  </a:lnTo>
                  <a:lnTo>
                    <a:pt x="92301" y="51742"/>
                  </a:lnTo>
                  <a:lnTo>
                    <a:pt x="92057" y="39323"/>
                  </a:lnTo>
                  <a:lnTo>
                    <a:pt x="89843" y="27987"/>
                  </a:lnTo>
                  <a:lnTo>
                    <a:pt x="85647" y="18234"/>
                  </a:lnTo>
                  <a:lnTo>
                    <a:pt x="79744" y="10368"/>
                  </a:lnTo>
                  <a:lnTo>
                    <a:pt x="72503" y="4753"/>
                  </a:lnTo>
                  <a:lnTo>
                    <a:pt x="64271" y="1352"/>
                  </a:lnTo>
                  <a:lnTo>
                    <a:pt x="55493" y="0"/>
                  </a:lnTo>
                  <a:lnTo>
                    <a:pt x="46690" y="588"/>
                  </a:lnTo>
                  <a:lnTo>
                    <a:pt x="38149" y="2870"/>
                  </a:lnTo>
                  <a:lnTo>
                    <a:pt x="30111" y="6668"/>
                  </a:lnTo>
                  <a:lnTo>
                    <a:pt x="22859" y="11958"/>
                  </a:lnTo>
                  <a:lnTo>
                    <a:pt x="16466" y="18592"/>
                  </a:lnTo>
                  <a:lnTo>
                    <a:pt x="11003" y="26485"/>
                  </a:lnTo>
                  <a:lnTo>
                    <a:pt x="6623" y="35686"/>
                  </a:lnTo>
                  <a:lnTo>
                    <a:pt x="3309" y="46099"/>
                  </a:lnTo>
                  <a:lnTo>
                    <a:pt x="1065" y="57514"/>
                  </a:lnTo>
                  <a:lnTo>
                    <a:pt x="0" y="69701"/>
                  </a:lnTo>
                  <a:lnTo>
                    <a:pt x="60" y="82450"/>
                  </a:lnTo>
                  <a:lnTo>
                    <a:pt x="1064" y="95433"/>
                  </a:lnTo>
                  <a:lnTo>
                    <a:pt x="2802" y="108222"/>
                  </a:lnTo>
                  <a:lnTo>
                    <a:pt x="5088" y="120591"/>
                  </a:lnTo>
                  <a:lnTo>
                    <a:pt x="8096" y="132184"/>
                  </a:lnTo>
                  <a:lnTo>
                    <a:pt x="12325" y="142445"/>
                  </a:lnTo>
                  <a:lnTo>
                    <a:pt x="17950" y="151183"/>
                  </a:lnTo>
                  <a:lnTo>
                    <a:pt x="24847" y="158051"/>
                  </a:lnTo>
                  <a:lnTo>
                    <a:pt x="32773" y="162391"/>
                  </a:lnTo>
                  <a:lnTo>
                    <a:pt x="41471" y="164082"/>
                  </a:lnTo>
                  <a:lnTo>
                    <a:pt x="50565" y="163286"/>
                  </a:lnTo>
                  <a:lnTo>
                    <a:pt x="59582" y="160176"/>
                  </a:lnTo>
                  <a:lnTo>
                    <a:pt x="68261" y="155084"/>
                  </a:lnTo>
                  <a:lnTo>
                    <a:pt x="76222" y="148262"/>
                  </a:lnTo>
                  <a:lnTo>
                    <a:pt x="82891" y="139797"/>
                  </a:lnTo>
                  <a:lnTo>
                    <a:pt x="88073" y="129890"/>
                  </a:lnTo>
                  <a:lnTo>
                    <a:pt x="91740" y="118986"/>
                  </a:lnTo>
                  <a:lnTo>
                    <a:pt x="93842" y="107677"/>
                  </a:lnTo>
                  <a:lnTo>
                    <a:pt x="94548" y="96402"/>
                  </a:lnTo>
                  <a:lnTo>
                    <a:pt x="95193" y="87837"/>
                  </a:lnTo>
                  <a:lnTo>
                    <a:pt x="97072" y="85143"/>
                  </a:lnTo>
                  <a:lnTo>
                    <a:pt x="99588" y="87260"/>
                  </a:lnTo>
                  <a:lnTo>
                    <a:pt x="102572" y="92354"/>
                  </a:lnTo>
                  <a:lnTo>
                    <a:pt x="106225" y="98926"/>
                  </a:lnTo>
                  <a:lnTo>
                    <a:pt x="110632" y="106097"/>
                  </a:lnTo>
                  <a:lnTo>
                    <a:pt x="115887" y="113282"/>
                  </a:lnTo>
                  <a:lnTo>
                    <a:pt x="122166" y="119995"/>
                  </a:lnTo>
                  <a:lnTo>
                    <a:pt x="129464" y="126042"/>
                  </a:lnTo>
                  <a:lnTo>
                    <a:pt x="137754" y="131299"/>
                  </a:lnTo>
                  <a:lnTo>
                    <a:pt x="148201" y="136106"/>
                  </a:lnTo>
                  <a:lnTo>
                    <a:pt x="165075" y="140885"/>
                  </a:lnTo>
                  <a:lnTo>
                    <a:pt x="195487" y="146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00580" y="714188"/>
              <a:ext cx="148652" cy="149149"/>
            </a:xfrm>
            <a:custGeom>
              <a:avLst/>
              <a:gdLst/>
              <a:ahLst/>
              <a:cxnLst/>
              <a:rect l="0" t="0" r="0" b="0"/>
              <a:pathLst>
                <a:path w="148652" h="149149">
                  <a:moveTo>
                    <a:pt x="0" y="54392"/>
                  </a:moveTo>
                  <a:lnTo>
                    <a:pt x="67" y="66127"/>
                  </a:lnTo>
                  <a:lnTo>
                    <a:pt x="707" y="77256"/>
                  </a:lnTo>
                  <a:lnTo>
                    <a:pt x="2004" y="88850"/>
                  </a:lnTo>
                  <a:lnTo>
                    <a:pt x="3864" y="100838"/>
                  </a:lnTo>
                  <a:lnTo>
                    <a:pt x="6180" y="112850"/>
                  </a:lnTo>
                  <a:lnTo>
                    <a:pt x="8820" y="124581"/>
                  </a:lnTo>
                  <a:lnTo>
                    <a:pt x="10793" y="133463"/>
                  </a:lnTo>
                  <a:lnTo>
                    <a:pt x="10987" y="136387"/>
                  </a:lnTo>
                  <a:lnTo>
                    <a:pt x="9826" y="134400"/>
                  </a:lnTo>
                  <a:lnTo>
                    <a:pt x="7975" y="128870"/>
                  </a:lnTo>
                  <a:lnTo>
                    <a:pt x="6064" y="120398"/>
                  </a:lnTo>
                  <a:lnTo>
                    <a:pt x="4421" y="109493"/>
                  </a:lnTo>
                  <a:lnTo>
                    <a:pt x="3136" y="96847"/>
                  </a:lnTo>
                  <a:lnTo>
                    <a:pt x="2184" y="83253"/>
                  </a:lnTo>
                  <a:lnTo>
                    <a:pt x="1511" y="69247"/>
                  </a:lnTo>
                  <a:lnTo>
                    <a:pt x="1379" y="55428"/>
                  </a:lnTo>
                  <a:lnTo>
                    <a:pt x="2346" y="42530"/>
                  </a:lnTo>
                  <a:lnTo>
                    <a:pt x="4635" y="30868"/>
                  </a:lnTo>
                  <a:lnTo>
                    <a:pt x="8478" y="20715"/>
                  </a:lnTo>
                  <a:lnTo>
                    <a:pt x="14265" y="12484"/>
                  </a:lnTo>
                  <a:lnTo>
                    <a:pt x="22004" y="6214"/>
                  </a:lnTo>
                  <a:lnTo>
                    <a:pt x="31100" y="1968"/>
                  </a:lnTo>
                  <a:lnTo>
                    <a:pt x="40573" y="0"/>
                  </a:lnTo>
                  <a:lnTo>
                    <a:pt x="49826" y="229"/>
                  </a:lnTo>
                  <a:lnTo>
                    <a:pt x="58644" y="2311"/>
                  </a:lnTo>
                  <a:lnTo>
                    <a:pt x="67019" y="5834"/>
                  </a:lnTo>
                  <a:lnTo>
                    <a:pt x="75019" y="10421"/>
                  </a:lnTo>
                  <a:lnTo>
                    <a:pt x="82731" y="15768"/>
                  </a:lnTo>
                  <a:lnTo>
                    <a:pt x="90230" y="21648"/>
                  </a:lnTo>
                  <a:lnTo>
                    <a:pt x="97579" y="27904"/>
                  </a:lnTo>
                  <a:lnTo>
                    <a:pt x="104823" y="34748"/>
                  </a:lnTo>
                  <a:lnTo>
                    <a:pt x="111994" y="42714"/>
                  </a:lnTo>
                  <a:lnTo>
                    <a:pt x="119110" y="52000"/>
                  </a:lnTo>
                  <a:lnTo>
                    <a:pt x="126025" y="62340"/>
                  </a:lnTo>
                  <a:lnTo>
                    <a:pt x="132442" y="73199"/>
                  </a:lnTo>
                  <a:lnTo>
                    <a:pt x="138229" y="84201"/>
                  </a:lnTo>
                  <a:lnTo>
                    <a:pt x="143085" y="95108"/>
                  </a:lnTo>
                  <a:lnTo>
                    <a:pt x="146823" y="107007"/>
                  </a:lnTo>
                  <a:lnTo>
                    <a:pt x="148651" y="123174"/>
                  </a:lnTo>
                  <a:lnTo>
                    <a:pt x="147399" y="149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232248" y="315854"/>
            <a:ext cx="6106530" cy="779110"/>
            <a:chOff x="3232248" y="315854"/>
            <a:chExt cx="6106530" cy="779110"/>
          </a:xfrm>
        </p:grpSpPr>
        <p:sp>
          <p:nvSpPr>
            <p:cNvPr id="12" name="Freeform 11"/>
            <p:cNvSpPr/>
            <p:nvPr/>
          </p:nvSpPr>
          <p:spPr>
            <a:xfrm>
              <a:off x="3232248" y="315854"/>
              <a:ext cx="247216" cy="568540"/>
            </a:xfrm>
            <a:custGeom>
              <a:avLst/>
              <a:gdLst/>
              <a:ahLst/>
              <a:cxnLst/>
              <a:rect l="0" t="0" r="0" b="0"/>
              <a:pathLst>
                <a:path w="247216" h="568540">
                  <a:moveTo>
                    <a:pt x="0" y="0"/>
                  </a:moveTo>
                  <a:lnTo>
                    <a:pt x="1" y="11736"/>
                  </a:lnTo>
                  <a:lnTo>
                    <a:pt x="1" y="22865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9" y="72345"/>
                  </a:lnTo>
                  <a:lnTo>
                    <a:pt x="3905" y="85869"/>
                  </a:lnTo>
                  <a:lnTo>
                    <a:pt x="6201" y="100083"/>
                  </a:lnTo>
                  <a:lnTo>
                    <a:pt x="8853" y="115051"/>
                  </a:lnTo>
                  <a:lnTo>
                    <a:pt x="11598" y="130696"/>
                  </a:lnTo>
                  <a:lnTo>
                    <a:pt x="14054" y="146883"/>
                  </a:lnTo>
                  <a:lnTo>
                    <a:pt x="16035" y="163482"/>
                  </a:lnTo>
                  <a:lnTo>
                    <a:pt x="17533" y="180544"/>
                  </a:lnTo>
                  <a:lnTo>
                    <a:pt x="18620" y="198290"/>
                  </a:lnTo>
                  <a:lnTo>
                    <a:pt x="19394" y="216772"/>
                  </a:lnTo>
                  <a:lnTo>
                    <a:pt x="20102" y="235420"/>
                  </a:lnTo>
                  <a:lnTo>
                    <a:pt x="21117" y="253180"/>
                  </a:lnTo>
                  <a:lnTo>
                    <a:pt x="22616" y="269540"/>
                  </a:lnTo>
                  <a:lnTo>
                    <a:pt x="24438" y="284812"/>
                  </a:lnTo>
                  <a:lnTo>
                    <a:pt x="26201" y="299830"/>
                  </a:lnTo>
                  <a:lnTo>
                    <a:pt x="27680" y="315122"/>
                  </a:lnTo>
                  <a:lnTo>
                    <a:pt x="28825" y="330870"/>
                  </a:lnTo>
                  <a:lnTo>
                    <a:pt x="29667" y="347069"/>
                  </a:lnTo>
                  <a:lnTo>
                    <a:pt x="30268" y="363643"/>
                  </a:lnTo>
                  <a:lnTo>
                    <a:pt x="30688" y="380505"/>
                  </a:lnTo>
                  <a:lnTo>
                    <a:pt x="30978" y="397577"/>
                  </a:lnTo>
                  <a:lnTo>
                    <a:pt x="31176" y="414794"/>
                  </a:lnTo>
                  <a:lnTo>
                    <a:pt x="31310" y="431947"/>
                  </a:lnTo>
                  <a:lnTo>
                    <a:pt x="31401" y="448697"/>
                  </a:lnTo>
                  <a:lnTo>
                    <a:pt x="31462" y="464890"/>
                  </a:lnTo>
                  <a:lnTo>
                    <a:pt x="31503" y="480544"/>
                  </a:lnTo>
                  <a:lnTo>
                    <a:pt x="31531" y="495749"/>
                  </a:lnTo>
                  <a:lnTo>
                    <a:pt x="31537" y="510581"/>
                  </a:lnTo>
                  <a:lnTo>
                    <a:pt x="31093" y="524013"/>
                  </a:lnTo>
                  <a:lnTo>
                    <a:pt x="29547" y="532564"/>
                  </a:lnTo>
                  <a:lnTo>
                    <a:pt x="27349" y="534098"/>
                  </a:lnTo>
                  <a:lnTo>
                    <a:pt x="25447" y="530403"/>
                  </a:lnTo>
                  <a:lnTo>
                    <a:pt x="24222" y="523068"/>
                  </a:lnTo>
                  <a:lnTo>
                    <a:pt x="23898" y="512958"/>
                  </a:lnTo>
                  <a:lnTo>
                    <a:pt x="24490" y="500718"/>
                  </a:lnTo>
                  <a:lnTo>
                    <a:pt x="25869" y="487057"/>
                  </a:lnTo>
                  <a:lnTo>
                    <a:pt x="27865" y="472723"/>
                  </a:lnTo>
                  <a:lnTo>
                    <a:pt x="30320" y="458189"/>
                  </a:lnTo>
                  <a:lnTo>
                    <a:pt x="33103" y="443831"/>
                  </a:lnTo>
                  <a:lnTo>
                    <a:pt x="36118" y="430034"/>
                  </a:lnTo>
                  <a:lnTo>
                    <a:pt x="39296" y="416943"/>
                  </a:lnTo>
                  <a:lnTo>
                    <a:pt x="42752" y="404676"/>
                  </a:lnTo>
                  <a:lnTo>
                    <a:pt x="46758" y="393422"/>
                  </a:lnTo>
                  <a:lnTo>
                    <a:pt x="51423" y="383186"/>
                  </a:lnTo>
                  <a:lnTo>
                    <a:pt x="56863" y="373987"/>
                  </a:lnTo>
                  <a:lnTo>
                    <a:pt x="63271" y="365946"/>
                  </a:lnTo>
                  <a:lnTo>
                    <a:pt x="70668" y="359025"/>
                  </a:lnTo>
                  <a:lnTo>
                    <a:pt x="79247" y="353376"/>
                  </a:lnTo>
                  <a:lnTo>
                    <a:pt x="89440" y="349403"/>
                  </a:lnTo>
                  <a:lnTo>
                    <a:pt x="101328" y="347181"/>
                  </a:lnTo>
                  <a:lnTo>
                    <a:pt x="114379" y="346654"/>
                  </a:lnTo>
                  <a:lnTo>
                    <a:pt x="127669" y="347813"/>
                  </a:lnTo>
                  <a:lnTo>
                    <a:pt x="140641" y="350480"/>
                  </a:lnTo>
                  <a:lnTo>
                    <a:pt x="153110" y="354371"/>
                  </a:lnTo>
                  <a:lnTo>
                    <a:pt x="165090" y="359191"/>
                  </a:lnTo>
                  <a:lnTo>
                    <a:pt x="176660" y="364692"/>
                  </a:lnTo>
                  <a:lnTo>
                    <a:pt x="187751" y="370842"/>
                  </a:lnTo>
                  <a:lnTo>
                    <a:pt x="198142" y="377800"/>
                  </a:lnTo>
                  <a:lnTo>
                    <a:pt x="207762" y="385593"/>
                  </a:lnTo>
                  <a:lnTo>
                    <a:pt x="216529" y="394115"/>
                  </a:lnTo>
                  <a:lnTo>
                    <a:pt x="224273" y="403213"/>
                  </a:lnTo>
                  <a:lnTo>
                    <a:pt x="230995" y="412748"/>
                  </a:lnTo>
                  <a:lnTo>
                    <a:pt x="236680" y="422760"/>
                  </a:lnTo>
                  <a:lnTo>
                    <a:pt x="241208" y="433467"/>
                  </a:lnTo>
                  <a:lnTo>
                    <a:pt x="244617" y="444925"/>
                  </a:lnTo>
                  <a:lnTo>
                    <a:pt x="246754" y="456891"/>
                  </a:lnTo>
                  <a:lnTo>
                    <a:pt x="247215" y="468923"/>
                  </a:lnTo>
                  <a:lnTo>
                    <a:pt x="245932" y="480753"/>
                  </a:lnTo>
                  <a:lnTo>
                    <a:pt x="243121" y="492136"/>
                  </a:lnTo>
                  <a:lnTo>
                    <a:pt x="239101" y="502781"/>
                  </a:lnTo>
                  <a:lnTo>
                    <a:pt x="234172" y="512600"/>
                  </a:lnTo>
                  <a:lnTo>
                    <a:pt x="228424" y="521516"/>
                  </a:lnTo>
                  <a:lnTo>
                    <a:pt x="221743" y="529366"/>
                  </a:lnTo>
                  <a:lnTo>
                    <a:pt x="214130" y="536163"/>
                  </a:lnTo>
                  <a:lnTo>
                    <a:pt x="205392" y="541899"/>
                  </a:lnTo>
                  <a:lnTo>
                    <a:pt x="195083" y="546462"/>
                  </a:lnTo>
                  <a:lnTo>
                    <a:pt x="183115" y="549908"/>
                  </a:lnTo>
                  <a:lnTo>
                    <a:pt x="170009" y="552580"/>
                  </a:lnTo>
                  <a:lnTo>
                    <a:pt x="156680" y="554997"/>
                  </a:lnTo>
                  <a:lnTo>
                    <a:pt x="143678" y="557472"/>
                  </a:lnTo>
                  <a:lnTo>
                    <a:pt x="131018" y="559797"/>
                  </a:lnTo>
                  <a:lnTo>
                    <a:pt x="118378" y="561373"/>
                  </a:lnTo>
                  <a:lnTo>
                    <a:pt x="105552" y="561921"/>
                  </a:lnTo>
                  <a:lnTo>
                    <a:pt x="92698" y="561821"/>
                  </a:lnTo>
                  <a:lnTo>
                    <a:pt x="78799" y="562029"/>
                  </a:lnTo>
                  <a:lnTo>
                    <a:pt x="60394" y="563680"/>
                  </a:lnTo>
                  <a:lnTo>
                    <a:pt x="31586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05989" y="679051"/>
              <a:ext cx="168457" cy="200289"/>
            </a:xfrm>
            <a:custGeom>
              <a:avLst/>
              <a:gdLst/>
              <a:ahLst/>
              <a:cxnLst/>
              <a:rect l="0" t="0" r="0" b="0"/>
              <a:pathLst>
                <a:path w="168457" h="200289">
                  <a:moveTo>
                    <a:pt x="0" y="100057"/>
                  </a:moveTo>
                  <a:lnTo>
                    <a:pt x="11668" y="99990"/>
                  </a:lnTo>
                  <a:lnTo>
                    <a:pt x="22157" y="99350"/>
                  </a:lnTo>
                  <a:lnTo>
                    <a:pt x="32459" y="98054"/>
                  </a:lnTo>
                  <a:lnTo>
                    <a:pt x="42760" y="96194"/>
                  </a:lnTo>
                  <a:lnTo>
                    <a:pt x="53104" y="93877"/>
                  </a:lnTo>
                  <a:lnTo>
                    <a:pt x="63498" y="91211"/>
                  </a:lnTo>
                  <a:lnTo>
                    <a:pt x="74099" y="88287"/>
                  </a:lnTo>
                  <a:lnTo>
                    <a:pt x="85206" y="85180"/>
                  </a:lnTo>
                  <a:lnTo>
                    <a:pt x="96930" y="81940"/>
                  </a:lnTo>
                  <a:lnTo>
                    <a:pt x="108904" y="78443"/>
                  </a:lnTo>
                  <a:lnTo>
                    <a:pt x="120410" y="74411"/>
                  </a:lnTo>
                  <a:lnTo>
                    <a:pt x="131059" y="69723"/>
                  </a:lnTo>
                  <a:lnTo>
                    <a:pt x="140326" y="64099"/>
                  </a:lnTo>
                  <a:lnTo>
                    <a:pt x="147414" y="57034"/>
                  </a:lnTo>
                  <a:lnTo>
                    <a:pt x="152091" y="48401"/>
                  </a:lnTo>
                  <a:lnTo>
                    <a:pt x="154280" y="38857"/>
                  </a:lnTo>
                  <a:lnTo>
                    <a:pt x="153796" y="29607"/>
                  </a:lnTo>
                  <a:lnTo>
                    <a:pt x="150801" y="21323"/>
                  </a:lnTo>
                  <a:lnTo>
                    <a:pt x="145556" y="14308"/>
                  </a:lnTo>
                  <a:lnTo>
                    <a:pt x="138233" y="8747"/>
                  </a:lnTo>
                  <a:lnTo>
                    <a:pt x="129127" y="4572"/>
                  </a:lnTo>
                  <a:lnTo>
                    <a:pt x="118610" y="1718"/>
                  </a:lnTo>
                  <a:lnTo>
                    <a:pt x="107036" y="228"/>
                  </a:lnTo>
                  <a:lnTo>
                    <a:pt x="94707" y="0"/>
                  </a:lnTo>
                  <a:lnTo>
                    <a:pt x="82176" y="979"/>
                  </a:lnTo>
                  <a:lnTo>
                    <a:pt x="70224" y="3230"/>
                  </a:lnTo>
                  <a:lnTo>
                    <a:pt x="59225" y="6674"/>
                  </a:lnTo>
                  <a:lnTo>
                    <a:pt x="49197" y="11273"/>
                  </a:lnTo>
                  <a:lnTo>
                    <a:pt x="39992" y="17110"/>
                  </a:lnTo>
                  <a:lnTo>
                    <a:pt x="31437" y="24115"/>
                  </a:lnTo>
                  <a:lnTo>
                    <a:pt x="23689" y="32259"/>
                  </a:lnTo>
                  <a:lnTo>
                    <a:pt x="17228" y="41629"/>
                  </a:lnTo>
                  <a:lnTo>
                    <a:pt x="12218" y="52150"/>
                  </a:lnTo>
                  <a:lnTo>
                    <a:pt x="8682" y="63469"/>
                  </a:lnTo>
                  <a:lnTo>
                    <a:pt x="6676" y="75058"/>
                  </a:lnTo>
                  <a:lnTo>
                    <a:pt x="6068" y="86592"/>
                  </a:lnTo>
                  <a:lnTo>
                    <a:pt x="6607" y="97945"/>
                  </a:lnTo>
                  <a:lnTo>
                    <a:pt x="8024" y="109101"/>
                  </a:lnTo>
                  <a:lnTo>
                    <a:pt x="10092" y="120087"/>
                  </a:lnTo>
                  <a:lnTo>
                    <a:pt x="12953" y="130939"/>
                  </a:lnTo>
                  <a:lnTo>
                    <a:pt x="17082" y="141693"/>
                  </a:lnTo>
                  <a:lnTo>
                    <a:pt x="22640" y="152367"/>
                  </a:lnTo>
                  <a:lnTo>
                    <a:pt x="29493" y="162656"/>
                  </a:lnTo>
                  <a:lnTo>
                    <a:pt x="37388" y="171959"/>
                  </a:lnTo>
                  <a:lnTo>
                    <a:pt x="46075" y="180025"/>
                  </a:lnTo>
                  <a:lnTo>
                    <a:pt x="55501" y="186762"/>
                  </a:lnTo>
                  <a:lnTo>
                    <a:pt x="65806" y="192071"/>
                  </a:lnTo>
                  <a:lnTo>
                    <a:pt x="76990" y="196044"/>
                  </a:lnTo>
                  <a:lnTo>
                    <a:pt x="88771" y="198747"/>
                  </a:lnTo>
                  <a:lnTo>
                    <a:pt x="100678" y="200128"/>
                  </a:lnTo>
                  <a:lnTo>
                    <a:pt x="112419" y="200288"/>
                  </a:lnTo>
                  <a:lnTo>
                    <a:pt x="123642" y="199595"/>
                  </a:lnTo>
                  <a:lnTo>
                    <a:pt x="135052" y="198533"/>
                  </a:lnTo>
                  <a:lnTo>
                    <a:pt x="148765" y="197011"/>
                  </a:lnTo>
                  <a:lnTo>
                    <a:pt x="168456" y="194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76373" y="684352"/>
              <a:ext cx="167376" cy="194589"/>
            </a:xfrm>
            <a:custGeom>
              <a:avLst/>
              <a:gdLst/>
              <a:ahLst/>
              <a:cxnLst/>
              <a:rect l="0" t="0" r="0" b="0"/>
              <a:pathLst>
                <a:path w="167376" h="194589">
                  <a:moveTo>
                    <a:pt x="13927" y="0"/>
                  </a:moveTo>
                  <a:lnTo>
                    <a:pt x="10994" y="8801"/>
                  </a:lnTo>
                  <a:lnTo>
                    <a:pt x="8211" y="17148"/>
                  </a:lnTo>
                  <a:lnTo>
                    <a:pt x="5321" y="25851"/>
                  </a:lnTo>
                  <a:lnTo>
                    <a:pt x="2626" y="35145"/>
                  </a:lnTo>
                  <a:lnTo>
                    <a:pt x="757" y="45288"/>
                  </a:lnTo>
                  <a:lnTo>
                    <a:pt x="0" y="56329"/>
                  </a:lnTo>
                  <a:lnTo>
                    <a:pt x="313" y="67996"/>
                  </a:lnTo>
                  <a:lnTo>
                    <a:pt x="1515" y="79818"/>
                  </a:lnTo>
                  <a:lnTo>
                    <a:pt x="3398" y="91507"/>
                  </a:lnTo>
                  <a:lnTo>
                    <a:pt x="5780" y="102964"/>
                  </a:lnTo>
                  <a:lnTo>
                    <a:pt x="8517" y="114189"/>
                  </a:lnTo>
                  <a:lnTo>
                    <a:pt x="11504" y="125217"/>
                  </a:lnTo>
                  <a:lnTo>
                    <a:pt x="14831" y="135927"/>
                  </a:lnTo>
                  <a:lnTo>
                    <a:pt x="18749" y="146053"/>
                  </a:lnTo>
                  <a:lnTo>
                    <a:pt x="23356" y="155493"/>
                  </a:lnTo>
                  <a:lnTo>
                    <a:pt x="28755" y="164138"/>
                  </a:lnTo>
                  <a:lnTo>
                    <a:pt x="35137" y="171799"/>
                  </a:lnTo>
                  <a:lnTo>
                    <a:pt x="42512" y="178466"/>
                  </a:lnTo>
                  <a:lnTo>
                    <a:pt x="50906" y="184113"/>
                  </a:lnTo>
                  <a:lnTo>
                    <a:pt x="60443" y="188616"/>
                  </a:lnTo>
                  <a:lnTo>
                    <a:pt x="71073" y="192007"/>
                  </a:lnTo>
                  <a:lnTo>
                    <a:pt x="82294" y="194134"/>
                  </a:lnTo>
                  <a:lnTo>
                    <a:pt x="93286" y="194588"/>
                  </a:lnTo>
                  <a:lnTo>
                    <a:pt x="103600" y="193299"/>
                  </a:lnTo>
                  <a:lnTo>
                    <a:pt x="113150" y="190485"/>
                  </a:lnTo>
                  <a:lnTo>
                    <a:pt x="122024" y="186462"/>
                  </a:lnTo>
                  <a:lnTo>
                    <a:pt x="130360" y="181532"/>
                  </a:lnTo>
                  <a:lnTo>
                    <a:pt x="138128" y="175783"/>
                  </a:lnTo>
                  <a:lnTo>
                    <a:pt x="145133" y="169101"/>
                  </a:lnTo>
                  <a:lnTo>
                    <a:pt x="151328" y="161493"/>
                  </a:lnTo>
                  <a:lnTo>
                    <a:pt x="156642" y="152927"/>
                  </a:lnTo>
                  <a:lnTo>
                    <a:pt x="160915" y="143266"/>
                  </a:lnTo>
                  <a:lnTo>
                    <a:pt x="164153" y="132542"/>
                  </a:lnTo>
                  <a:lnTo>
                    <a:pt x="166345" y="120916"/>
                  </a:lnTo>
                  <a:lnTo>
                    <a:pt x="167375" y="108587"/>
                  </a:lnTo>
                  <a:lnTo>
                    <a:pt x="167295" y="95753"/>
                  </a:lnTo>
                  <a:lnTo>
                    <a:pt x="166440" y="82975"/>
                  </a:lnTo>
                  <a:lnTo>
                    <a:pt x="165250" y="69822"/>
                  </a:lnTo>
                  <a:lnTo>
                    <a:pt x="163623" y="54023"/>
                  </a:lnTo>
                  <a:lnTo>
                    <a:pt x="161326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11042" y="688953"/>
              <a:ext cx="165886" cy="200027"/>
            </a:xfrm>
            <a:custGeom>
              <a:avLst/>
              <a:gdLst/>
              <a:ahLst/>
              <a:cxnLst/>
              <a:rect l="0" t="0" r="0" b="0"/>
              <a:pathLst>
                <a:path w="165886" h="200027">
                  <a:moveTo>
                    <a:pt x="116170" y="16456"/>
                  </a:moveTo>
                  <a:lnTo>
                    <a:pt x="110169" y="10722"/>
                  </a:lnTo>
                  <a:lnTo>
                    <a:pt x="103324" y="6438"/>
                  </a:lnTo>
                  <a:lnTo>
                    <a:pt x="94931" y="3237"/>
                  </a:lnTo>
                  <a:lnTo>
                    <a:pt x="85131" y="1049"/>
                  </a:lnTo>
                  <a:lnTo>
                    <a:pt x="74168" y="0"/>
                  </a:lnTo>
                  <a:lnTo>
                    <a:pt x="62317" y="62"/>
                  </a:lnTo>
                  <a:lnTo>
                    <a:pt x="50139" y="1232"/>
                  </a:lnTo>
                  <a:lnTo>
                    <a:pt x="38439" y="3609"/>
                  </a:lnTo>
                  <a:lnTo>
                    <a:pt x="27626" y="7140"/>
                  </a:lnTo>
                  <a:lnTo>
                    <a:pt x="18066" y="11968"/>
                  </a:lnTo>
                  <a:lnTo>
                    <a:pt x="10241" y="18489"/>
                  </a:lnTo>
                  <a:lnTo>
                    <a:pt x="4258" y="26754"/>
                  </a:lnTo>
                  <a:lnTo>
                    <a:pt x="545" y="36048"/>
                  </a:lnTo>
                  <a:lnTo>
                    <a:pt x="0" y="45132"/>
                  </a:lnTo>
                  <a:lnTo>
                    <a:pt x="2821" y="53303"/>
                  </a:lnTo>
                  <a:lnTo>
                    <a:pt x="8612" y="60243"/>
                  </a:lnTo>
                  <a:lnTo>
                    <a:pt x="16767" y="65754"/>
                  </a:lnTo>
                  <a:lnTo>
                    <a:pt x="26686" y="69904"/>
                  </a:lnTo>
                  <a:lnTo>
                    <a:pt x="37714" y="73082"/>
                  </a:lnTo>
                  <a:lnTo>
                    <a:pt x="49166" y="75853"/>
                  </a:lnTo>
                  <a:lnTo>
                    <a:pt x="60636" y="78586"/>
                  </a:lnTo>
                  <a:lnTo>
                    <a:pt x="71960" y="81597"/>
                  </a:lnTo>
                  <a:lnTo>
                    <a:pt x="83104" y="85232"/>
                  </a:lnTo>
                  <a:lnTo>
                    <a:pt x="94085" y="89608"/>
                  </a:lnTo>
                  <a:lnTo>
                    <a:pt x="104936" y="94667"/>
                  </a:lnTo>
                  <a:lnTo>
                    <a:pt x="115690" y="100279"/>
                  </a:lnTo>
                  <a:lnTo>
                    <a:pt x="126364" y="106316"/>
                  </a:lnTo>
                  <a:lnTo>
                    <a:pt x="136653" y="112826"/>
                  </a:lnTo>
                  <a:lnTo>
                    <a:pt x="145957" y="120026"/>
                  </a:lnTo>
                  <a:lnTo>
                    <a:pt x="154014" y="127981"/>
                  </a:lnTo>
                  <a:lnTo>
                    <a:pt x="160406" y="136611"/>
                  </a:lnTo>
                  <a:lnTo>
                    <a:pt x="164418" y="145782"/>
                  </a:lnTo>
                  <a:lnTo>
                    <a:pt x="165885" y="155351"/>
                  </a:lnTo>
                  <a:lnTo>
                    <a:pt x="164937" y="164878"/>
                  </a:lnTo>
                  <a:lnTo>
                    <a:pt x="161725" y="173661"/>
                  </a:lnTo>
                  <a:lnTo>
                    <a:pt x="156564" y="181374"/>
                  </a:lnTo>
                  <a:lnTo>
                    <a:pt x="149696" y="187873"/>
                  </a:lnTo>
                  <a:lnTo>
                    <a:pt x="141200" y="193022"/>
                  </a:lnTo>
                  <a:lnTo>
                    <a:pt x="131272" y="196883"/>
                  </a:lnTo>
                  <a:lnTo>
                    <a:pt x="120354" y="199341"/>
                  </a:lnTo>
                  <a:lnTo>
                    <a:pt x="109035" y="200026"/>
                  </a:lnTo>
                  <a:lnTo>
                    <a:pt x="97697" y="198905"/>
                  </a:lnTo>
                  <a:lnTo>
                    <a:pt x="86945" y="196529"/>
                  </a:lnTo>
                  <a:lnTo>
                    <a:pt x="76648" y="193623"/>
                  </a:lnTo>
                  <a:lnTo>
                    <a:pt x="65904" y="189933"/>
                  </a:lnTo>
                  <a:lnTo>
                    <a:pt x="52999" y="184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21969" y="704768"/>
              <a:ext cx="168457" cy="169098"/>
            </a:xfrm>
            <a:custGeom>
              <a:avLst/>
              <a:gdLst/>
              <a:ahLst/>
              <a:cxnLst/>
              <a:rect l="0" t="0" r="0" b="0"/>
              <a:pathLst>
                <a:path w="168457" h="169098">
                  <a:moveTo>
                    <a:pt x="0" y="105926"/>
                  </a:moveTo>
                  <a:lnTo>
                    <a:pt x="8801" y="102992"/>
                  </a:lnTo>
                  <a:lnTo>
                    <a:pt x="17148" y="100210"/>
                  </a:lnTo>
                  <a:lnTo>
                    <a:pt x="25847" y="97310"/>
                  </a:lnTo>
                  <a:lnTo>
                    <a:pt x="34967" y="94270"/>
                  </a:lnTo>
                  <a:lnTo>
                    <a:pt x="44462" y="91105"/>
                  </a:lnTo>
                  <a:lnTo>
                    <a:pt x="54250" y="87836"/>
                  </a:lnTo>
                  <a:lnTo>
                    <a:pt x="64091" y="84326"/>
                  </a:lnTo>
                  <a:lnTo>
                    <a:pt x="73616" y="80286"/>
                  </a:lnTo>
                  <a:lnTo>
                    <a:pt x="82650" y="75604"/>
                  </a:lnTo>
                  <a:lnTo>
                    <a:pt x="91188" y="70324"/>
                  </a:lnTo>
                  <a:lnTo>
                    <a:pt x="99310" y="64555"/>
                  </a:lnTo>
                  <a:lnTo>
                    <a:pt x="107094" y="58409"/>
                  </a:lnTo>
                  <a:lnTo>
                    <a:pt x="114135" y="51825"/>
                  </a:lnTo>
                  <a:lnTo>
                    <a:pt x="119581" y="44574"/>
                  </a:lnTo>
                  <a:lnTo>
                    <a:pt x="123079" y="36594"/>
                  </a:lnTo>
                  <a:lnTo>
                    <a:pt x="124274" y="28286"/>
                  </a:lnTo>
                  <a:lnTo>
                    <a:pt x="122575" y="20396"/>
                  </a:lnTo>
                  <a:lnTo>
                    <a:pt x="117948" y="13323"/>
                  </a:lnTo>
                  <a:lnTo>
                    <a:pt x="110960" y="7441"/>
                  </a:lnTo>
                  <a:lnTo>
                    <a:pt x="102459" y="3246"/>
                  </a:lnTo>
                  <a:lnTo>
                    <a:pt x="93084" y="837"/>
                  </a:lnTo>
                  <a:lnTo>
                    <a:pt x="83220" y="0"/>
                  </a:lnTo>
                  <a:lnTo>
                    <a:pt x="73080" y="411"/>
                  </a:lnTo>
                  <a:lnTo>
                    <a:pt x="62793" y="1763"/>
                  </a:lnTo>
                  <a:lnTo>
                    <a:pt x="52752" y="4125"/>
                  </a:lnTo>
                  <a:lnTo>
                    <a:pt x="43608" y="7912"/>
                  </a:lnTo>
                  <a:lnTo>
                    <a:pt x="35646" y="13241"/>
                  </a:lnTo>
                  <a:lnTo>
                    <a:pt x="28977" y="20107"/>
                  </a:lnTo>
                  <a:lnTo>
                    <a:pt x="23712" y="28544"/>
                  </a:lnTo>
                  <a:lnTo>
                    <a:pt x="19768" y="38403"/>
                  </a:lnTo>
                  <a:lnTo>
                    <a:pt x="17085" y="49260"/>
                  </a:lnTo>
                  <a:lnTo>
                    <a:pt x="15717" y="60532"/>
                  </a:lnTo>
                  <a:lnTo>
                    <a:pt x="15574" y="71845"/>
                  </a:lnTo>
                  <a:lnTo>
                    <a:pt x="16612" y="82879"/>
                  </a:lnTo>
                  <a:lnTo>
                    <a:pt x="18902" y="93288"/>
                  </a:lnTo>
                  <a:lnTo>
                    <a:pt x="22373" y="102954"/>
                  </a:lnTo>
                  <a:lnTo>
                    <a:pt x="26991" y="111936"/>
                  </a:lnTo>
                  <a:lnTo>
                    <a:pt x="32840" y="120364"/>
                  </a:lnTo>
                  <a:lnTo>
                    <a:pt x="39849" y="128366"/>
                  </a:lnTo>
                  <a:lnTo>
                    <a:pt x="47826" y="135896"/>
                  </a:lnTo>
                  <a:lnTo>
                    <a:pt x="56551" y="142734"/>
                  </a:lnTo>
                  <a:lnTo>
                    <a:pt x="65835" y="148813"/>
                  </a:lnTo>
                  <a:lnTo>
                    <a:pt x="75849" y="154049"/>
                  </a:lnTo>
                  <a:lnTo>
                    <a:pt x="87087" y="158267"/>
                  </a:lnTo>
                  <a:lnTo>
                    <a:pt x="99707" y="161474"/>
                  </a:lnTo>
                  <a:lnTo>
                    <a:pt x="113010" y="163819"/>
                  </a:lnTo>
                  <a:lnTo>
                    <a:pt x="127030" y="165738"/>
                  </a:lnTo>
                  <a:lnTo>
                    <a:pt x="144120" y="167401"/>
                  </a:lnTo>
                  <a:lnTo>
                    <a:pt x="168456" y="169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54862" y="458972"/>
              <a:ext cx="156662" cy="444729"/>
            </a:xfrm>
            <a:custGeom>
              <a:avLst/>
              <a:gdLst/>
              <a:ahLst/>
              <a:cxnLst/>
              <a:rect l="0" t="0" r="0" b="0"/>
              <a:pathLst>
                <a:path w="156662" h="444729">
                  <a:moveTo>
                    <a:pt x="61905" y="393836"/>
                  </a:moveTo>
                  <a:lnTo>
                    <a:pt x="70639" y="390768"/>
                  </a:lnTo>
                  <a:lnTo>
                    <a:pt x="78345" y="386705"/>
                  </a:lnTo>
                  <a:lnTo>
                    <a:pt x="85734" y="381208"/>
                  </a:lnTo>
                  <a:lnTo>
                    <a:pt x="92476" y="374275"/>
                  </a:lnTo>
                  <a:lnTo>
                    <a:pt x="97710" y="365829"/>
                  </a:lnTo>
                  <a:lnTo>
                    <a:pt x="101071" y="355988"/>
                  </a:lnTo>
                  <a:lnTo>
                    <a:pt x="102513" y="345323"/>
                  </a:lnTo>
                  <a:lnTo>
                    <a:pt x="102041" y="334718"/>
                  </a:lnTo>
                  <a:lnTo>
                    <a:pt x="99862" y="324678"/>
                  </a:lnTo>
                  <a:lnTo>
                    <a:pt x="95976" y="315653"/>
                  </a:lnTo>
                  <a:lnTo>
                    <a:pt x="90103" y="308197"/>
                  </a:lnTo>
                  <a:lnTo>
                    <a:pt x="82275" y="302456"/>
                  </a:lnTo>
                  <a:lnTo>
                    <a:pt x="73107" y="298567"/>
                  </a:lnTo>
                  <a:lnTo>
                    <a:pt x="63577" y="296840"/>
                  </a:lnTo>
                  <a:lnTo>
                    <a:pt x="54284" y="297240"/>
                  </a:lnTo>
                  <a:lnTo>
                    <a:pt x="45437" y="299777"/>
                  </a:lnTo>
                  <a:lnTo>
                    <a:pt x="37042" y="304669"/>
                  </a:lnTo>
                  <a:lnTo>
                    <a:pt x="29033" y="311811"/>
                  </a:lnTo>
                  <a:lnTo>
                    <a:pt x="21485" y="320842"/>
                  </a:lnTo>
                  <a:lnTo>
                    <a:pt x="14627" y="331336"/>
                  </a:lnTo>
                  <a:lnTo>
                    <a:pt x="8540" y="342905"/>
                  </a:lnTo>
                  <a:lnTo>
                    <a:pt x="3638" y="355077"/>
                  </a:lnTo>
                  <a:lnTo>
                    <a:pt x="707" y="367313"/>
                  </a:lnTo>
                  <a:lnTo>
                    <a:pt x="0" y="379312"/>
                  </a:lnTo>
                  <a:lnTo>
                    <a:pt x="1306" y="390825"/>
                  </a:lnTo>
                  <a:lnTo>
                    <a:pt x="4235" y="401564"/>
                  </a:lnTo>
                  <a:lnTo>
                    <a:pt x="8391" y="411451"/>
                  </a:lnTo>
                  <a:lnTo>
                    <a:pt x="13602" y="420413"/>
                  </a:lnTo>
                  <a:lnTo>
                    <a:pt x="19915" y="428295"/>
                  </a:lnTo>
                  <a:lnTo>
                    <a:pt x="27263" y="435105"/>
                  </a:lnTo>
                  <a:lnTo>
                    <a:pt x="35313" y="440510"/>
                  </a:lnTo>
                  <a:lnTo>
                    <a:pt x="43562" y="443786"/>
                  </a:lnTo>
                  <a:lnTo>
                    <a:pt x="51703" y="444728"/>
                  </a:lnTo>
                  <a:lnTo>
                    <a:pt x="59627" y="443581"/>
                  </a:lnTo>
                  <a:lnTo>
                    <a:pt x="67328" y="440759"/>
                  </a:lnTo>
                  <a:lnTo>
                    <a:pt x="74840" y="436675"/>
                  </a:lnTo>
                  <a:lnTo>
                    <a:pt x="82208" y="431512"/>
                  </a:lnTo>
                  <a:lnTo>
                    <a:pt x="89469" y="425232"/>
                  </a:lnTo>
                  <a:lnTo>
                    <a:pt x="96649" y="417901"/>
                  </a:lnTo>
                  <a:lnTo>
                    <a:pt x="103609" y="409692"/>
                  </a:lnTo>
                  <a:lnTo>
                    <a:pt x="110056" y="400805"/>
                  </a:lnTo>
                  <a:lnTo>
                    <a:pt x="115873" y="391413"/>
                  </a:lnTo>
                  <a:lnTo>
                    <a:pt x="121101" y="381495"/>
                  </a:lnTo>
                  <a:lnTo>
                    <a:pt x="125847" y="370852"/>
                  </a:lnTo>
                  <a:lnTo>
                    <a:pt x="130221" y="359423"/>
                  </a:lnTo>
                  <a:lnTo>
                    <a:pt x="134159" y="346967"/>
                  </a:lnTo>
                  <a:lnTo>
                    <a:pt x="137432" y="333009"/>
                  </a:lnTo>
                  <a:lnTo>
                    <a:pt x="139968" y="317433"/>
                  </a:lnTo>
                  <a:lnTo>
                    <a:pt x="141841" y="300581"/>
                  </a:lnTo>
                  <a:lnTo>
                    <a:pt x="143181" y="283053"/>
                  </a:lnTo>
                  <a:lnTo>
                    <a:pt x="144121" y="265260"/>
                  </a:lnTo>
                  <a:lnTo>
                    <a:pt x="144770" y="247246"/>
                  </a:lnTo>
                  <a:lnTo>
                    <a:pt x="145214" y="228787"/>
                  </a:lnTo>
                  <a:lnTo>
                    <a:pt x="145510" y="209792"/>
                  </a:lnTo>
                  <a:lnTo>
                    <a:pt x="145541" y="190782"/>
                  </a:lnTo>
                  <a:lnTo>
                    <a:pt x="145029" y="172771"/>
                  </a:lnTo>
                  <a:lnTo>
                    <a:pt x="143868" y="156239"/>
                  </a:lnTo>
                  <a:lnTo>
                    <a:pt x="142104" y="140850"/>
                  </a:lnTo>
                  <a:lnTo>
                    <a:pt x="139848" y="125753"/>
                  </a:lnTo>
                  <a:lnTo>
                    <a:pt x="137220" y="110417"/>
                  </a:lnTo>
                  <a:lnTo>
                    <a:pt x="134320" y="94979"/>
                  </a:lnTo>
                  <a:lnTo>
                    <a:pt x="131228" y="80053"/>
                  </a:lnTo>
                  <a:lnTo>
                    <a:pt x="128003" y="65969"/>
                  </a:lnTo>
                  <a:lnTo>
                    <a:pt x="124685" y="52748"/>
                  </a:lnTo>
                  <a:lnTo>
                    <a:pt x="121304" y="40261"/>
                  </a:lnTo>
                  <a:lnTo>
                    <a:pt x="117872" y="28365"/>
                  </a:lnTo>
                  <a:lnTo>
                    <a:pt x="114075" y="17564"/>
                  </a:lnTo>
                  <a:lnTo>
                    <a:pt x="109308" y="8966"/>
                  </a:lnTo>
                  <a:lnTo>
                    <a:pt x="103332" y="3013"/>
                  </a:lnTo>
                  <a:lnTo>
                    <a:pt x="96707" y="0"/>
                  </a:lnTo>
                  <a:lnTo>
                    <a:pt x="90561" y="396"/>
                  </a:lnTo>
                  <a:lnTo>
                    <a:pt x="85507" y="4113"/>
                  </a:lnTo>
                  <a:lnTo>
                    <a:pt x="81643" y="10641"/>
                  </a:lnTo>
                  <a:lnTo>
                    <a:pt x="78817" y="19358"/>
                  </a:lnTo>
                  <a:lnTo>
                    <a:pt x="76810" y="29701"/>
                  </a:lnTo>
                  <a:lnTo>
                    <a:pt x="75410" y="41539"/>
                  </a:lnTo>
                  <a:lnTo>
                    <a:pt x="74447" y="55138"/>
                  </a:lnTo>
                  <a:lnTo>
                    <a:pt x="73795" y="70502"/>
                  </a:lnTo>
                  <a:lnTo>
                    <a:pt x="73523" y="87225"/>
                  </a:lnTo>
                  <a:lnTo>
                    <a:pt x="73871" y="104675"/>
                  </a:lnTo>
                  <a:lnTo>
                    <a:pt x="74917" y="122414"/>
                  </a:lnTo>
                  <a:lnTo>
                    <a:pt x="76434" y="140223"/>
                  </a:lnTo>
                  <a:lnTo>
                    <a:pt x="77991" y="158013"/>
                  </a:lnTo>
                  <a:lnTo>
                    <a:pt x="79338" y="175752"/>
                  </a:lnTo>
                  <a:lnTo>
                    <a:pt x="80563" y="193274"/>
                  </a:lnTo>
                  <a:lnTo>
                    <a:pt x="81992" y="210279"/>
                  </a:lnTo>
                  <a:lnTo>
                    <a:pt x="83805" y="226644"/>
                  </a:lnTo>
                  <a:lnTo>
                    <a:pt x="86024" y="242245"/>
                  </a:lnTo>
                  <a:lnTo>
                    <a:pt x="88592" y="256883"/>
                  </a:lnTo>
                  <a:lnTo>
                    <a:pt x="91433" y="270546"/>
                  </a:lnTo>
                  <a:lnTo>
                    <a:pt x="94478" y="283366"/>
                  </a:lnTo>
                  <a:lnTo>
                    <a:pt x="97668" y="295524"/>
                  </a:lnTo>
                  <a:lnTo>
                    <a:pt x="100963" y="307188"/>
                  </a:lnTo>
                  <a:lnTo>
                    <a:pt x="104498" y="318499"/>
                  </a:lnTo>
                  <a:lnTo>
                    <a:pt x="108556" y="329562"/>
                  </a:lnTo>
                  <a:lnTo>
                    <a:pt x="113252" y="340447"/>
                  </a:lnTo>
                  <a:lnTo>
                    <a:pt x="118542" y="351047"/>
                  </a:lnTo>
                  <a:lnTo>
                    <a:pt x="124318" y="361092"/>
                  </a:lnTo>
                  <a:lnTo>
                    <a:pt x="130454" y="370468"/>
                  </a:lnTo>
                  <a:lnTo>
                    <a:pt x="136546" y="378927"/>
                  </a:lnTo>
                  <a:lnTo>
                    <a:pt x="142516" y="386833"/>
                  </a:lnTo>
                  <a:lnTo>
                    <a:pt x="148884" y="394878"/>
                  </a:lnTo>
                  <a:lnTo>
                    <a:pt x="156661" y="4043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60702" y="696442"/>
              <a:ext cx="208832" cy="189833"/>
            </a:xfrm>
            <a:custGeom>
              <a:avLst/>
              <a:gdLst/>
              <a:ahLst/>
              <a:cxnLst/>
              <a:rect l="0" t="0" r="0" b="0"/>
              <a:pathLst>
                <a:path w="208832" h="189833">
                  <a:moveTo>
                    <a:pt x="145660" y="82666"/>
                  </a:moveTo>
                  <a:lnTo>
                    <a:pt x="139860" y="76732"/>
                  </a:lnTo>
                  <a:lnTo>
                    <a:pt x="134936" y="70527"/>
                  </a:lnTo>
                  <a:lnTo>
                    <a:pt x="130428" y="63436"/>
                  </a:lnTo>
                  <a:lnTo>
                    <a:pt x="126035" y="55669"/>
                  </a:lnTo>
                  <a:lnTo>
                    <a:pt x="121373" y="47670"/>
                  </a:lnTo>
                  <a:lnTo>
                    <a:pt x="116258" y="39729"/>
                  </a:lnTo>
                  <a:lnTo>
                    <a:pt x="110680" y="31955"/>
                  </a:lnTo>
                  <a:lnTo>
                    <a:pt x="104708" y="24362"/>
                  </a:lnTo>
                  <a:lnTo>
                    <a:pt x="98426" y="16939"/>
                  </a:lnTo>
                  <a:lnTo>
                    <a:pt x="91749" y="10142"/>
                  </a:lnTo>
                  <a:lnTo>
                    <a:pt x="84435" y="4862"/>
                  </a:lnTo>
                  <a:lnTo>
                    <a:pt x="76409" y="1466"/>
                  </a:lnTo>
                  <a:lnTo>
                    <a:pt x="67900" y="0"/>
                  </a:lnTo>
                  <a:lnTo>
                    <a:pt x="59344" y="453"/>
                  </a:lnTo>
                  <a:lnTo>
                    <a:pt x="51000" y="2621"/>
                  </a:lnTo>
                  <a:lnTo>
                    <a:pt x="43110" y="6498"/>
                  </a:lnTo>
                  <a:lnTo>
                    <a:pt x="35965" y="12366"/>
                  </a:lnTo>
                  <a:lnTo>
                    <a:pt x="29643" y="20194"/>
                  </a:lnTo>
                  <a:lnTo>
                    <a:pt x="24060" y="29532"/>
                  </a:lnTo>
                  <a:lnTo>
                    <a:pt x="19068" y="39709"/>
                  </a:lnTo>
                  <a:lnTo>
                    <a:pt x="14525" y="50259"/>
                  </a:lnTo>
                  <a:lnTo>
                    <a:pt x="10471" y="61103"/>
                  </a:lnTo>
                  <a:lnTo>
                    <a:pt x="7120" y="72442"/>
                  </a:lnTo>
                  <a:lnTo>
                    <a:pt x="4531" y="84365"/>
                  </a:lnTo>
                  <a:lnTo>
                    <a:pt x="2623" y="96830"/>
                  </a:lnTo>
                  <a:lnTo>
                    <a:pt x="1259" y="109737"/>
                  </a:lnTo>
                  <a:lnTo>
                    <a:pt x="313" y="122971"/>
                  </a:lnTo>
                  <a:lnTo>
                    <a:pt x="0" y="136113"/>
                  </a:lnTo>
                  <a:lnTo>
                    <a:pt x="846" y="148478"/>
                  </a:lnTo>
                  <a:lnTo>
                    <a:pt x="3056" y="159744"/>
                  </a:lnTo>
                  <a:lnTo>
                    <a:pt x="6846" y="169613"/>
                  </a:lnTo>
                  <a:lnTo>
                    <a:pt x="12597" y="177644"/>
                  </a:lnTo>
                  <a:lnTo>
                    <a:pt x="20317" y="183776"/>
                  </a:lnTo>
                  <a:lnTo>
                    <a:pt x="29570" y="187928"/>
                  </a:lnTo>
                  <a:lnTo>
                    <a:pt x="39681" y="189832"/>
                  </a:lnTo>
                  <a:lnTo>
                    <a:pt x="50171" y="189556"/>
                  </a:lnTo>
                  <a:lnTo>
                    <a:pt x="60465" y="187271"/>
                  </a:lnTo>
                  <a:lnTo>
                    <a:pt x="69836" y="183080"/>
                  </a:lnTo>
                  <a:lnTo>
                    <a:pt x="77984" y="177227"/>
                  </a:lnTo>
                  <a:lnTo>
                    <a:pt x="84962" y="170046"/>
                  </a:lnTo>
                  <a:lnTo>
                    <a:pt x="90972" y="161864"/>
                  </a:lnTo>
                  <a:lnTo>
                    <a:pt x="96237" y="152952"/>
                  </a:lnTo>
                  <a:lnTo>
                    <a:pt x="100794" y="143360"/>
                  </a:lnTo>
                  <a:lnTo>
                    <a:pt x="104491" y="132936"/>
                  </a:lnTo>
                  <a:lnTo>
                    <a:pt x="107341" y="121732"/>
                  </a:lnTo>
                  <a:lnTo>
                    <a:pt x="110338" y="112279"/>
                  </a:lnTo>
                  <a:lnTo>
                    <a:pt x="114195" y="108190"/>
                  </a:lnTo>
                  <a:lnTo>
                    <a:pt x="118016" y="109245"/>
                  </a:lnTo>
                  <a:lnTo>
                    <a:pt x="121615" y="113860"/>
                  </a:lnTo>
                  <a:lnTo>
                    <a:pt x="125251" y="120540"/>
                  </a:lnTo>
                  <a:lnTo>
                    <a:pt x="129317" y="128116"/>
                  </a:lnTo>
                  <a:lnTo>
                    <a:pt x="133995" y="135925"/>
                  </a:lnTo>
                  <a:lnTo>
                    <a:pt x="139596" y="143518"/>
                  </a:lnTo>
                  <a:lnTo>
                    <a:pt x="146639" y="150496"/>
                  </a:lnTo>
                  <a:lnTo>
                    <a:pt x="155253" y="156716"/>
                  </a:lnTo>
                  <a:lnTo>
                    <a:pt x="164851" y="162086"/>
                  </a:lnTo>
                  <a:lnTo>
                    <a:pt x="175360" y="166981"/>
                  </a:lnTo>
                  <a:lnTo>
                    <a:pt x="188823" y="171829"/>
                  </a:lnTo>
                  <a:lnTo>
                    <a:pt x="208831" y="177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21311" y="676537"/>
              <a:ext cx="158777" cy="240404"/>
            </a:xfrm>
            <a:custGeom>
              <a:avLst/>
              <a:gdLst/>
              <a:ahLst/>
              <a:cxnLst/>
              <a:rect l="0" t="0" r="0" b="0"/>
              <a:pathLst>
                <a:path w="158777" h="240404">
                  <a:moveTo>
                    <a:pt x="127207" y="7815"/>
                  </a:moveTo>
                  <a:lnTo>
                    <a:pt x="118338" y="4948"/>
                  </a:lnTo>
                  <a:lnTo>
                    <a:pt x="109352" y="2806"/>
                  </a:lnTo>
                  <a:lnTo>
                    <a:pt x="99361" y="1208"/>
                  </a:lnTo>
                  <a:lnTo>
                    <a:pt x="88553" y="200"/>
                  </a:lnTo>
                  <a:lnTo>
                    <a:pt x="77390" y="0"/>
                  </a:lnTo>
                  <a:lnTo>
                    <a:pt x="66190" y="660"/>
                  </a:lnTo>
                  <a:lnTo>
                    <a:pt x="55250" y="2244"/>
                  </a:lnTo>
                  <a:lnTo>
                    <a:pt x="44914" y="4905"/>
                  </a:lnTo>
                  <a:lnTo>
                    <a:pt x="35306" y="8625"/>
                  </a:lnTo>
                  <a:lnTo>
                    <a:pt x="26535" y="13411"/>
                  </a:lnTo>
                  <a:lnTo>
                    <a:pt x="18782" y="19372"/>
                  </a:lnTo>
                  <a:lnTo>
                    <a:pt x="12055" y="26456"/>
                  </a:lnTo>
                  <a:lnTo>
                    <a:pt x="6536" y="34484"/>
                  </a:lnTo>
                  <a:lnTo>
                    <a:pt x="2651" y="43242"/>
                  </a:lnTo>
                  <a:lnTo>
                    <a:pt x="487" y="52535"/>
                  </a:lnTo>
                  <a:lnTo>
                    <a:pt x="0" y="62045"/>
                  </a:lnTo>
                  <a:lnTo>
                    <a:pt x="1185" y="71349"/>
                  </a:lnTo>
                  <a:lnTo>
                    <a:pt x="3874" y="80229"/>
                  </a:lnTo>
                  <a:lnTo>
                    <a:pt x="7949" y="88496"/>
                  </a:lnTo>
                  <a:lnTo>
                    <a:pt x="13426" y="95903"/>
                  </a:lnTo>
                  <a:lnTo>
                    <a:pt x="20186" y="102399"/>
                  </a:lnTo>
                  <a:lnTo>
                    <a:pt x="28164" y="107931"/>
                  </a:lnTo>
                  <a:lnTo>
                    <a:pt x="37421" y="112357"/>
                  </a:lnTo>
                  <a:lnTo>
                    <a:pt x="47867" y="115711"/>
                  </a:lnTo>
                  <a:lnTo>
                    <a:pt x="59135" y="118322"/>
                  </a:lnTo>
                  <a:lnTo>
                    <a:pt x="70690" y="120698"/>
                  </a:lnTo>
                  <a:lnTo>
                    <a:pt x="82201" y="123158"/>
                  </a:lnTo>
                  <a:lnTo>
                    <a:pt x="93539" y="125983"/>
                  </a:lnTo>
                  <a:lnTo>
                    <a:pt x="104686" y="129492"/>
                  </a:lnTo>
                  <a:lnTo>
                    <a:pt x="115655" y="133788"/>
                  </a:lnTo>
                  <a:lnTo>
                    <a:pt x="126157" y="138962"/>
                  </a:lnTo>
                  <a:lnTo>
                    <a:pt x="135612" y="145184"/>
                  </a:lnTo>
                  <a:lnTo>
                    <a:pt x="143777" y="152444"/>
                  </a:lnTo>
                  <a:lnTo>
                    <a:pt x="150414" y="160589"/>
                  </a:lnTo>
                  <a:lnTo>
                    <a:pt x="155123" y="169426"/>
                  </a:lnTo>
                  <a:lnTo>
                    <a:pt x="157876" y="178771"/>
                  </a:lnTo>
                  <a:lnTo>
                    <a:pt x="158776" y="188316"/>
                  </a:lnTo>
                  <a:lnTo>
                    <a:pt x="157875" y="197644"/>
                  </a:lnTo>
                  <a:lnTo>
                    <a:pt x="155376" y="206540"/>
                  </a:lnTo>
                  <a:lnTo>
                    <a:pt x="151260" y="214817"/>
                  </a:lnTo>
                  <a:lnTo>
                    <a:pt x="145225" y="222231"/>
                  </a:lnTo>
                  <a:lnTo>
                    <a:pt x="137276" y="228727"/>
                  </a:lnTo>
                  <a:lnTo>
                    <a:pt x="127686" y="234090"/>
                  </a:lnTo>
                  <a:lnTo>
                    <a:pt x="116808" y="237869"/>
                  </a:lnTo>
                  <a:lnTo>
                    <a:pt x="104981" y="239962"/>
                  </a:lnTo>
                  <a:lnTo>
                    <a:pt x="92805" y="240403"/>
                  </a:lnTo>
                  <a:lnTo>
                    <a:pt x="81098" y="239186"/>
                  </a:lnTo>
                  <a:lnTo>
                    <a:pt x="70277" y="236489"/>
                  </a:lnTo>
                  <a:lnTo>
                    <a:pt x="60678" y="232900"/>
                  </a:lnTo>
                  <a:lnTo>
                    <a:pt x="51802" y="228973"/>
                  </a:lnTo>
                  <a:lnTo>
                    <a:pt x="42875" y="224368"/>
                  </a:lnTo>
                  <a:lnTo>
                    <a:pt x="32450" y="2183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01908" y="725437"/>
              <a:ext cx="225678" cy="175951"/>
            </a:xfrm>
            <a:custGeom>
              <a:avLst/>
              <a:gdLst/>
              <a:ahLst/>
              <a:cxnLst/>
              <a:rect l="0" t="0" r="0" b="0"/>
              <a:pathLst>
                <a:path w="225678" h="175951">
                  <a:moveTo>
                    <a:pt x="151978" y="85257"/>
                  </a:moveTo>
                  <a:lnTo>
                    <a:pt x="149044" y="76456"/>
                  </a:lnTo>
                  <a:lnTo>
                    <a:pt x="146262" y="68109"/>
                  </a:lnTo>
                  <a:lnTo>
                    <a:pt x="143358" y="59410"/>
                  </a:lnTo>
                  <a:lnTo>
                    <a:pt x="140144" y="50289"/>
                  </a:lnTo>
                  <a:lnTo>
                    <a:pt x="136331" y="40794"/>
                  </a:lnTo>
                  <a:lnTo>
                    <a:pt x="131805" y="31016"/>
                  </a:lnTo>
                  <a:lnTo>
                    <a:pt x="126296" y="21520"/>
                  </a:lnTo>
                  <a:lnTo>
                    <a:pt x="119311" y="13291"/>
                  </a:lnTo>
                  <a:lnTo>
                    <a:pt x="110724" y="6774"/>
                  </a:lnTo>
                  <a:lnTo>
                    <a:pt x="100873" y="2232"/>
                  </a:lnTo>
                  <a:lnTo>
                    <a:pt x="90351" y="0"/>
                  </a:lnTo>
                  <a:lnTo>
                    <a:pt x="79578" y="26"/>
                  </a:lnTo>
                  <a:lnTo>
                    <a:pt x="68924" y="2126"/>
                  </a:lnTo>
                  <a:lnTo>
                    <a:pt x="58778" y="6186"/>
                  </a:lnTo>
                  <a:lnTo>
                    <a:pt x="49291" y="11947"/>
                  </a:lnTo>
                  <a:lnTo>
                    <a:pt x="40431" y="19066"/>
                  </a:lnTo>
                  <a:lnTo>
                    <a:pt x="32086" y="27205"/>
                  </a:lnTo>
                  <a:lnTo>
                    <a:pt x="24144" y="36088"/>
                  </a:lnTo>
                  <a:lnTo>
                    <a:pt x="16824" y="45660"/>
                  </a:lnTo>
                  <a:lnTo>
                    <a:pt x="10659" y="56071"/>
                  </a:lnTo>
                  <a:lnTo>
                    <a:pt x="5850" y="67339"/>
                  </a:lnTo>
                  <a:lnTo>
                    <a:pt x="2452" y="79517"/>
                  </a:lnTo>
                  <a:lnTo>
                    <a:pt x="537" y="92757"/>
                  </a:lnTo>
                  <a:lnTo>
                    <a:pt x="0" y="107024"/>
                  </a:lnTo>
                  <a:lnTo>
                    <a:pt x="927" y="121673"/>
                  </a:lnTo>
                  <a:lnTo>
                    <a:pt x="3669" y="135587"/>
                  </a:lnTo>
                  <a:lnTo>
                    <a:pt x="8254" y="148185"/>
                  </a:lnTo>
                  <a:lnTo>
                    <a:pt x="14432" y="158929"/>
                  </a:lnTo>
                  <a:lnTo>
                    <a:pt x="21866" y="167090"/>
                  </a:lnTo>
                  <a:lnTo>
                    <a:pt x="30235" y="172532"/>
                  </a:lnTo>
                  <a:lnTo>
                    <a:pt x="39277" y="175423"/>
                  </a:lnTo>
                  <a:lnTo>
                    <a:pt x="48790" y="175950"/>
                  </a:lnTo>
                  <a:lnTo>
                    <a:pt x="58627" y="174460"/>
                  </a:lnTo>
                  <a:lnTo>
                    <a:pt x="68518" y="171381"/>
                  </a:lnTo>
                  <a:lnTo>
                    <a:pt x="78085" y="167116"/>
                  </a:lnTo>
                  <a:lnTo>
                    <a:pt x="87146" y="161986"/>
                  </a:lnTo>
                  <a:lnTo>
                    <a:pt x="95536" y="155918"/>
                  </a:lnTo>
                  <a:lnTo>
                    <a:pt x="103026" y="148482"/>
                  </a:lnTo>
                  <a:lnTo>
                    <a:pt x="109598" y="139585"/>
                  </a:lnTo>
                  <a:lnTo>
                    <a:pt x="115934" y="130649"/>
                  </a:lnTo>
                  <a:lnTo>
                    <a:pt x="122811" y="125382"/>
                  </a:lnTo>
                  <a:lnTo>
                    <a:pt x="129519" y="125612"/>
                  </a:lnTo>
                  <a:lnTo>
                    <a:pt x="135185" y="129547"/>
                  </a:lnTo>
                  <a:lnTo>
                    <a:pt x="140280" y="135437"/>
                  </a:lnTo>
                  <a:lnTo>
                    <a:pt x="145766" y="141839"/>
                  </a:lnTo>
                  <a:lnTo>
                    <a:pt x="152156" y="147983"/>
                  </a:lnTo>
                  <a:lnTo>
                    <a:pt x="159692" y="153444"/>
                  </a:lnTo>
                  <a:lnTo>
                    <a:pt x="168556" y="157904"/>
                  </a:lnTo>
                  <a:lnTo>
                    <a:pt x="178676" y="161317"/>
                  </a:lnTo>
                  <a:lnTo>
                    <a:pt x="189237" y="163822"/>
                  </a:lnTo>
                  <a:lnTo>
                    <a:pt x="199824" y="165877"/>
                  </a:lnTo>
                  <a:lnTo>
                    <a:pt x="211366" y="167661"/>
                  </a:lnTo>
                  <a:lnTo>
                    <a:pt x="225677" y="169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81934" y="482233"/>
              <a:ext cx="177320" cy="465016"/>
            </a:xfrm>
            <a:custGeom>
              <a:avLst/>
              <a:gdLst/>
              <a:ahLst/>
              <a:cxnLst/>
              <a:rect l="0" t="0" r="0" b="0"/>
              <a:pathLst>
                <a:path w="177320" h="465016">
                  <a:moveTo>
                    <a:pt x="145735" y="349518"/>
                  </a:moveTo>
                  <a:lnTo>
                    <a:pt x="142733" y="337850"/>
                  </a:lnTo>
                  <a:lnTo>
                    <a:pt x="139311" y="327361"/>
                  </a:lnTo>
                  <a:lnTo>
                    <a:pt x="135114" y="317064"/>
                  </a:lnTo>
                  <a:lnTo>
                    <a:pt x="130215" y="306935"/>
                  </a:lnTo>
                  <a:lnTo>
                    <a:pt x="124733" y="297240"/>
                  </a:lnTo>
                  <a:lnTo>
                    <a:pt x="118794" y="288113"/>
                  </a:lnTo>
                  <a:lnTo>
                    <a:pt x="112187" y="279856"/>
                  </a:lnTo>
                  <a:lnTo>
                    <a:pt x="104391" y="272991"/>
                  </a:lnTo>
                  <a:lnTo>
                    <a:pt x="95225" y="267683"/>
                  </a:lnTo>
                  <a:lnTo>
                    <a:pt x="84968" y="264103"/>
                  </a:lnTo>
                  <a:lnTo>
                    <a:pt x="74166" y="262591"/>
                  </a:lnTo>
                  <a:lnTo>
                    <a:pt x="63207" y="263135"/>
                  </a:lnTo>
                  <a:lnTo>
                    <a:pt x="52596" y="265601"/>
                  </a:lnTo>
                  <a:lnTo>
                    <a:pt x="43009" y="269913"/>
                  </a:lnTo>
                  <a:lnTo>
                    <a:pt x="34718" y="275853"/>
                  </a:lnTo>
                  <a:lnTo>
                    <a:pt x="27644" y="283262"/>
                  </a:lnTo>
                  <a:lnTo>
                    <a:pt x="21569" y="292129"/>
                  </a:lnTo>
                  <a:lnTo>
                    <a:pt x="16259" y="302314"/>
                  </a:lnTo>
                  <a:lnTo>
                    <a:pt x="11674" y="313575"/>
                  </a:lnTo>
                  <a:lnTo>
                    <a:pt x="7957" y="325658"/>
                  </a:lnTo>
                  <a:lnTo>
                    <a:pt x="5119" y="338341"/>
                  </a:lnTo>
                  <a:lnTo>
                    <a:pt x="3042" y="351450"/>
                  </a:lnTo>
                  <a:lnTo>
                    <a:pt x="1564" y="364856"/>
                  </a:lnTo>
                  <a:lnTo>
                    <a:pt x="538" y="378462"/>
                  </a:lnTo>
                  <a:lnTo>
                    <a:pt x="0" y="392039"/>
                  </a:lnTo>
                  <a:lnTo>
                    <a:pt x="164" y="405235"/>
                  </a:lnTo>
                  <a:lnTo>
                    <a:pt x="1098" y="417881"/>
                  </a:lnTo>
                  <a:lnTo>
                    <a:pt x="3046" y="429661"/>
                  </a:lnTo>
                  <a:lnTo>
                    <a:pt x="6490" y="440048"/>
                  </a:lnTo>
                  <a:lnTo>
                    <a:pt x="11552" y="448876"/>
                  </a:lnTo>
                  <a:lnTo>
                    <a:pt x="18054" y="455973"/>
                  </a:lnTo>
                  <a:lnTo>
                    <a:pt x="25707" y="460999"/>
                  </a:lnTo>
                  <a:lnTo>
                    <a:pt x="34219" y="463969"/>
                  </a:lnTo>
                  <a:lnTo>
                    <a:pt x="43186" y="465015"/>
                  </a:lnTo>
                  <a:lnTo>
                    <a:pt x="52117" y="464214"/>
                  </a:lnTo>
                  <a:lnTo>
                    <a:pt x="60748" y="461789"/>
                  </a:lnTo>
                  <a:lnTo>
                    <a:pt x="69016" y="458063"/>
                  </a:lnTo>
                  <a:lnTo>
                    <a:pt x="76955" y="453355"/>
                  </a:lnTo>
                  <a:lnTo>
                    <a:pt x="84632" y="447919"/>
                  </a:lnTo>
                  <a:lnTo>
                    <a:pt x="92110" y="441475"/>
                  </a:lnTo>
                  <a:lnTo>
                    <a:pt x="99447" y="433253"/>
                  </a:lnTo>
                  <a:lnTo>
                    <a:pt x="106677" y="422985"/>
                  </a:lnTo>
                  <a:lnTo>
                    <a:pt x="113670" y="411173"/>
                  </a:lnTo>
                  <a:lnTo>
                    <a:pt x="120140" y="398788"/>
                  </a:lnTo>
                  <a:lnTo>
                    <a:pt x="125972" y="386446"/>
                  </a:lnTo>
                  <a:lnTo>
                    <a:pt x="131211" y="373906"/>
                  </a:lnTo>
                  <a:lnTo>
                    <a:pt x="135963" y="360290"/>
                  </a:lnTo>
                  <a:lnTo>
                    <a:pt x="140346" y="345180"/>
                  </a:lnTo>
                  <a:lnTo>
                    <a:pt x="144460" y="329100"/>
                  </a:lnTo>
                  <a:lnTo>
                    <a:pt x="148384" y="313214"/>
                  </a:lnTo>
                  <a:lnTo>
                    <a:pt x="152174" y="298188"/>
                  </a:lnTo>
                  <a:lnTo>
                    <a:pt x="155874" y="284014"/>
                  </a:lnTo>
                  <a:lnTo>
                    <a:pt x="159512" y="270282"/>
                  </a:lnTo>
                  <a:lnTo>
                    <a:pt x="163103" y="256668"/>
                  </a:lnTo>
                  <a:lnTo>
                    <a:pt x="166498" y="242694"/>
                  </a:lnTo>
                  <a:lnTo>
                    <a:pt x="169397" y="227694"/>
                  </a:lnTo>
                  <a:lnTo>
                    <a:pt x="171679" y="211398"/>
                  </a:lnTo>
                  <a:lnTo>
                    <a:pt x="173381" y="193720"/>
                  </a:lnTo>
                  <a:lnTo>
                    <a:pt x="174605" y="174571"/>
                  </a:lnTo>
                  <a:lnTo>
                    <a:pt x="175466" y="154068"/>
                  </a:lnTo>
                  <a:lnTo>
                    <a:pt x="176062" y="132775"/>
                  </a:lnTo>
                  <a:lnTo>
                    <a:pt x="176471" y="111571"/>
                  </a:lnTo>
                  <a:lnTo>
                    <a:pt x="176743" y="90948"/>
                  </a:lnTo>
                  <a:lnTo>
                    <a:pt x="176758" y="71188"/>
                  </a:lnTo>
                  <a:lnTo>
                    <a:pt x="176236" y="52532"/>
                  </a:lnTo>
                  <a:lnTo>
                    <a:pt x="175059" y="35015"/>
                  </a:lnTo>
                  <a:lnTo>
                    <a:pt x="172944" y="19626"/>
                  </a:lnTo>
                  <a:lnTo>
                    <a:pt x="169390" y="8308"/>
                  </a:lnTo>
                  <a:lnTo>
                    <a:pt x="164267" y="1785"/>
                  </a:lnTo>
                  <a:lnTo>
                    <a:pt x="158234" y="0"/>
                  </a:lnTo>
                  <a:lnTo>
                    <a:pt x="152493" y="2740"/>
                  </a:lnTo>
                  <a:lnTo>
                    <a:pt x="147713" y="9402"/>
                  </a:lnTo>
                  <a:lnTo>
                    <a:pt x="144035" y="19345"/>
                  </a:lnTo>
                  <a:lnTo>
                    <a:pt x="141335" y="32096"/>
                  </a:lnTo>
                  <a:lnTo>
                    <a:pt x="139412" y="47140"/>
                  </a:lnTo>
                  <a:lnTo>
                    <a:pt x="138069" y="63945"/>
                  </a:lnTo>
                  <a:lnTo>
                    <a:pt x="137144" y="82045"/>
                  </a:lnTo>
                  <a:lnTo>
                    <a:pt x="136512" y="101071"/>
                  </a:lnTo>
                  <a:lnTo>
                    <a:pt x="136084" y="120745"/>
                  </a:lnTo>
                  <a:lnTo>
                    <a:pt x="135795" y="140865"/>
                  </a:lnTo>
                  <a:lnTo>
                    <a:pt x="135605" y="161290"/>
                  </a:lnTo>
                  <a:lnTo>
                    <a:pt x="135647" y="181922"/>
                  </a:lnTo>
                  <a:lnTo>
                    <a:pt x="136208" y="202694"/>
                  </a:lnTo>
                  <a:lnTo>
                    <a:pt x="137398" y="223555"/>
                  </a:lnTo>
                  <a:lnTo>
                    <a:pt x="139012" y="244312"/>
                  </a:lnTo>
                  <a:lnTo>
                    <a:pt x="140634" y="264635"/>
                  </a:lnTo>
                  <a:lnTo>
                    <a:pt x="142023" y="284373"/>
                  </a:lnTo>
                  <a:lnTo>
                    <a:pt x="143277" y="303221"/>
                  </a:lnTo>
                  <a:lnTo>
                    <a:pt x="144726" y="320659"/>
                  </a:lnTo>
                  <a:lnTo>
                    <a:pt x="146557" y="336537"/>
                  </a:lnTo>
                  <a:lnTo>
                    <a:pt x="148957" y="351013"/>
                  </a:lnTo>
                  <a:lnTo>
                    <a:pt x="152179" y="364365"/>
                  </a:lnTo>
                  <a:lnTo>
                    <a:pt x="156268" y="376857"/>
                  </a:lnTo>
                  <a:lnTo>
                    <a:pt x="160815" y="388272"/>
                  </a:lnTo>
                  <a:lnTo>
                    <a:pt x="165497" y="399030"/>
                  </a:lnTo>
                  <a:lnTo>
                    <a:pt x="170727" y="410083"/>
                  </a:lnTo>
                  <a:lnTo>
                    <a:pt x="177319" y="423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43482" y="821222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5"/>
                  </a:lnTo>
                  <a:lnTo>
                    <a:pt x="0" y="54166"/>
                  </a:lnTo>
                  <a:lnTo>
                    <a:pt x="0" y="68263"/>
                  </a:lnTo>
                  <a:lnTo>
                    <a:pt x="0" y="8683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32953" y="6843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27710" y="736994"/>
              <a:ext cx="52643" cy="199612"/>
            </a:xfrm>
            <a:custGeom>
              <a:avLst/>
              <a:gdLst/>
              <a:ahLst/>
              <a:cxnLst/>
              <a:rect l="0" t="0" r="0" b="0"/>
              <a:pathLst>
                <a:path w="52643" h="199612">
                  <a:moveTo>
                    <a:pt x="0" y="94757"/>
                  </a:moveTo>
                  <a:lnTo>
                    <a:pt x="67" y="106425"/>
                  </a:lnTo>
                  <a:lnTo>
                    <a:pt x="707" y="116914"/>
                  </a:lnTo>
                  <a:lnTo>
                    <a:pt x="2004" y="127215"/>
                  </a:lnTo>
                  <a:lnTo>
                    <a:pt x="3862" y="137517"/>
                  </a:lnTo>
                  <a:lnTo>
                    <a:pt x="6179" y="147860"/>
                  </a:lnTo>
                  <a:lnTo>
                    <a:pt x="8846" y="158250"/>
                  </a:lnTo>
                  <a:lnTo>
                    <a:pt x="11770" y="168678"/>
                  </a:lnTo>
                  <a:lnTo>
                    <a:pt x="14877" y="179136"/>
                  </a:lnTo>
                  <a:lnTo>
                    <a:pt x="18117" y="189546"/>
                  </a:lnTo>
                  <a:lnTo>
                    <a:pt x="21619" y="197415"/>
                  </a:lnTo>
                  <a:lnTo>
                    <a:pt x="24847" y="199611"/>
                  </a:lnTo>
                  <a:lnTo>
                    <a:pt x="26650" y="197102"/>
                  </a:lnTo>
                  <a:lnTo>
                    <a:pt x="26954" y="191527"/>
                  </a:lnTo>
                  <a:lnTo>
                    <a:pt x="26085" y="183903"/>
                  </a:lnTo>
                  <a:lnTo>
                    <a:pt x="24375" y="174658"/>
                  </a:lnTo>
                  <a:lnTo>
                    <a:pt x="22083" y="164108"/>
                  </a:lnTo>
                  <a:lnTo>
                    <a:pt x="19393" y="152715"/>
                  </a:lnTo>
                  <a:lnTo>
                    <a:pt x="16434" y="141048"/>
                  </a:lnTo>
                  <a:lnTo>
                    <a:pt x="13299" y="129445"/>
                  </a:lnTo>
                  <a:lnTo>
                    <a:pt x="10209" y="117869"/>
                  </a:lnTo>
                  <a:lnTo>
                    <a:pt x="7513" y="106027"/>
                  </a:lnTo>
                  <a:lnTo>
                    <a:pt x="5372" y="93762"/>
                  </a:lnTo>
                  <a:lnTo>
                    <a:pt x="3934" y="81066"/>
                  </a:lnTo>
                  <a:lnTo>
                    <a:pt x="3419" y="68003"/>
                  </a:lnTo>
                  <a:lnTo>
                    <a:pt x="3865" y="54674"/>
                  </a:lnTo>
                  <a:lnTo>
                    <a:pt x="5640" y="41807"/>
                  </a:lnTo>
                  <a:lnTo>
                    <a:pt x="9491" y="30692"/>
                  </a:lnTo>
                  <a:lnTo>
                    <a:pt x="15622" y="21891"/>
                  </a:lnTo>
                  <a:lnTo>
                    <a:pt x="23183" y="15293"/>
                  </a:lnTo>
                  <a:lnTo>
                    <a:pt x="31277" y="9820"/>
                  </a:lnTo>
                  <a:lnTo>
                    <a:pt x="40617" y="4997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65834" y="760872"/>
              <a:ext cx="135617" cy="149194"/>
            </a:xfrm>
            <a:custGeom>
              <a:avLst/>
              <a:gdLst/>
              <a:ahLst/>
              <a:cxnLst/>
              <a:rect l="0" t="0" r="0" b="0"/>
              <a:pathLst>
                <a:path w="135617" h="149194">
                  <a:moveTo>
                    <a:pt x="19803" y="49822"/>
                  </a:moveTo>
                  <a:lnTo>
                    <a:pt x="25805" y="55555"/>
                  </a:lnTo>
                  <a:lnTo>
                    <a:pt x="32649" y="59840"/>
                  </a:lnTo>
                  <a:lnTo>
                    <a:pt x="41033" y="63036"/>
                  </a:lnTo>
                  <a:lnTo>
                    <a:pt x="50487" y="65052"/>
                  </a:lnTo>
                  <a:lnTo>
                    <a:pt x="60154" y="65452"/>
                  </a:lnTo>
                  <a:lnTo>
                    <a:pt x="69499" y="64132"/>
                  </a:lnTo>
                  <a:lnTo>
                    <a:pt x="78025" y="60964"/>
                  </a:lnTo>
                  <a:lnTo>
                    <a:pt x="85133" y="55642"/>
                  </a:lnTo>
                  <a:lnTo>
                    <a:pt x="90632" y="48220"/>
                  </a:lnTo>
                  <a:lnTo>
                    <a:pt x="94356" y="39339"/>
                  </a:lnTo>
                  <a:lnTo>
                    <a:pt x="95972" y="30010"/>
                  </a:lnTo>
                  <a:lnTo>
                    <a:pt x="95496" y="20869"/>
                  </a:lnTo>
                  <a:lnTo>
                    <a:pt x="92909" y="12635"/>
                  </a:lnTo>
                  <a:lnTo>
                    <a:pt x="87982" y="6249"/>
                  </a:lnTo>
                  <a:lnTo>
                    <a:pt x="80826" y="2042"/>
                  </a:lnTo>
                  <a:lnTo>
                    <a:pt x="72126" y="0"/>
                  </a:lnTo>
                  <a:lnTo>
                    <a:pt x="62918" y="51"/>
                  </a:lnTo>
                  <a:lnTo>
                    <a:pt x="53844" y="1937"/>
                  </a:lnTo>
                  <a:lnTo>
                    <a:pt x="45146" y="5452"/>
                  </a:lnTo>
                  <a:lnTo>
                    <a:pt x="36852" y="10544"/>
                  </a:lnTo>
                  <a:lnTo>
                    <a:pt x="28908" y="17036"/>
                  </a:lnTo>
                  <a:lnTo>
                    <a:pt x="21405" y="24664"/>
                  </a:lnTo>
                  <a:lnTo>
                    <a:pt x="14578" y="33153"/>
                  </a:lnTo>
                  <a:lnTo>
                    <a:pt x="8512" y="42270"/>
                  </a:lnTo>
                  <a:lnTo>
                    <a:pt x="3623" y="51831"/>
                  </a:lnTo>
                  <a:lnTo>
                    <a:pt x="701" y="61702"/>
                  </a:lnTo>
                  <a:lnTo>
                    <a:pt x="0" y="71782"/>
                  </a:lnTo>
                  <a:lnTo>
                    <a:pt x="1311" y="81838"/>
                  </a:lnTo>
                  <a:lnTo>
                    <a:pt x="4242" y="91517"/>
                  </a:lnTo>
                  <a:lnTo>
                    <a:pt x="8396" y="100657"/>
                  </a:lnTo>
                  <a:lnTo>
                    <a:pt x="13435" y="109270"/>
                  </a:lnTo>
                  <a:lnTo>
                    <a:pt x="19100" y="117442"/>
                  </a:lnTo>
                  <a:lnTo>
                    <a:pt x="25208" y="125264"/>
                  </a:lnTo>
                  <a:lnTo>
                    <a:pt x="31952" y="132502"/>
                  </a:lnTo>
                  <a:lnTo>
                    <a:pt x="39850" y="138612"/>
                  </a:lnTo>
                  <a:lnTo>
                    <a:pt x="49091" y="143383"/>
                  </a:lnTo>
                  <a:lnTo>
                    <a:pt x="59399" y="146756"/>
                  </a:lnTo>
                  <a:lnTo>
                    <a:pt x="70237" y="148654"/>
                  </a:lnTo>
                  <a:lnTo>
                    <a:pt x="81221" y="149193"/>
                  </a:lnTo>
                  <a:lnTo>
                    <a:pt x="91917" y="148770"/>
                  </a:lnTo>
                  <a:lnTo>
                    <a:pt x="102907" y="147926"/>
                  </a:lnTo>
                  <a:lnTo>
                    <a:pt x="116270" y="146589"/>
                  </a:lnTo>
                  <a:lnTo>
                    <a:pt x="135616" y="144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42176" y="735979"/>
              <a:ext cx="148789" cy="190529"/>
            </a:xfrm>
            <a:custGeom>
              <a:avLst/>
              <a:gdLst/>
              <a:ahLst/>
              <a:cxnLst/>
              <a:rect l="0" t="0" r="0" b="0"/>
              <a:pathLst>
                <a:path w="148789" h="190529">
                  <a:moveTo>
                    <a:pt x="106673" y="11544"/>
                  </a:moveTo>
                  <a:lnTo>
                    <a:pt x="97872" y="5877"/>
                  </a:lnTo>
                  <a:lnTo>
                    <a:pt x="89525" y="2233"/>
                  </a:lnTo>
                  <a:lnTo>
                    <a:pt x="80831" y="329"/>
                  </a:lnTo>
                  <a:lnTo>
                    <a:pt x="71883" y="0"/>
                  </a:lnTo>
                  <a:lnTo>
                    <a:pt x="63036" y="1268"/>
                  </a:lnTo>
                  <a:lnTo>
                    <a:pt x="54498" y="3992"/>
                  </a:lnTo>
                  <a:lnTo>
                    <a:pt x="46309" y="7913"/>
                  </a:lnTo>
                  <a:lnTo>
                    <a:pt x="38432" y="12748"/>
                  </a:lnTo>
                  <a:lnTo>
                    <a:pt x="30807" y="18257"/>
                  </a:lnTo>
                  <a:lnTo>
                    <a:pt x="23533" y="24411"/>
                  </a:lnTo>
                  <a:lnTo>
                    <a:pt x="16868" y="31372"/>
                  </a:lnTo>
                  <a:lnTo>
                    <a:pt x="10911" y="39166"/>
                  </a:lnTo>
                  <a:lnTo>
                    <a:pt x="5927" y="47688"/>
                  </a:lnTo>
                  <a:lnTo>
                    <a:pt x="2410" y="56787"/>
                  </a:lnTo>
                  <a:lnTo>
                    <a:pt x="491" y="66322"/>
                  </a:lnTo>
                  <a:lnTo>
                    <a:pt x="0" y="76335"/>
                  </a:lnTo>
                  <a:lnTo>
                    <a:pt x="650" y="87041"/>
                  </a:lnTo>
                  <a:lnTo>
                    <a:pt x="2168" y="98495"/>
                  </a:lnTo>
                  <a:lnTo>
                    <a:pt x="4642" y="110288"/>
                  </a:lnTo>
                  <a:lnTo>
                    <a:pt x="8505" y="121672"/>
                  </a:lnTo>
                  <a:lnTo>
                    <a:pt x="13880" y="132253"/>
                  </a:lnTo>
                  <a:lnTo>
                    <a:pt x="20609" y="141983"/>
                  </a:lnTo>
                  <a:lnTo>
                    <a:pt x="28419" y="150980"/>
                  </a:lnTo>
                  <a:lnTo>
                    <a:pt x="37055" y="159392"/>
                  </a:lnTo>
                  <a:lnTo>
                    <a:pt x="46616" y="167042"/>
                  </a:lnTo>
                  <a:lnTo>
                    <a:pt x="57543" y="173436"/>
                  </a:lnTo>
                  <a:lnTo>
                    <a:pt x="69954" y="178406"/>
                  </a:lnTo>
                  <a:lnTo>
                    <a:pt x="83314" y="182092"/>
                  </a:lnTo>
                  <a:lnTo>
                    <a:pt x="98123" y="185132"/>
                  </a:lnTo>
                  <a:lnTo>
                    <a:pt x="117918" y="187791"/>
                  </a:lnTo>
                  <a:lnTo>
                    <a:pt x="148788" y="19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24479" y="452725"/>
              <a:ext cx="61242" cy="536954"/>
            </a:xfrm>
            <a:custGeom>
              <a:avLst/>
              <a:gdLst/>
              <a:ahLst/>
              <a:cxnLst/>
              <a:rect l="0" t="0" r="0" b="0"/>
              <a:pathLst>
                <a:path w="61242" h="536954">
                  <a:moveTo>
                    <a:pt x="19127" y="0"/>
                  </a:moveTo>
                  <a:lnTo>
                    <a:pt x="13393" y="14803"/>
                  </a:lnTo>
                  <a:lnTo>
                    <a:pt x="9110" y="29994"/>
                  </a:lnTo>
                  <a:lnTo>
                    <a:pt x="5904" y="47072"/>
                  </a:lnTo>
                  <a:lnTo>
                    <a:pt x="3542" y="65474"/>
                  </a:lnTo>
                  <a:lnTo>
                    <a:pt x="1845" y="83987"/>
                  </a:lnTo>
                  <a:lnTo>
                    <a:pt x="655" y="101885"/>
                  </a:lnTo>
                  <a:lnTo>
                    <a:pt x="0" y="119118"/>
                  </a:lnTo>
                  <a:lnTo>
                    <a:pt x="80" y="136048"/>
                  </a:lnTo>
                  <a:lnTo>
                    <a:pt x="941" y="152943"/>
                  </a:lnTo>
                  <a:lnTo>
                    <a:pt x="2332" y="169763"/>
                  </a:lnTo>
                  <a:lnTo>
                    <a:pt x="3803" y="186229"/>
                  </a:lnTo>
                  <a:lnTo>
                    <a:pt x="5092" y="202208"/>
                  </a:lnTo>
                  <a:lnTo>
                    <a:pt x="6278" y="217874"/>
                  </a:lnTo>
                  <a:lnTo>
                    <a:pt x="7681" y="233613"/>
                  </a:lnTo>
                  <a:lnTo>
                    <a:pt x="9477" y="249643"/>
                  </a:lnTo>
                  <a:lnTo>
                    <a:pt x="11684" y="265849"/>
                  </a:lnTo>
                  <a:lnTo>
                    <a:pt x="14244" y="281889"/>
                  </a:lnTo>
                  <a:lnTo>
                    <a:pt x="17081" y="297571"/>
                  </a:lnTo>
                  <a:lnTo>
                    <a:pt x="20122" y="312864"/>
                  </a:lnTo>
                  <a:lnTo>
                    <a:pt x="23310" y="327820"/>
                  </a:lnTo>
                  <a:lnTo>
                    <a:pt x="26594" y="342510"/>
                  </a:lnTo>
                  <a:lnTo>
                    <a:pt x="29782" y="357002"/>
                  </a:lnTo>
                  <a:lnTo>
                    <a:pt x="32543" y="371353"/>
                  </a:lnTo>
                  <a:lnTo>
                    <a:pt x="34736" y="385600"/>
                  </a:lnTo>
                  <a:lnTo>
                    <a:pt x="36548" y="399609"/>
                  </a:lnTo>
                  <a:lnTo>
                    <a:pt x="38379" y="413097"/>
                  </a:lnTo>
                  <a:lnTo>
                    <a:pt x="40465" y="425947"/>
                  </a:lnTo>
                  <a:lnTo>
                    <a:pt x="42868" y="438204"/>
                  </a:lnTo>
                  <a:lnTo>
                    <a:pt x="45560" y="449974"/>
                  </a:lnTo>
                  <a:lnTo>
                    <a:pt x="48481" y="461376"/>
                  </a:lnTo>
                  <a:lnTo>
                    <a:pt x="51421" y="472634"/>
                  </a:lnTo>
                  <a:lnTo>
                    <a:pt x="54319" y="485493"/>
                  </a:lnTo>
                  <a:lnTo>
                    <a:pt x="57428" y="504441"/>
                  </a:lnTo>
                  <a:lnTo>
                    <a:pt x="61241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69865" y="589595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400083" y="42114"/>
                  </a:moveTo>
                  <a:lnTo>
                    <a:pt x="385281" y="39181"/>
                  </a:lnTo>
                  <a:lnTo>
                    <a:pt x="370089" y="36398"/>
                  </a:lnTo>
                  <a:lnTo>
                    <a:pt x="353012" y="33503"/>
                  </a:lnTo>
                  <a:lnTo>
                    <a:pt x="334610" y="30636"/>
                  </a:lnTo>
                  <a:lnTo>
                    <a:pt x="316097" y="28119"/>
                  </a:lnTo>
                  <a:lnTo>
                    <a:pt x="298202" y="26104"/>
                  </a:lnTo>
                  <a:lnTo>
                    <a:pt x="281142" y="24419"/>
                  </a:lnTo>
                  <a:lnTo>
                    <a:pt x="264861" y="22675"/>
                  </a:lnTo>
                  <a:lnTo>
                    <a:pt x="249214" y="20654"/>
                  </a:lnTo>
                  <a:lnTo>
                    <a:pt x="234047" y="18465"/>
                  </a:lnTo>
                  <a:lnTo>
                    <a:pt x="219230" y="16449"/>
                  </a:lnTo>
                  <a:lnTo>
                    <a:pt x="204645" y="14791"/>
                  </a:lnTo>
                  <a:lnTo>
                    <a:pt x="189726" y="13356"/>
                  </a:lnTo>
                  <a:lnTo>
                    <a:pt x="173498" y="11785"/>
                  </a:lnTo>
                  <a:lnTo>
                    <a:pt x="155545" y="9881"/>
                  </a:lnTo>
                  <a:lnTo>
                    <a:pt x="136264" y="7772"/>
                  </a:lnTo>
                  <a:lnTo>
                    <a:pt x="116559" y="5810"/>
                  </a:lnTo>
                  <a:lnTo>
                    <a:pt x="97024" y="4193"/>
                  </a:lnTo>
                  <a:lnTo>
                    <a:pt x="78245" y="2952"/>
                  </a:lnTo>
                  <a:lnTo>
                    <a:pt x="58905" y="1910"/>
                  </a:lnTo>
                  <a:lnTo>
                    <a:pt x="35080" y="9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632272" y="800165"/>
              <a:ext cx="137327" cy="141814"/>
            </a:xfrm>
            <a:custGeom>
              <a:avLst/>
              <a:gdLst/>
              <a:ahLst/>
              <a:cxnLst/>
              <a:rect l="0" t="0" r="0" b="0"/>
              <a:pathLst>
                <a:path w="137327" h="141814">
                  <a:moveTo>
                    <a:pt x="116702" y="31586"/>
                  </a:moveTo>
                  <a:lnTo>
                    <a:pt x="110700" y="25852"/>
                  </a:lnTo>
                  <a:lnTo>
                    <a:pt x="103855" y="21568"/>
                  </a:lnTo>
                  <a:lnTo>
                    <a:pt x="95467" y="18367"/>
                  </a:lnTo>
                  <a:lnTo>
                    <a:pt x="85840" y="16179"/>
                  </a:lnTo>
                  <a:lnTo>
                    <a:pt x="75526" y="15130"/>
                  </a:lnTo>
                  <a:lnTo>
                    <a:pt x="64924" y="15192"/>
                  </a:lnTo>
                  <a:lnTo>
                    <a:pt x="54398" y="16362"/>
                  </a:lnTo>
                  <a:lnTo>
                    <a:pt x="44346" y="18739"/>
                  </a:lnTo>
                  <a:lnTo>
                    <a:pt x="34932" y="22266"/>
                  </a:lnTo>
                  <a:lnTo>
                    <a:pt x="26291" y="26921"/>
                  </a:lnTo>
                  <a:lnTo>
                    <a:pt x="18626" y="32794"/>
                  </a:lnTo>
                  <a:lnTo>
                    <a:pt x="11959" y="39823"/>
                  </a:lnTo>
                  <a:lnTo>
                    <a:pt x="6479" y="47984"/>
                  </a:lnTo>
                  <a:lnTo>
                    <a:pt x="2620" y="57364"/>
                  </a:lnTo>
                  <a:lnTo>
                    <a:pt x="475" y="67888"/>
                  </a:lnTo>
                  <a:lnTo>
                    <a:pt x="0" y="79038"/>
                  </a:lnTo>
                  <a:lnTo>
                    <a:pt x="1193" y="89982"/>
                  </a:lnTo>
                  <a:lnTo>
                    <a:pt x="3887" y="100260"/>
                  </a:lnTo>
                  <a:lnTo>
                    <a:pt x="7966" y="109616"/>
                  </a:lnTo>
                  <a:lnTo>
                    <a:pt x="13445" y="117829"/>
                  </a:lnTo>
                  <a:lnTo>
                    <a:pt x="20211" y="124901"/>
                  </a:lnTo>
                  <a:lnTo>
                    <a:pt x="28361" y="130838"/>
                  </a:lnTo>
                  <a:lnTo>
                    <a:pt x="38269" y="135543"/>
                  </a:lnTo>
                  <a:lnTo>
                    <a:pt x="49964" y="139074"/>
                  </a:lnTo>
                  <a:lnTo>
                    <a:pt x="62885" y="141295"/>
                  </a:lnTo>
                  <a:lnTo>
                    <a:pt x="76090" y="141813"/>
                  </a:lnTo>
                  <a:lnTo>
                    <a:pt x="88993" y="140564"/>
                  </a:lnTo>
                  <a:lnTo>
                    <a:pt x="101079" y="137606"/>
                  </a:lnTo>
                  <a:lnTo>
                    <a:pt x="111736" y="132955"/>
                  </a:lnTo>
                  <a:lnTo>
                    <a:pt x="120778" y="126785"/>
                  </a:lnTo>
                  <a:lnTo>
                    <a:pt x="128034" y="119219"/>
                  </a:lnTo>
                  <a:lnTo>
                    <a:pt x="133174" y="110246"/>
                  </a:lnTo>
                  <a:lnTo>
                    <a:pt x="136224" y="99995"/>
                  </a:lnTo>
                  <a:lnTo>
                    <a:pt x="137326" y="88859"/>
                  </a:lnTo>
                  <a:lnTo>
                    <a:pt x="136563" y="77392"/>
                  </a:lnTo>
                  <a:lnTo>
                    <a:pt x="134160" y="65946"/>
                  </a:lnTo>
                  <a:lnTo>
                    <a:pt x="130278" y="54821"/>
                  </a:lnTo>
                  <a:lnTo>
                    <a:pt x="124932" y="44350"/>
                  </a:lnTo>
                  <a:lnTo>
                    <a:pt x="118275" y="34652"/>
                  </a:lnTo>
                  <a:lnTo>
                    <a:pt x="110814" y="25958"/>
                  </a:lnTo>
                  <a:lnTo>
                    <a:pt x="102503" y="17862"/>
                  </a:lnTo>
                  <a:lnTo>
                    <a:pt x="91497" y="9653"/>
                  </a:lnTo>
                  <a:lnTo>
                    <a:pt x="745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91088" y="526424"/>
              <a:ext cx="218362" cy="402141"/>
            </a:xfrm>
            <a:custGeom>
              <a:avLst/>
              <a:gdLst/>
              <a:ahLst/>
              <a:cxnLst/>
              <a:rect l="0" t="0" r="0" b="0"/>
              <a:pathLst>
                <a:path w="218362" h="402141">
                  <a:moveTo>
                    <a:pt x="0" y="0"/>
                  </a:moveTo>
                  <a:lnTo>
                    <a:pt x="2933" y="11803"/>
                  </a:lnTo>
                  <a:lnTo>
                    <a:pt x="5715" y="23572"/>
                  </a:lnTo>
                  <a:lnTo>
                    <a:pt x="8615" y="36471"/>
                  </a:lnTo>
                  <a:lnTo>
                    <a:pt x="11656" y="50665"/>
                  </a:lnTo>
                  <a:lnTo>
                    <a:pt x="14821" y="66290"/>
                  </a:lnTo>
                  <a:lnTo>
                    <a:pt x="18080" y="83265"/>
                  </a:lnTo>
                  <a:lnTo>
                    <a:pt x="21245" y="101367"/>
                  </a:lnTo>
                  <a:lnTo>
                    <a:pt x="23987" y="120335"/>
                  </a:lnTo>
                  <a:lnTo>
                    <a:pt x="26168" y="139942"/>
                  </a:lnTo>
                  <a:lnTo>
                    <a:pt x="27970" y="160003"/>
                  </a:lnTo>
                  <a:lnTo>
                    <a:pt x="29794" y="180382"/>
                  </a:lnTo>
                  <a:lnTo>
                    <a:pt x="31872" y="200976"/>
                  </a:lnTo>
                  <a:lnTo>
                    <a:pt x="34100" y="221550"/>
                  </a:lnTo>
                  <a:lnTo>
                    <a:pt x="36141" y="241751"/>
                  </a:lnTo>
                  <a:lnTo>
                    <a:pt x="37817" y="261411"/>
                  </a:lnTo>
                  <a:lnTo>
                    <a:pt x="39263" y="280376"/>
                  </a:lnTo>
                  <a:lnTo>
                    <a:pt x="40842" y="298426"/>
                  </a:lnTo>
                  <a:lnTo>
                    <a:pt x="42741" y="315500"/>
                  </a:lnTo>
                  <a:lnTo>
                    <a:pt x="44492" y="330564"/>
                  </a:lnTo>
                  <a:lnTo>
                    <a:pt x="44581" y="341246"/>
                  </a:lnTo>
                  <a:lnTo>
                    <a:pt x="42617" y="346200"/>
                  </a:lnTo>
                  <a:lnTo>
                    <a:pt x="40092" y="345838"/>
                  </a:lnTo>
                  <a:lnTo>
                    <a:pt x="37822" y="341337"/>
                  </a:lnTo>
                  <a:lnTo>
                    <a:pt x="36193" y="333844"/>
                  </a:lnTo>
                  <a:lnTo>
                    <a:pt x="35499" y="324256"/>
                  </a:lnTo>
                  <a:lnTo>
                    <a:pt x="35798" y="313241"/>
                  </a:lnTo>
                  <a:lnTo>
                    <a:pt x="37293" y="301748"/>
                  </a:lnTo>
                  <a:lnTo>
                    <a:pt x="40420" y="291016"/>
                  </a:lnTo>
                  <a:lnTo>
                    <a:pt x="45272" y="281658"/>
                  </a:lnTo>
                  <a:lnTo>
                    <a:pt x="51970" y="274053"/>
                  </a:lnTo>
                  <a:lnTo>
                    <a:pt x="60817" y="268609"/>
                  </a:lnTo>
                  <a:lnTo>
                    <a:pt x="71763" y="265323"/>
                  </a:lnTo>
                  <a:lnTo>
                    <a:pt x="84162" y="264046"/>
                  </a:lnTo>
                  <a:lnTo>
                    <a:pt x="97007" y="264685"/>
                  </a:lnTo>
                  <a:lnTo>
                    <a:pt x="109672" y="266995"/>
                  </a:lnTo>
                  <a:lnTo>
                    <a:pt x="121764" y="270643"/>
                  </a:lnTo>
                  <a:lnTo>
                    <a:pt x="132958" y="275299"/>
                  </a:lnTo>
                  <a:lnTo>
                    <a:pt x="143192" y="280689"/>
                  </a:lnTo>
                  <a:lnTo>
                    <a:pt x="152741" y="286764"/>
                  </a:lnTo>
                  <a:lnTo>
                    <a:pt x="162089" y="293673"/>
                  </a:lnTo>
                  <a:lnTo>
                    <a:pt x="171532" y="301432"/>
                  </a:lnTo>
                  <a:lnTo>
                    <a:pt x="181013" y="309932"/>
                  </a:lnTo>
                  <a:lnTo>
                    <a:pt x="190234" y="319015"/>
                  </a:lnTo>
                  <a:lnTo>
                    <a:pt x="199018" y="328539"/>
                  </a:lnTo>
                  <a:lnTo>
                    <a:pt x="206864" y="338546"/>
                  </a:lnTo>
                  <a:lnTo>
                    <a:pt x="212917" y="349248"/>
                  </a:lnTo>
                  <a:lnTo>
                    <a:pt x="216855" y="360690"/>
                  </a:lnTo>
                  <a:lnTo>
                    <a:pt x="218361" y="372135"/>
                  </a:lnTo>
                  <a:lnTo>
                    <a:pt x="216875" y="382221"/>
                  </a:lnTo>
                  <a:lnTo>
                    <a:pt x="212397" y="390290"/>
                  </a:lnTo>
                  <a:lnTo>
                    <a:pt x="205509" y="396196"/>
                  </a:lnTo>
                  <a:lnTo>
                    <a:pt x="197077" y="399950"/>
                  </a:lnTo>
                  <a:lnTo>
                    <a:pt x="187749" y="401806"/>
                  </a:lnTo>
                  <a:lnTo>
                    <a:pt x="177914" y="402140"/>
                  </a:lnTo>
                  <a:lnTo>
                    <a:pt x="167795" y="401325"/>
                  </a:lnTo>
                  <a:lnTo>
                    <a:pt x="157514" y="399677"/>
                  </a:lnTo>
                  <a:lnTo>
                    <a:pt x="147136" y="397441"/>
                  </a:lnTo>
                  <a:lnTo>
                    <a:pt x="136702" y="394797"/>
                  </a:lnTo>
                  <a:lnTo>
                    <a:pt x="126233" y="391872"/>
                  </a:lnTo>
                  <a:lnTo>
                    <a:pt x="115743" y="388756"/>
                  </a:lnTo>
                  <a:lnTo>
                    <a:pt x="105239" y="385511"/>
                  </a:lnTo>
                  <a:lnTo>
                    <a:pt x="94739" y="382188"/>
                  </a:lnTo>
                  <a:lnTo>
                    <a:pt x="84703" y="379160"/>
                  </a:lnTo>
                  <a:lnTo>
                    <a:pt x="75036" y="376929"/>
                  </a:lnTo>
                  <a:lnTo>
                    <a:pt x="64889" y="376417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80601" y="894922"/>
              <a:ext cx="135304" cy="200042"/>
            </a:xfrm>
            <a:custGeom>
              <a:avLst/>
              <a:gdLst/>
              <a:ahLst/>
              <a:cxnLst/>
              <a:rect l="0" t="0" r="0" b="0"/>
              <a:pathLst>
                <a:path w="135304" h="200042">
                  <a:moveTo>
                    <a:pt x="94756" y="0"/>
                  </a:moveTo>
                  <a:lnTo>
                    <a:pt x="97690" y="11735"/>
                  </a:lnTo>
                  <a:lnTo>
                    <a:pt x="100473" y="22864"/>
                  </a:lnTo>
                  <a:lnTo>
                    <a:pt x="103377" y="34462"/>
                  </a:lnTo>
                  <a:lnTo>
                    <a:pt x="106590" y="46623"/>
                  </a:lnTo>
                  <a:lnTo>
                    <a:pt x="110404" y="59283"/>
                  </a:lnTo>
                  <a:lnTo>
                    <a:pt x="114916" y="72339"/>
                  </a:lnTo>
                  <a:lnTo>
                    <a:pt x="119906" y="85691"/>
                  </a:lnTo>
                  <a:lnTo>
                    <a:pt x="124947" y="99257"/>
                  </a:lnTo>
                  <a:lnTo>
                    <a:pt x="129759" y="112958"/>
                  </a:lnTo>
                  <a:lnTo>
                    <a:pt x="133616" y="126258"/>
                  </a:lnTo>
                  <a:lnTo>
                    <a:pt x="135303" y="138204"/>
                  </a:lnTo>
                  <a:lnTo>
                    <a:pt x="134353" y="148383"/>
                  </a:lnTo>
                  <a:lnTo>
                    <a:pt x="130948" y="156877"/>
                  </a:lnTo>
                  <a:lnTo>
                    <a:pt x="125540" y="163981"/>
                  </a:lnTo>
                  <a:lnTo>
                    <a:pt x="118605" y="170016"/>
                  </a:lnTo>
                  <a:lnTo>
                    <a:pt x="110393" y="175106"/>
                  </a:lnTo>
                  <a:lnTo>
                    <a:pt x="100921" y="179169"/>
                  </a:lnTo>
                  <a:lnTo>
                    <a:pt x="90302" y="182248"/>
                  </a:lnTo>
                  <a:lnTo>
                    <a:pt x="78903" y="184657"/>
                  </a:lnTo>
                  <a:lnTo>
                    <a:pt x="67254" y="186891"/>
                  </a:lnTo>
                  <a:lnTo>
                    <a:pt x="55685" y="189243"/>
                  </a:lnTo>
                  <a:lnTo>
                    <a:pt x="44580" y="191665"/>
                  </a:lnTo>
                  <a:lnTo>
                    <a:pt x="33261" y="194092"/>
                  </a:lnTo>
                  <a:lnTo>
                    <a:pt x="19621" y="19674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54300" y="73699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28000" y="750053"/>
              <a:ext cx="147400" cy="176455"/>
            </a:xfrm>
            <a:custGeom>
              <a:avLst/>
              <a:gdLst/>
              <a:ahLst/>
              <a:cxnLst/>
              <a:rect l="0" t="0" r="0" b="0"/>
              <a:pathLst>
                <a:path w="147400" h="176455">
                  <a:moveTo>
                    <a:pt x="0" y="71169"/>
                  </a:moveTo>
                  <a:lnTo>
                    <a:pt x="8868" y="74036"/>
                  </a:lnTo>
                  <a:lnTo>
                    <a:pt x="17855" y="76178"/>
                  </a:lnTo>
                  <a:lnTo>
                    <a:pt x="27846" y="77777"/>
                  </a:lnTo>
                  <a:lnTo>
                    <a:pt x="38654" y="78784"/>
                  </a:lnTo>
                  <a:lnTo>
                    <a:pt x="49817" y="78984"/>
                  </a:lnTo>
                  <a:lnTo>
                    <a:pt x="61022" y="78329"/>
                  </a:lnTo>
                  <a:lnTo>
                    <a:pt x="72135" y="76918"/>
                  </a:lnTo>
                  <a:lnTo>
                    <a:pt x="83118" y="74905"/>
                  </a:lnTo>
                  <a:lnTo>
                    <a:pt x="93975" y="72434"/>
                  </a:lnTo>
                  <a:lnTo>
                    <a:pt x="104400" y="69300"/>
                  </a:lnTo>
                  <a:lnTo>
                    <a:pt x="113800" y="64987"/>
                  </a:lnTo>
                  <a:lnTo>
                    <a:pt x="121925" y="59306"/>
                  </a:lnTo>
                  <a:lnTo>
                    <a:pt x="128364" y="52372"/>
                  </a:lnTo>
                  <a:lnTo>
                    <a:pt x="132409" y="44421"/>
                  </a:lnTo>
                  <a:lnTo>
                    <a:pt x="133898" y="35711"/>
                  </a:lnTo>
                  <a:lnTo>
                    <a:pt x="132965" y="26779"/>
                  </a:lnTo>
                  <a:lnTo>
                    <a:pt x="129763" y="18403"/>
                  </a:lnTo>
                  <a:lnTo>
                    <a:pt x="124613" y="10976"/>
                  </a:lnTo>
                  <a:lnTo>
                    <a:pt x="117921" y="5010"/>
                  </a:lnTo>
                  <a:lnTo>
                    <a:pt x="110077" y="1284"/>
                  </a:lnTo>
                  <a:lnTo>
                    <a:pt x="101400" y="0"/>
                  </a:lnTo>
                  <a:lnTo>
                    <a:pt x="92137" y="731"/>
                  </a:lnTo>
                  <a:lnTo>
                    <a:pt x="82467" y="2732"/>
                  </a:lnTo>
                  <a:lnTo>
                    <a:pt x="72528" y="5449"/>
                  </a:lnTo>
                  <a:lnTo>
                    <a:pt x="62735" y="8878"/>
                  </a:lnTo>
                  <a:lnTo>
                    <a:pt x="53765" y="13455"/>
                  </a:lnTo>
                  <a:lnTo>
                    <a:pt x="45918" y="19346"/>
                  </a:lnTo>
                  <a:lnTo>
                    <a:pt x="39158" y="26436"/>
                  </a:lnTo>
                  <a:lnTo>
                    <a:pt x="33301" y="34499"/>
                  </a:lnTo>
                  <a:lnTo>
                    <a:pt x="28142" y="43302"/>
                  </a:lnTo>
                  <a:lnTo>
                    <a:pt x="23658" y="52807"/>
                  </a:lnTo>
                  <a:lnTo>
                    <a:pt x="20010" y="63165"/>
                  </a:lnTo>
                  <a:lnTo>
                    <a:pt x="17228" y="74381"/>
                  </a:lnTo>
                  <a:lnTo>
                    <a:pt x="15527" y="86014"/>
                  </a:lnTo>
                  <a:lnTo>
                    <a:pt x="15366" y="97289"/>
                  </a:lnTo>
                  <a:lnTo>
                    <a:pt x="16855" y="107797"/>
                  </a:lnTo>
                  <a:lnTo>
                    <a:pt x="19805" y="117479"/>
                  </a:lnTo>
                  <a:lnTo>
                    <a:pt x="23921" y="126443"/>
                  </a:lnTo>
                  <a:lnTo>
                    <a:pt x="28912" y="134838"/>
                  </a:lnTo>
                  <a:lnTo>
                    <a:pt x="34703" y="142646"/>
                  </a:lnTo>
                  <a:lnTo>
                    <a:pt x="41412" y="149679"/>
                  </a:lnTo>
                  <a:lnTo>
                    <a:pt x="49040" y="155891"/>
                  </a:lnTo>
                  <a:lnTo>
                    <a:pt x="57619" y="161218"/>
                  </a:lnTo>
                  <a:lnTo>
                    <a:pt x="67287" y="165498"/>
                  </a:lnTo>
                  <a:lnTo>
                    <a:pt x="78008" y="168747"/>
                  </a:lnTo>
                  <a:lnTo>
                    <a:pt x="89394" y="171120"/>
                  </a:lnTo>
                  <a:lnTo>
                    <a:pt x="102125" y="173061"/>
                  </a:lnTo>
                  <a:lnTo>
                    <a:pt x="119553" y="174741"/>
                  </a:lnTo>
                  <a:lnTo>
                    <a:pt x="147399" y="176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55343" y="788444"/>
              <a:ext cx="141155" cy="154659"/>
            </a:xfrm>
            <a:custGeom>
              <a:avLst/>
              <a:gdLst/>
              <a:ahLst/>
              <a:cxnLst/>
              <a:rect l="0" t="0" r="0" b="0"/>
              <a:pathLst>
                <a:path w="141155" h="154659">
                  <a:moveTo>
                    <a:pt x="99040" y="11721"/>
                  </a:moveTo>
                  <a:lnTo>
                    <a:pt x="93106" y="6055"/>
                  </a:lnTo>
                  <a:lnTo>
                    <a:pt x="86901" y="2411"/>
                  </a:lnTo>
                  <a:lnTo>
                    <a:pt x="79806" y="502"/>
                  </a:lnTo>
                  <a:lnTo>
                    <a:pt x="71865" y="0"/>
                  </a:lnTo>
                  <a:lnTo>
                    <a:pt x="63219" y="620"/>
                  </a:lnTo>
                  <a:lnTo>
                    <a:pt x="54029" y="2096"/>
                  </a:lnTo>
                  <a:lnTo>
                    <a:pt x="44602" y="4363"/>
                  </a:lnTo>
                  <a:lnTo>
                    <a:pt x="35360" y="7550"/>
                  </a:lnTo>
                  <a:lnTo>
                    <a:pt x="26529" y="11662"/>
                  </a:lnTo>
                  <a:lnTo>
                    <a:pt x="18467" y="16895"/>
                  </a:lnTo>
                  <a:lnTo>
                    <a:pt x="11732" y="23696"/>
                  </a:lnTo>
                  <a:lnTo>
                    <a:pt x="6504" y="32161"/>
                  </a:lnTo>
                  <a:lnTo>
                    <a:pt x="2807" y="41931"/>
                  </a:lnTo>
                  <a:lnTo>
                    <a:pt x="684" y="52399"/>
                  </a:lnTo>
                  <a:lnTo>
                    <a:pt x="0" y="63135"/>
                  </a:lnTo>
                  <a:lnTo>
                    <a:pt x="657" y="73766"/>
                  </a:lnTo>
                  <a:lnTo>
                    <a:pt x="2684" y="83896"/>
                  </a:lnTo>
                  <a:lnTo>
                    <a:pt x="5970" y="93372"/>
                  </a:lnTo>
                  <a:lnTo>
                    <a:pt x="10292" y="102225"/>
                  </a:lnTo>
                  <a:lnTo>
                    <a:pt x="15411" y="110565"/>
                  </a:lnTo>
                  <a:lnTo>
                    <a:pt x="21115" y="118509"/>
                  </a:lnTo>
                  <a:lnTo>
                    <a:pt x="27402" y="125999"/>
                  </a:lnTo>
                  <a:lnTo>
                    <a:pt x="34454" y="132811"/>
                  </a:lnTo>
                  <a:lnTo>
                    <a:pt x="42314" y="138872"/>
                  </a:lnTo>
                  <a:lnTo>
                    <a:pt x="51051" y="144096"/>
                  </a:lnTo>
                  <a:lnTo>
                    <a:pt x="60826" y="148307"/>
                  </a:lnTo>
                  <a:lnTo>
                    <a:pt x="71619" y="151504"/>
                  </a:lnTo>
                  <a:lnTo>
                    <a:pt x="83052" y="153643"/>
                  </a:lnTo>
                  <a:lnTo>
                    <a:pt x="95821" y="154658"/>
                  </a:lnTo>
                  <a:lnTo>
                    <a:pt x="113280" y="153520"/>
                  </a:lnTo>
                  <a:lnTo>
                    <a:pt x="141154" y="148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82037" y="558010"/>
              <a:ext cx="19746" cy="400084"/>
            </a:xfrm>
            <a:custGeom>
              <a:avLst/>
              <a:gdLst/>
              <a:ahLst/>
              <a:cxnLst/>
              <a:rect l="0" t="0" r="0" b="0"/>
              <a:pathLst>
                <a:path w="19746" h="400084">
                  <a:moveTo>
                    <a:pt x="19745" y="0"/>
                  </a:moveTo>
                  <a:lnTo>
                    <a:pt x="16811" y="8868"/>
                  </a:lnTo>
                  <a:lnTo>
                    <a:pt x="14029" y="17855"/>
                  </a:lnTo>
                  <a:lnTo>
                    <a:pt x="11135" y="27860"/>
                  </a:lnTo>
                  <a:lnTo>
                    <a:pt x="8267" y="39186"/>
                  </a:lnTo>
                  <a:lnTo>
                    <a:pt x="5751" y="52294"/>
                  </a:lnTo>
                  <a:lnTo>
                    <a:pt x="3739" y="67259"/>
                  </a:lnTo>
                  <a:lnTo>
                    <a:pt x="2227" y="83848"/>
                  </a:lnTo>
                  <a:lnTo>
                    <a:pt x="1132" y="101722"/>
                  </a:lnTo>
                  <a:lnTo>
                    <a:pt x="363" y="120542"/>
                  </a:lnTo>
                  <a:lnTo>
                    <a:pt x="0" y="139548"/>
                  </a:lnTo>
                  <a:lnTo>
                    <a:pt x="280" y="157614"/>
                  </a:lnTo>
                  <a:lnTo>
                    <a:pt x="1277" y="174215"/>
                  </a:lnTo>
                  <a:lnTo>
                    <a:pt x="2761" y="189835"/>
                  </a:lnTo>
                  <a:lnTo>
                    <a:pt x="4295" y="205625"/>
                  </a:lnTo>
                  <a:lnTo>
                    <a:pt x="5621" y="222253"/>
                  </a:lnTo>
                  <a:lnTo>
                    <a:pt x="6662" y="239714"/>
                  </a:lnTo>
                  <a:lnTo>
                    <a:pt x="7435" y="257602"/>
                  </a:lnTo>
                  <a:lnTo>
                    <a:pt x="7996" y="275598"/>
                  </a:lnTo>
                  <a:lnTo>
                    <a:pt x="8558" y="293225"/>
                  </a:lnTo>
                  <a:lnTo>
                    <a:pt x="9475" y="309822"/>
                  </a:lnTo>
                  <a:lnTo>
                    <a:pt x="10909" y="325119"/>
                  </a:lnTo>
                  <a:lnTo>
                    <a:pt x="12696" y="339134"/>
                  </a:lnTo>
                  <a:lnTo>
                    <a:pt x="14620" y="353562"/>
                  </a:lnTo>
                  <a:lnTo>
                    <a:pt x="16855" y="371905"/>
                  </a:lnTo>
                  <a:lnTo>
                    <a:pt x="1974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07026" y="649363"/>
              <a:ext cx="252685" cy="13933"/>
            </a:xfrm>
            <a:custGeom>
              <a:avLst/>
              <a:gdLst/>
              <a:ahLst/>
              <a:cxnLst/>
              <a:rect l="0" t="0" r="0" b="0"/>
              <a:pathLst>
                <a:path w="252685" h="13933">
                  <a:moveTo>
                    <a:pt x="252684" y="13932"/>
                  </a:moveTo>
                  <a:lnTo>
                    <a:pt x="243815" y="10998"/>
                  </a:lnTo>
                  <a:lnTo>
                    <a:pt x="234829" y="8216"/>
                  </a:lnTo>
                  <a:lnTo>
                    <a:pt x="224834" y="5326"/>
                  </a:lnTo>
                  <a:lnTo>
                    <a:pt x="213853" y="2631"/>
                  </a:lnTo>
                  <a:lnTo>
                    <a:pt x="202041" y="762"/>
                  </a:lnTo>
                  <a:lnTo>
                    <a:pt x="189578" y="0"/>
                  </a:lnTo>
                  <a:lnTo>
                    <a:pt x="176468" y="141"/>
                  </a:lnTo>
                  <a:lnTo>
                    <a:pt x="162538" y="694"/>
                  </a:lnTo>
                  <a:lnTo>
                    <a:pt x="147763" y="1324"/>
                  </a:lnTo>
                  <a:lnTo>
                    <a:pt x="132248" y="1880"/>
                  </a:lnTo>
                  <a:lnTo>
                    <a:pt x="116149" y="2320"/>
                  </a:lnTo>
                  <a:lnTo>
                    <a:pt x="99623" y="2652"/>
                  </a:lnTo>
                  <a:lnTo>
                    <a:pt x="83119" y="3061"/>
                  </a:lnTo>
                  <a:lnTo>
                    <a:pt x="67345" y="3874"/>
                  </a:lnTo>
                  <a:lnTo>
                    <a:pt x="52642" y="5237"/>
                  </a:lnTo>
                  <a:lnTo>
                    <a:pt x="39439" y="6977"/>
                  </a:lnTo>
                  <a:lnTo>
                    <a:pt x="27139" y="8865"/>
                  </a:lnTo>
                  <a:lnTo>
                    <a:pt x="14665" y="11071"/>
                  </a:lnTo>
                  <a:lnTo>
                    <a:pt x="0" y="139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53927" y="974457"/>
              <a:ext cx="2411028" cy="88922"/>
            </a:xfrm>
            <a:custGeom>
              <a:avLst/>
              <a:gdLst/>
              <a:ahLst/>
              <a:cxnLst/>
              <a:rect l="0" t="0" r="0" b="0"/>
              <a:pathLst>
                <a:path w="2411028" h="88922">
                  <a:moveTo>
                    <a:pt x="2411027" y="88921"/>
                  </a:moveTo>
                  <a:lnTo>
                    <a:pt x="2399292" y="88921"/>
                  </a:lnTo>
                  <a:lnTo>
                    <a:pt x="2388163" y="88921"/>
                  </a:lnTo>
                  <a:lnTo>
                    <a:pt x="2376560" y="88921"/>
                  </a:lnTo>
                  <a:lnTo>
                    <a:pt x="2364225" y="88921"/>
                  </a:lnTo>
                  <a:lnTo>
                    <a:pt x="2350917" y="88921"/>
                  </a:lnTo>
                  <a:lnTo>
                    <a:pt x="2336616" y="88916"/>
                  </a:lnTo>
                  <a:lnTo>
                    <a:pt x="2321784" y="88743"/>
                  </a:lnTo>
                  <a:lnTo>
                    <a:pt x="2307220" y="88095"/>
                  </a:lnTo>
                  <a:lnTo>
                    <a:pt x="2293350" y="86847"/>
                  </a:lnTo>
                  <a:lnTo>
                    <a:pt x="2280091" y="85194"/>
                  </a:lnTo>
                  <a:lnTo>
                    <a:pt x="2267042" y="83546"/>
                  </a:lnTo>
                  <a:lnTo>
                    <a:pt x="2253924" y="82143"/>
                  </a:lnTo>
                  <a:lnTo>
                    <a:pt x="2240468" y="81050"/>
                  </a:lnTo>
                  <a:lnTo>
                    <a:pt x="2226354" y="80242"/>
                  </a:lnTo>
                  <a:lnTo>
                    <a:pt x="2211485" y="79664"/>
                  </a:lnTo>
                  <a:lnTo>
                    <a:pt x="2196090" y="79259"/>
                  </a:lnTo>
                  <a:lnTo>
                    <a:pt x="2180609" y="78979"/>
                  </a:lnTo>
                  <a:lnTo>
                    <a:pt x="2165305" y="78788"/>
                  </a:lnTo>
                  <a:lnTo>
                    <a:pt x="2150097" y="78659"/>
                  </a:lnTo>
                  <a:lnTo>
                    <a:pt x="2134667" y="78571"/>
                  </a:lnTo>
                  <a:lnTo>
                    <a:pt x="2118841" y="78512"/>
                  </a:lnTo>
                  <a:lnTo>
                    <a:pt x="2102601" y="78472"/>
                  </a:lnTo>
                  <a:lnTo>
                    <a:pt x="2086008" y="78446"/>
                  </a:lnTo>
                  <a:lnTo>
                    <a:pt x="2069136" y="78428"/>
                  </a:lnTo>
                  <a:lnTo>
                    <a:pt x="2052059" y="78416"/>
                  </a:lnTo>
                  <a:lnTo>
                    <a:pt x="2034836" y="78408"/>
                  </a:lnTo>
                  <a:lnTo>
                    <a:pt x="2017508" y="78398"/>
                  </a:lnTo>
                  <a:lnTo>
                    <a:pt x="2000110" y="78222"/>
                  </a:lnTo>
                  <a:lnTo>
                    <a:pt x="1982664" y="77571"/>
                  </a:lnTo>
                  <a:lnTo>
                    <a:pt x="1965183" y="76321"/>
                  </a:lnTo>
                  <a:lnTo>
                    <a:pt x="1947681" y="74667"/>
                  </a:lnTo>
                  <a:lnTo>
                    <a:pt x="1930164" y="73018"/>
                  </a:lnTo>
                  <a:lnTo>
                    <a:pt x="1912632" y="71615"/>
                  </a:lnTo>
                  <a:lnTo>
                    <a:pt x="1894926" y="70522"/>
                  </a:lnTo>
                  <a:lnTo>
                    <a:pt x="1876739" y="69714"/>
                  </a:lnTo>
                  <a:lnTo>
                    <a:pt x="1857945" y="69136"/>
                  </a:lnTo>
                  <a:lnTo>
                    <a:pt x="1838575" y="68731"/>
                  </a:lnTo>
                  <a:lnTo>
                    <a:pt x="1818733" y="68451"/>
                  </a:lnTo>
                  <a:lnTo>
                    <a:pt x="1798531" y="68260"/>
                  </a:lnTo>
                  <a:lnTo>
                    <a:pt x="1778068" y="68130"/>
                  </a:lnTo>
                  <a:lnTo>
                    <a:pt x="1757416" y="68042"/>
                  </a:lnTo>
                  <a:lnTo>
                    <a:pt x="1736639" y="67979"/>
                  </a:lnTo>
                  <a:lnTo>
                    <a:pt x="1715942" y="67766"/>
                  </a:lnTo>
                  <a:lnTo>
                    <a:pt x="1695659" y="67091"/>
                  </a:lnTo>
                  <a:lnTo>
                    <a:pt x="1675935" y="65825"/>
                  </a:lnTo>
                  <a:lnTo>
                    <a:pt x="1656587" y="64160"/>
                  </a:lnTo>
                  <a:lnTo>
                    <a:pt x="1637216" y="62504"/>
                  </a:lnTo>
                  <a:lnTo>
                    <a:pt x="1617587" y="61096"/>
                  </a:lnTo>
                  <a:lnTo>
                    <a:pt x="1597640" y="60000"/>
                  </a:lnTo>
                  <a:lnTo>
                    <a:pt x="1577402" y="59190"/>
                  </a:lnTo>
                  <a:lnTo>
                    <a:pt x="1556931" y="58610"/>
                  </a:lnTo>
                  <a:lnTo>
                    <a:pt x="1536285" y="58204"/>
                  </a:lnTo>
                  <a:lnTo>
                    <a:pt x="1515510" y="57924"/>
                  </a:lnTo>
                  <a:lnTo>
                    <a:pt x="1494655" y="57732"/>
                  </a:lnTo>
                  <a:lnTo>
                    <a:pt x="1474076" y="57602"/>
                  </a:lnTo>
                  <a:lnTo>
                    <a:pt x="1454404" y="57514"/>
                  </a:lnTo>
                  <a:lnTo>
                    <a:pt x="1435917" y="57451"/>
                  </a:lnTo>
                  <a:lnTo>
                    <a:pt x="1418724" y="57238"/>
                  </a:lnTo>
                  <a:lnTo>
                    <a:pt x="1402935" y="56563"/>
                  </a:lnTo>
                  <a:lnTo>
                    <a:pt x="1388448" y="55297"/>
                  </a:lnTo>
                  <a:lnTo>
                    <a:pt x="1374546" y="53632"/>
                  </a:lnTo>
                  <a:lnTo>
                    <a:pt x="1360058" y="51976"/>
                  </a:lnTo>
                  <a:lnTo>
                    <a:pt x="1344385" y="50563"/>
                  </a:lnTo>
                  <a:lnTo>
                    <a:pt x="1327939" y="49294"/>
                  </a:lnTo>
                  <a:lnTo>
                    <a:pt x="1311812" y="47835"/>
                  </a:lnTo>
                  <a:lnTo>
                    <a:pt x="1296614" y="46007"/>
                  </a:lnTo>
                  <a:lnTo>
                    <a:pt x="1281817" y="43948"/>
                  </a:lnTo>
                  <a:lnTo>
                    <a:pt x="1266072" y="42020"/>
                  </a:lnTo>
                  <a:lnTo>
                    <a:pt x="1248666" y="40426"/>
                  </a:lnTo>
                  <a:lnTo>
                    <a:pt x="1229703" y="39203"/>
                  </a:lnTo>
                  <a:lnTo>
                    <a:pt x="1209739" y="38307"/>
                  </a:lnTo>
                  <a:lnTo>
                    <a:pt x="1189226" y="37665"/>
                  </a:lnTo>
                  <a:lnTo>
                    <a:pt x="1168434" y="37048"/>
                  </a:lnTo>
                  <a:lnTo>
                    <a:pt x="1147504" y="36093"/>
                  </a:lnTo>
                  <a:lnTo>
                    <a:pt x="1126506" y="34636"/>
                  </a:lnTo>
                  <a:lnTo>
                    <a:pt x="1105476" y="32841"/>
                  </a:lnTo>
                  <a:lnTo>
                    <a:pt x="1084429" y="31097"/>
                  </a:lnTo>
                  <a:lnTo>
                    <a:pt x="1063378" y="29631"/>
                  </a:lnTo>
                  <a:lnTo>
                    <a:pt x="1042322" y="28494"/>
                  </a:lnTo>
                  <a:lnTo>
                    <a:pt x="1021266" y="27658"/>
                  </a:lnTo>
                  <a:lnTo>
                    <a:pt x="1000209" y="27060"/>
                  </a:lnTo>
                  <a:lnTo>
                    <a:pt x="979152" y="26642"/>
                  </a:lnTo>
                  <a:lnTo>
                    <a:pt x="958095" y="26354"/>
                  </a:lnTo>
                  <a:lnTo>
                    <a:pt x="937037" y="26157"/>
                  </a:lnTo>
                  <a:lnTo>
                    <a:pt x="915979" y="26024"/>
                  </a:lnTo>
                  <a:lnTo>
                    <a:pt x="894922" y="25933"/>
                  </a:lnTo>
                  <a:lnTo>
                    <a:pt x="873879" y="25868"/>
                  </a:lnTo>
                  <a:lnTo>
                    <a:pt x="853340" y="25655"/>
                  </a:lnTo>
                  <a:lnTo>
                    <a:pt x="834229" y="24979"/>
                  </a:lnTo>
                  <a:lnTo>
                    <a:pt x="816918" y="23712"/>
                  </a:lnTo>
                  <a:lnTo>
                    <a:pt x="800819" y="22047"/>
                  </a:lnTo>
                  <a:lnTo>
                    <a:pt x="784706" y="20391"/>
                  </a:lnTo>
                  <a:lnTo>
                    <a:pt x="767859" y="18983"/>
                  </a:lnTo>
                  <a:lnTo>
                    <a:pt x="750081" y="17886"/>
                  </a:lnTo>
                  <a:lnTo>
                    <a:pt x="731447" y="17076"/>
                  </a:lnTo>
                  <a:lnTo>
                    <a:pt x="712128" y="16496"/>
                  </a:lnTo>
                  <a:lnTo>
                    <a:pt x="692459" y="16090"/>
                  </a:lnTo>
                  <a:lnTo>
                    <a:pt x="672888" y="15810"/>
                  </a:lnTo>
                  <a:lnTo>
                    <a:pt x="653653" y="15618"/>
                  </a:lnTo>
                  <a:lnTo>
                    <a:pt x="634639" y="15488"/>
                  </a:lnTo>
                  <a:lnTo>
                    <a:pt x="615494" y="15400"/>
                  </a:lnTo>
                  <a:lnTo>
                    <a:pt x="596016" y="15341"/>
                  </a:lnTo>
                  <a:lnTo>
                    <a:pt x="576170" y="15302"/>
                  </a:lnTo>
                  <a:lnTo>
                    <a:pt x="556000" y="15275"/>
                  </a:lnTo>
                  <a:lnTo>
                    <a:pt x="535580" y="15257"/>
                  </a:lnTo>
                  <a:lnTo>
                    <a:pt x="515137" y="15245"/>
                  </a:lnTo>
                  <a:lnTo>
                    <a:pt x="495032" y="15237"/>
                  </a:lnTo>
                  <a:lnTo>
                    <a:pt x="475435" y="15232"/>
                  </a:lnTo>
                  <a:lnTo>
                    <a:pt x="456343" y="15228"/>
                  </a:lnTo>
                  <a:lnTo>
                    <a:pt x="437676" y="15226"/>
                  </a:lnTo>
                  <a:lnTo>
                    <a:pt x="419340" y="15220"/>
                  </a:lnTo>
                  <a:lnTo>
                    <a:pt x="401244" y="15046"/>
                  </a:lnTo>
                  <a:lnTo>
                    <a:pt x="383319" y="14397"/>
                  </a:lnTo>
                  <a:lnTo>
                    <a:pt x="365516" y="13148"/>
                  </a:lnTo>
                  <a:lnTo>
                    <a:pt x="347795" y="11495"/>
                  </a:lnTo>
                  <a:lnTo>
                    <a:pt x="330130" y="9846"/>
                  </a:lnTo>
                  <a:lnTo>
                    <a:pt x="312504" y="8444"/>
                  </a:lnTo>
                  <a:lnTo>
                    <a:pt x="294904" y="7351"/>
                  </a:lnTo>
                  <a:lnTo>
                    <a:pt x="277322" y="6543"/>
                  </a:lnTo>
                  <a:lnTo>
                    <a:pt x="259751" y="5965"/>
                  </a:lnTo>
                  <a:lnTo>
                    <a:pt x="242188" y="5560"/>
                  </a:lnTo>
                  <a:lnTo>
                    <a:pt x="224629" y="5280"/>
                  </a:lnTo>
                  <a:lnTo>
                    <a:pt x="207074" y="5089"/>
                  </a:lnTo>
                  <a:lnTo>
                    <a:pt x="189522" y="4959"/>
                  </a:lnTo>
                  <a:lnTo>
                    <a:pt x="171972" y="4871"/>
                  </a:lnTo>
                  <a:lnTo>
                    <a:pt x="154432" y="4808"/>
                  </a:lnTo>
                  <a:lnTo>
                    <a:pt x="137229" y="4595"/>
                  </a:lnTo>
                  <a:lnTo>
                    <a:pt x="120976" y="3921"/>
                  </a:lnTo>
                  <a:lnTo>
                    <a:pt x="105930" y="2659"/>
                  </a:lnTo>
                  <a:lnTo>
                    <a:pt x="91861" y="1167"/>
                  </a:lnTo>
                  <a:lnTo>
                    <a:pt x="78258" y="159"/>
                  </a:lnTo>
                  <a:lnTo>
                    <a:pt x="64783" y="0"/>
                  </a:lnTo>
                  <a:lnTo>
                    <a:pt x="51688" y="562"/>
                  </a:lnTo>
                  <a:lnTo>
                    <a:pt x="38344" y="1458"/>
                  </a:lnTo>
                  <a:lnTo>
                    <a:pt x="22456" y="2772"/>
                  </a:lnTo>
                  <a:lnTo>
                    <a:pt x="0" y="4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72536" y="778633"/>
              <a:ext cx="152138" cy="152050"/>
            </a:xfrm>
            <a:custGeom>
              <a:avLst/>
              <a:gdLst/>
              <a:ahLst/>
              <a:cxnLst/>
              <a:rect l="0" t="0" r="0" b="0"/>
              <a:pathLst>
                <a:path w="152138" h="152050">
                  <a:moveTo>
                    <a:pt x="87256" y="53118"/>
                  </a:moveTo>
                  <a:lnTo>
                    <a:pt x="92856" y="47183"/>
                  </a:lnTo>
                  <a:lnTo>
                    <a:pt x="95860" y="40979"/>
                  </a:lnTo>
                  <a:lnTo>
                    <a:pt x="96467" y="33892"/>
                  </a:lnTo>
                  <a:lnTo>
                    <a:pt x="94937" y="26297"/>
                  </a:lnTo>
                  <a:lnTo>
                    <a:pt x="91353" y="18948"/>
                  </a:lnTo>
                  <a:lnTo>
                    <a:pt x="85962" y="12269"/>
                  </a:lnTo>
                  <a:lnTo>
                    <a:pt x="79118" y="6666"/>
                  </a:lnTo>
                  <a:lnTo>
                    <a:pt x="71175" y="2666"/>
                  </a:lnTo>
                  <a:lnTo>
                    <a:pt x="62435" y="400"/>
                  </a:lnTo>
                  <a:lnTo>
                    <a:pt x="53130" y="0"/>
                  </a:lnTo>
                  <a:lnTo>
                    <a:pt x="43433" y="1770"/>
                  </a:lnTo>
                  <a:lnTo>
                    <a:pt x="33481" y="5666"/>
                  </a:lnTo>
                  <a:lnTo>
                    <a:pt x="23849" y="11535"/>
                  </a:lnTo>
                  <a:lnTo>
                    <a:pt x="15520" y="19285"/>
                  </a:lnTo>
                  <a:lnTo>
                    <a:pt x="8927" y="28676"/>
                  </a:lnTo>
                  <a:lnTo>
                    <a:pt x="4162" y="39216"/>
                  </a:lnTo>
                  <a:lnTo>
                    <a:pt x="1247" y="50274"/>
                  </a:lnTo>
                  <a:lnTo>
                    <a:pt x="0" y="61447"/>
                  </a:lnTo>
                  <a:lnTo>
                    <a:pt x="431" y="72557"/>
                  </a:lnTo>
                  <a:lnTo>
                    <a:pt x="2833" y="83550"/>
                  </a:lnTo>
                  <a:lnTo>
                    <a:pt x="7184" y="94421"/>
                  </a:lnTo>
                  <a:lnTo>
                    <a:pt x="13204" y="105027"/>
                  </a:lnTo>
                  <a:lnTo>
                    <a:pt x="20532" y="115084"/>
                  </a:lnTo>
                  <a:lnTo>
                    <a:pt x="28836" y="124472"/>
                  </a:lnTo>
                  <a:lnTo>
                    <a:pt x="38001" y="132913"/>
                  </a:lnTo>
                  <a:lnTo>
                    <a:pt x="48131" y="139905"/>
                  </a:lnTo>
                  <a:lnTo>
                    <a:pt x="59199" y="145305"/>
                  </a:lnTo>
                  <a:lnTo>
                    <a:pt x="70901" y="149117"/>
                  </a:lnTo>
                  <a:lnTo>
                    <a:pt x="82755" y="151317"/>
                  </a:lnTo>
                  <a:lnTo>
                    <a:pt x="94461" y="152049"/>
                  </a:lnTo>
                  <a:lnTo>
                    <a:pt x="105592" y="151254"/>
                  </a:lnTo>
                  <a:lnTo>
                    <a:pt x="115536" y="148602"/>
                  </a:lnTo>
                  <a:lnTo>
                    <a:pt x="124071" y="144078"/>
                  </a:lnTo>
                  <a:lnTo>
                    <a:pt x="131310" y="137939"/>
                  </a:lnTo>
                  <a:lnTo>
                    <a:pt x="137497" y="130532"/>
                  </a:lnTo>
                  <a:lnTo>
                    <a:pt x="142875" y="122177"/>
                  </a:lnTo>
                  <a:lnTo>
                    <a:pt x="147339" y="112974"/>
                  </a:lnTo>
                  <a:lnTo>
                    <a:pt x="150439" y="102820"/>
                  </a:lnTo>
                  <a:lnTo>
                    <a:pt x="152042" y="91741"/>
                  </a:lnTo>
                  <a:lnTo>
                    <a:pt x="152137" y="80201"/>
                  </a:lnTo>
                  <a:lnTo>
                    <a:pt x="150680" y="68988"/>
                  </a:lnTo>
                  <a:lnTo>
                    <a:pt x="147804" y="58521"/>
                  </a:lnTo>
                  <a:lnTo>
                    <a:pt x="143603" y="48867"/>
                  </a:lnTo>
                  <a:lnTo>
                    <a:pt x="138042" y="39921"/>
                  </a:lnTo>
                  <a:lnTo>
                    <a:pt x="131229" y="31543"/>
                  </a:lnTo>
                  <a:lnTo>
                    <a:pt x="123267" y="23890"/>
                  </a:lnTo>
                  <a:lnTo>
                    <a:pt x="113077" y="16679"/>
                  </a:lnTo>
                  <a:lnTo>
                    <a:pt x="96412" y="9273"/>
                  </a:lnTo>
                  <a:lnTo>
                    <a:pt x="66199" y="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84372" y="436842"/>
              <a:ext cx="154406" cy="489666"/>
            </a:xfrm>
            <a:custGeom>
              <a:avLst/>
              <a:gdLst/>
              <a:ahLst/>
              <a:cxnLst/>
              <a:rect l="0" t="0" r="0" b="0"/>
              <a:pathLst>
                <a:path w="154406" h="489666">
                  <a:moveTo>
                    <a:pt x="133348" y="489665"/>
                  </a:moveTo>
                  <a:lnTo>
                    <a:pt x="133214" y="477930"/>
                  </a:lnTo>
                  <a:lnTo>
                    <a:pt x="131933" y="466801"/>
                  </a:lnTo>
                  <a:lnTo>
                    <a:pt x="129345" y="455208"/>
                  </a:lnTo>
                  <a:lnTo>
                    <a:pt x="125798" y="443219"/>
                  </a:lnTo>
                  <a:lnTo>
                    <a:pt x="121814" y="431207"/>
                  </a:lnTo>
                  <a:lnTo>
                    <a:pt x="117735" y="419405"/>
                  </a:lnTo>
                  <a:lnTo>
                    <a:pt x="113713" y="407878"/>
                  </a:lnTo>
                  <a:lnTo>
                    <a:pt x="109795" y="396610"/>
                  </a:lnTo>
                  <a:lnTo>
                    <a:pt x="105981" y="385550"/>
                  </a:lnTo>
                  <a:lnTo>
                    <a:pt x="102251" y="374650"/>
                  </a:lnTo>
                  <a:lnTo>
                    <a:pt x="98586" y="363864"/>
                  </a:lnTo>
                  <a:lnTo>
                    <a:pt x="94969" y="353160"/>
                  </a:lnTo>
                  <a:lnTo>
                    <a:pt x="91386" y="342512"/>
                  </a:lnTo>
                  <a:lnTo>
                    <a:pt x="87827" y="331902"/>
                  </a:lnTo>
                  <a:lnTo>
                    <a:pt x="84280" y="321315"/>
                  </a:lnTo>
                  <a:lnTo>
                    <a:pt x="80574" y="310577"/>
                  </a:lnTo>
                  <a:lnTo>
                    <a:pt x="76401" y="299376"/>
                  </a:lnTo>
                  <a:lnTo>
                    <a:pt x="71632" y="287582"/>
                  </a:lnTo>
                  <a:lnTo>
                    <a:pt x="66464" y="275390"/>
                  </a:lnTo>
                  <a:lnTo>
                    <a:pt x="61302" y="263206"/>
                  </a:lnTo>
                  <a:lnTo>
                    <a:pt x="56387" y="251270"/>
                  </a:lnTo>
                  <a:lnTo>
                    <a:pt x="51782" y="239645"/>
                  </a:lnTo>
                  <a:lnTo>
                    <a:pt x="47464" y="228307"/>
                  </a:lnTo>
                  <a:lnTo>
                    <a:pt x="43375" y="217199"/>
                  </a:lnTo>
                  <a:lnTo>
                    <a:pt x="39460" y="206264"/>
                  </a:lnTo>
                  <a:lnTo>
                    <a:pt x="35670" y="195456"/>
                  </a:lnTo>
                  <a:lnTo>
                    <a:pt x="31969" y="184736"/>
                  </a:lnTo>
                  <a:lnTo>
                    <a:pt x="28330" y="174077"/>
                  </a:lnTo>
                  <a:lnTo>
                    <a:pt x="24732" y="163461"/>
                  </a:lnTo>
                  <a:lnTo>
                    <a:pt x="21165" y="152873"/>
                  </a:lnTo>
                  <a:lnTo>
                    <a:pt x="17615" y="142305"/>
                  </a:lnTo>
                  <a:lnTo>
                    <a:pt x="14078" y="131750"/>
                  </a:lnTo>
                  <a:lnTo>
                    <a:pt x="10555" y="121199"/>
                  </a:lnTo>
                  <a:lnTo>
                    <a:pt x="7207" y="110486"/>
                  </a:lnTo>
                  <a:lnTo>
                    <a:pt x="4337" y="99301"/>
                  </a:lnTo>
                  <a:lnTo>
                    <a:pt x="2081" y="87519"/>
                  </a:lnTo>
                  <a:lnTo>
                    <a:pt x="567" y="75334"/>
                  </a:lnTo>
                  <a:lnTo>
                    <a:pt x="0" y="63155"/>
                  </a:lnTo>
                  <a:lnTo>
                    <a:pt x="408" y="51231"/>
                  </a:lnTo>
                  <a:lnTo>
                    <a:pt x="1985" y="39954"/>
                  </a:lnTo>
                  <a:lnTo>
                    <a:pt x="5173" y="29914"/>
                  </a:lnTo>
                  <a:lnTo>
                    <a:pt x="10063" y="21318"/>
                  </a:lnTo>
                  <a:lnTo>
                    <a:pt x="16620" y="14208"/>
                  </a:lnTo>
                  <a:lnTo>
                    <a:pt x="24841" y="8641"/>
                  </a:lnTo>
                  <a:lnTo>
                    <a:pt x="34551" y="4491"/>
                  </a:lnTo>
                  <a:lnTo>
                    <a:pt x="45307" y="1668"/>
                  </a:lnTo>
                  <a:lnTo>
                    <a:pt x="56510" y="205"/>
                  </a:lnTo>
                  <a:lnTo>
                    <a:pt x="67781" y="0"/>
                  </a:lnTo>
                  <a:lnTo>
                    <a:pt x="78956" y="995"/>
                  </a:lnTo>
                  <a:lnTo>
                    <a:pt x="89992" y="3257"/>
                  </a:lnTo>
                  <a:lnTo>
                    <a:pt x="100889" y="6705"/>
                  </a:lnTo>
                  <a:lnTo>
                    <a:pt x="111408" y="11215"/>
                  </a:lnTo>
                  <a:lnTo>
                    <a:pt x="122203" y="17356"/>
                  </a:lnTo>
                  <a:lnTo>
                    <a:pt x="135341" y="27902"/>
                  </a:lnTo>
                  <a:lnTo>
                    <a:pt x="154405" y="47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28207" y="673823"/>
              <a:ext cx="210571" cy="28553"/>
            </a:xfrm>
            <a:custGeom>
              <a:avLst/>
              <a:gdLst/>
              <a:ahLst/>
              <a:cxnLst/>
              <a:rect l="0" t="0" r="0" b="0"/>
              <a:pathLst>
                <a:path w="210571" h="28553">
                  <a:moveTo>
                    <a:pt x="210570" y="0"/>
                  </a:moveTo>
                  <a:lnTo>
                    <a:pt x="201634" y="5734"/>
                  </a:lnTo>
                  <a:lnTo>
                    <a:pt x="192008" y="10018"/>
                  </a:lnTo>
                  <a:lnTo>
                    <a:pt x="180720" y="13229"/>
                  </a:lnTo>
                  <a:lnTo>
                    <a:pt x="168053" y="15763"/>
                  </a:lnTo>
                  <a:lnTo>
                    <a:pt x="154573" y="18108"/>
                  </a:lnTo>
                  <a:lnTo>
                    <a:pt x="140697" y="20552"/>
                  </a:lnTo>
                  <a:lnTo>
                    <a:pt x="126488" y="23033"/>
                  </a:lnTo>
                  <a:lnTo>
                    <a:pt x="111748" y="25250"/>
                  </a:lnTo>
                  <a:lnTo>
                    <a:pt x="96403" y="27035"/>
                  </a:lnTo>
                  <a:lnTo>
                    <a:pt x="80830" y="28216"/>
                  </a:lnTo>
                  <a:lnTo>
                    <a:pt x="65748" y="28552"/>
                  </a:lnTo>
                  <a:lnTo>
                    <a:pt x="51541" y="28000"/>
                  </a:lnTo>
                  <a:lnTo>
                    <a:pt x="38688" y="26824"/>
                  </a:lnTo>
                  <a:lnTo>
                    <a:pt x="26669" y="25383"/>
                  </a:lnTo>
                  <a:lnTo>
                    <a:pt x="14431" y="235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930935" y="1252891"/>
            <a:ext cx="1448506" cy="439028"/>
            <a:chOff x="930935" y="1252891"/>
            <a:chExt cx="1448506" cy="439028"/>
          </a:xfrm>
        </p:grpSpPr>
        <p:sp>
          <p:nvSpPr>
            <p:cNvPr id="42" name="Freeform 41"/>
            <p:cNvSpPr/>
            <p:nvPr/>
          </p:nvSpPr>
          <p:spPr>
            <a:xfrm>
              <a:off x="930935" y="1474088"/>
              <a:ext cx="237729" cy="217831"/>
            </a:xfrm>
            <a:custGeom>
              <a:avLst/>
              <a:gdLst/>
              <a:ahLst/>
              <a:cxnLst/>
              <a:rect l="0" t="0" r="0" b="0"/>
              <a:pathLst>
                <a:path w="237729" h="217831">
                  <a:moveTo>
                    <a:pt x="174557" y="126243"/>
                  </a:moveTo>
                  <a:lnTo>
                    <a:pt x="171623" y="117442"/>
                  </a:lnTo>
                  <a:lnTo>
                    <a:pt x="168841" y="109095"/>
                  </a:lnTo>
                  <a:lnTo>
                    <a:pt x="165937" y="100396"/>
                  </a:lnTo>
                  <a:lnTo>
                    <a:pt x="162724" y="91276"/>
                  </a:lnTo>
                  <a:lnTo>
                    <a:pt x="158910" y="81781"/>
                  </a:lnTo>
                  <a:lnTo>
                    <a:pt x="154393" y="71989"/>
                  </a:lnTo>
                  <a:lnTo>
                    <a:pt x="149230" y="61975"/>
                  </a:lnTo>
                  <a:lnTo>
                    <a:pt x="143542" y="51801"/>
                  </a:lnTo>
                  <a:lnTo>
                    <a:pt x="137452" y="41523"/>
                  </a:lnTo>
                  <a:lnTo>
                    <a:pt x="130906" y="31505"/>
                  </a:lnTo>
                  <a:lnTo>
                    <a:pt x="123681" y="22384"/>
                  </a:lnTo>
                  <a:lnTo>
                    <a:pt x="115709" y="14445"/>
                  </a:lnTo>
                  <a:lnTo>
                    <a:pt x="107067" y="7964"/>
                  </a:lnTo>
                  <a:lnTo>
                    <a:pt x="97889" y="3359"/>
                  </a:lnTo>
                  <a:lnTo>
                    <a:pt x="88310" y="680"/>
                  </a:lnTo>
                  <a:lnTo>
                    <a:pt x="78607" y="0"/>
                  </a:lnTo>
                  <a:lnTo>
                    <a:pt x="69173" y="1580"/>
                  </a:lnTo>
                  <a:lnTo>
                    <a:pt x="60201" y="5345"/>
                  </a:lnTo>
                  <a:lnTo>
                    <a:pt x="51702" y="10955"/>
                  </a:lnTo>
                  <a:lnTo>
                    <a:pt x="43608" y="18000"/>
                  </a:lnTo>
                  <a:lnTo>
                    <a:pt x="35833" y="26108"/>
                  </a:lnTo>
                  <a:lnTo>
                    <a:pt x="28457" y="35143"/>
                  </a:lnTo>
                  <a:lnTo>
                    <a:pt x="21723" y="45184"/>
                  </a:lnTo>
                  <a:lnTo>
                    <a:pt x="15714" y="56202"/>
                  </a:lnTo>
                  <a:lnTo>
                    <a:pt x="10526" y="68209"/>
                  </a:lnTo>
                  <a:lnTo>
                    <a:pt x="6338" y="81334"/>
                  </a:lnTo>
                  <a:lnTo>
                    <a:pt x="3157" y="95528"/>
                  </a:lnTo>
                  <a:lnTo>
                    <a:pt x="1004" y="110299"/>
                  </a:lnTo>
                  <a:lnTo>
                    <a:pt x="0" y="124826"/>
                  </a:lnTo>
                  <a:lnTo>
                    <a:pt x="102" y="138668"/>
                  </a:lnTo>
                  <a:lnTo>
                    <a:pt x="1134" y="151741"/>
                  </a:lnTo>
                  <a:lnTo>
                    <a:pt x="2890" y="164133"/>
                  </a:lnTo>
                  <a:lnTo>
                    <a:pt x="5189" y="175979"/>
                  </a:lnTo>
                  <a:lnTo>
                    <a:pt x="8206" y="187088"/>
                  </a:lnTo>
                  <a:lnTo>
                    <a:pt x="12440" y="196957"/>
                  </a:lnTo>
                  <a:lnTo>
                    <a:pt x="18069" y="205400"/>
                  </a:lnTo>
                  <a:lnTo>
                    <a:pt x="24969" y="212054"/>
                  </a:lnTo>
                  <a:lnTo>
                    <a:pt x="32896" y="216244"/>
                  </a:lnTo>
                  <a:lnTo>
                    <a:pt x="41591" y="217830"/>
                  </a:lnTo>
                  <a:lnTo>
                    <a:pt x="50512" y="216962"/>
                  </a:lnTo>
                  <a:lnTo>
                    <a:pt x="58882" y="213804"/>
                  </a:lnTo>
                  <a:lnTo>
                    <a:pt x="66322" y="208683"/>
                  </a:lnTo>
                  <a:lnTo>
                    <a:pt x="72976" y="202012"/>
                  </a:lnTo>
                  <a:lnTo>
                    <a:pt x="79293" y="194180"/>
                  </a:lnTo>
                  <a:lnTo>
                    <a:pt x="85580" y="185503"/>
                  </a:lnTo>
                  <a:lnTo>
                    <a:pt x="91804" y="175900"/>
                  </a:lnTo>
                  <a:lnTo>
                    <a:pt x="97691" y="164937"/>
                  </a:lnTo>
                  <a:lnTo>
                    <a:pt x="103092" y="152489"/>
                  </a:lnTo>
                  <a:lnTo>
                    <a:pt x="107685" y="138874"/>
                  </a:lnTo>
                  <a:lnTo>
                    <a:pt x="110933" y="124664"/>
                  </a:lnTo>
                  <a:lnTo>
                    <a:pt x="112681" y="110283"/>
                  </a:lnTo>
                  <a:lnTo>
                    <a:pt x="113608" y="97034"/>
                  </a:lnTo>
                  <a:lnTo>
                    <a:pt x="115080" y="88540"/>
                  </a:lnTo>
                  <a:lnTo>
                    <a:pt x="117502" y="87015"/>
                  </a:lnTo>
                  <a:lnTo>
                    <a:pt x="120313" y="90697"/>
                  </a:lnTo>
                  <a:lnTo>
                    <a:pt x="123296" y="97680"/>
                  </a:lnTo>
                  <a:lnTo>
                    <a:pt x="126405" y="106488"/>
                  </a:lnTo>
                  <a:lnTo>
                    <a:pt x="129622" y="116222"/>
                  </a:lnTo>
                  <a:lnTo>
                    <a:pt x="133092" y="126401"/>
                  </a:lnTo>
                  <a:lnTo>
                    <a:pt x="137100" y="136788"/>
                  </a:lnTo>
                  <a:lnTo>
                    <a:pt x="141769" y="147258"/>
                  </a:lnTo>
                  <a:lnTo>
                    <a:pt x="147378" y="157430"/>
                  </a:lnTo>
                  <a:lnTo>
                    <a:pt x="154433" y="166666"/>
                  </a:lnTo>
                  <a:lnTo>
                    <a:pt x="163067" y="174687"/>
                  </a:lnTo>
                  <a:lnTo>
                    <a:pt x="172951" y="181227"/>
                  </a:lnTo>
                  <a:lnTo>
                    <a:pt x="183495" y="185872"/>
                  </a:lnTo>
                  <a:lnTo>
                    <a:pt x="194274" y="188592"/>
                  </a:lnTo>
                  <a:lnTo>
                    <a:pt x="204631" y="189806"/>
                  </a:lnTo>
                  <a:lnTo>
                    <a:pt x="214612" y="190321"/>
                  </a:lnTo>
                  <a:lnTo>
                    <a:pt x="225088" y="190183"/>
                  </a:lnTo>
                  <a:lnTo>
                    <a:pt x="237728" y="189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73989" y="1431875"/>
              <a:ext cx="126343" cy="218608"/>
            </a:xfrm>
            <a:custGeom>
              <a:avLst/>
              <a:gdLst/>
              <a:ahLst/>
              <a:cxnLst/>
              <a:rect l="0" t="0" r="0" b="0"/>
              <a:pathLst>
                <a:path w="126343" h="218608">
                  <a:moveTo>
                    <a:pt x="0" y="42114"/>
                  </a:moveTo>
                  <a:lnTo>
                    <a:pt x="2934" y="56716"/>
                  </a:lnTo>
                  <a:lnTo>
                    <a:pt x="5716" y="69987"/>
                  </a:lnTo>
                  <a:lnTo>
                    <a:pt x="8620" y="83188"/>
                  </a:lnTo>
                  <a:lnTo>
                    <a:pt x="11834" y="96530"/>
                  </a:lnTo>
                  <a:lnTo>
                    <a:pt x="15647" y="110039"/>
                  </a:lnTo>
                  <a:lnTo>
                    <a:pt x="20160" y="123688"/>
                  </a:lnTo>
                  <a:lnTo>
                    <a:pt x="25150" y="137281"/>
                  </a:lnTo>
                  <a:lnTo>
                    <a:pt x="30190" y="150482"/>
                  </a:lnTo>
                  <a:lnTo>
                    <a:pt x="35026" y="163137"/>
                  </a:lnTo>
                  <a:lnTo>
                    <a:pt x="39746" y="175262"/>
                  </a:lnTo>
                  <a:lnTo>
                    <a:pt x="44675" y="186944"/>
                  </a:lnTo>
                  <a:lnTo>
                    <a:pt x="49991" y="198258"/>
                  </a:lnTo>
                  <a:lnTo>
                    <a:pt x="55714" y="208314"/>
                  </a:lnTo>
                  <a:lnTo>
                    <a:pt x="61789" y="215339"/>
                  </a:lnTo>
                  <a:lnTo>
                    <a:pt x="68129" y="218607"/>
                  </a:lnTo>
                  <a:lnTo>
                    <a:pt x="74336" y="218188"/>
                  </a:lnTo>
                  <a:lnTo>
                    <a:pt x="79737" y="214409"/>
                  </a:lnTo>
                  <a:lnTo>
                    <a:pt x="84031" y="207829"/>
                  </a:lnTo>
                  <a:lnTo>
                    <a:pt x="87251" y="199076"/>
                  </a:lnTo>
                  <a:lnTo>
                    <a:pt x="89577" y="188717"/>
                  </a:lnTo>
                  <a:lnTo>
                    <a:pt x="91221" y="177213"/>
                  </a:lnTo>
                  <a:lnTo>
                    <a:pt x="92531" y="165073"/>
                  </a:lnTo>
                  <a:lnTo>
                    <a:pt x="93960" y="152852"/>
                  </a:lnTo>
                  <a:lnTo>
                    <a:pt x="95743" y="140851"/>
                  </a:lnTo>
                  <a:lnTo>
                    <a:pt x="97928" y="128996"/>
                  </a:lnTo>
                  <a:lnTo>
                    <a:pt x="100466" y="116962"/>
                  </a:lnTo>
                  <a:lnTo>
                    <a:pt x="103285" y="104565"/>
                  </a:lnTo>
                  <a:lnTo>
                    <a:pt x="106312" y="91779"/>
                  </a:lnTo>
                  <a:lnTo>
                    <a:pt x="109490" y="78655"/>
                  </a:lnTo>
                  <a:lnTo>
                    <a:pt x="112768" y="65280"/>
                  </a:lnTo>
                  <a:lnTo>
                    <a:pt x="115963" y="52136"/>
                  </a:lnTo>
                  <a:lnTo>
                    <a:pt x="119067" y="38696"/>
                  </a:lnTo>
                  <a:lnTo>
                    <a:pt x="122353" y="2266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61404" y="1424748"/>
              <a:ext cx="149498" cy="155815"/>
            </a:xfrm>
            <a:custGeom>
              <a:avLst/>
              <a:gdLst/>
              <a:ahLst/>
              <a:cxnLst/>
              <a:rect l="0" t="0" r="0" b="0"/>
              <a:pathLst>
                <a:path w="149498" h="155815">
                  <a:moveTo>
                    <a:pt x="2098" y="80827"/>
                  </a:moveTo>
                  <a:lnTo>
                    <a:pt x="8100" y="86493"/>
                  </a:lnTo>
                  <a:lnTo>
                    <a:pt x="14945" y="90137"/>
                  </a:lnTo>
                  <a:lnTo>
                    <a:pt x="23332" y="92046"/>
                  </a:lnTo>
                  <a:lnTo>
                    <a:pt x="32960" y="92548"/>
                  </a:lnTo>
                  <a:lnTo>
                    <a:pt x="43274" y="91928"/>
                  </a:lnTo>
                  <a:lnTo>
                    <a:pt x="53873" y="90448"/>
                  </a:lnTo>
                  <a:lnTo>
                    <a:pt x="64225" y="88007"/>
                  </a:lnTo>
                  <a:lnTo>
                    <a:pt x="73629" y="84172"/>
                  </a:lnTo>
                  <a:lnTo>
                    <a:pt x="81785" y="78812"/>
                  </a:lnTo>
                  <a:lnTo>
                    <a:pt x="88428" y="71926"/>
                  </a:lnTo>
                  <a:lnTo>
                    <a:pt x="93147" y="63477"/>
                  </a:lnTo>
                  <a:lnTo>
                    <a:pt x="95901" y="53614"/>
                  </a:lnTo>
                  <a:lnTo>
                    <a:pt x="96463" y="42924"/>
                  </a:lnTo>
                  <a:lnTo>
                    <a:pt x="94272" y="32296"/>
                  </a:lnTo>
                  <a:lnTo>
                    <a:pt x="89280" y="22244"/>
                  </a:lnTo>
                  <a:lnTo>
                    <a:pt x="81861" y="13380"/>
                  </a:lnTo>
                  <a:lnTo>
                    <a:pt x="72531" y="6563"/>
                  </a:lnTo>
                  <a:lnTo>
                    <a:pt x="61788" y="2068"/>
                  </a:lnTo>
                  <a:lnTo>
                    <a:pt x="50359" y="0"/>
                  </a:lnTo>
                  <a:lnTo>
                    <a:pt x="39162" y="566"/>
                  </a:lnTo>
                  <a:lnTo>
                    <a:pt x="28686" y="3620"/>
                  </a:lnTo>
                  <a:lnTo>
                    <a:pt x="19352" y="9074"/>
                  </a:lnTo>
                  <a:lnTo>
                    <a:pt x="11679" y="17070"/>
                  </a:lnTo>
                  <a:lnTo>
                    <a:pt x="5788" y="27436"/>
                  </a:lnTo>
                  <a:lnTo>
                    <a:pt x="1796" y="39444"/>
                  </a:lnTo>
                  <a:lnTo>
                    <a:pt x="0" y="52026"/>
                  </a:lnTo>
                  <a:lnTo>
                    <a:pt x="344" y="64514"/>
                  </a:lnTo>
                  <a:lnTo>
                    <a:pt x="2504" y="76487"/>
                  </a:lnTo>
                  <a:lnTo>
                    <a:pt x="6079" y="87602"/>
                  </a:lnTo>
                  <a:lnTo>
                    <a:pt x="10700" y="97778"/>
                  </a:lnTo>
                  <a:lnTo>
                    <a:pt x="16071" y="107119"/>
                  </a:lnTo>
                  <a:lnTo>
                    <a:pt x="21966" y="115796"/>
                  </a:lnTo>
                  <a:lnTo>
                    <a:pt x="28232" y="123969"/>
                  </a:lnTo>
                  <a:lnTo>
                    <a:pt x="35083" y="131615"/>
                  </a:lnTo>
                  <a:lnTo>
                    <a:pt x="43053" y="138532"/>
                  </a:lnTo>
                  <a:lnTo>
                    <a:pt x="52342" y="144659"/>
                  </a:lnTo>
                  <a:lnTo>
                    <a:pt x="62685" y="149757"/>
                  </a:lnTo>
                  <a:lnTo>
                    <a:pt x="73544" y="153351"/>
                  </a:lnTo>
                  <a:lnTo>
                    <a:pt x="84548" y="155321"/>
                  </a:lnTo>
                  <a:lnTo>
                    <a:pt x="95455" y="155814"/>
                  </a:lnTo>
                  <a:lnTo>
                    <a:pt x="107355" y="155012"/>
                  </a:lnTo>
                  <a:lnTo>
                    <a:pt x="123522" y="151729"/>
                  </a:lnTo>
                  <a:lnTo>
                    <a:pt x="149497" y="1439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42487" y="1431875"/>
              <a:ext cx="200042" cy="155967"/>
            </a:xfrm>
            <a:custGeom>
              <a:avLst/>
              <a:gdLst/>
              <a:ahLst/>
              <a:cxnLst/>
              <a:rect l="0" t="0" r="0" b="0"/>
              <a:pathLst>
                <a:path w="200042" h="155967">
                  <a:moveTo>
                    <a:pt x="0" y="73700"/>
                  </a:moveTo>
                  <a:lnTo>
                    <a:pt x="3000" y="85435"/>
                  </a:lnTo>
                  <a:lnTo>
                    <a:pt x="6423" y="96564"/>
                  </a:lnTo>
                  <a:lnTo>
                    <a:pt x="10619" y="108157"/>
                  </a:lnTo>
                  <a:lnTo>
                    <a:pt x="15519" y="120146"/>
                  </a:lnTo>
                  <a:lnTo>
                    <a:pt x="21000" y="132158"/>
                  </a:lnTo>
                  <a:lnTo>
                    <a:pt x="26872" y="143892"/>
                  </a:lnTo>
                  <a:lnTo>
                    <a:pt x="30970" y="152867"/>
                  </a:lnTo>
                  <a:lnTo>
                    <a:pt x="31316" y="155966"/>
                  </a:lnTo>
                  <a:lnTo>
                    <a:pt x="29616" y="154062"/>
                  </a:lnTo>
                  <a:lnTo>
                    <a:pt x="27006" y="148859"/>
                  </a:lnTo>
                  <a:lnTo>
                    <a:pt x="23966" y="141626"/>
                  </a:lnTo>
                  <a:lnTo>
                    <a:pt x="20710" y="133159"/>
                  </a:lnTo>
                  <a:lnTo>
                    <a:pt x="17342" y="123936"/>
                  </a:lnTo>
                  <a:lnTo>
                    <a:pt x="13923" y="114239"/>
                  </a:lnTo>
                  <a:lnTo>
                    <a:pt x="10806" y="104078"/>
                  </a:lnTo>
                  <a:lnTo>
                    <a:pt x="8622" y="93252"/>
                  </a:lnTo>
                  <a:lnTo>
                    <a:pt x="7641" y="81710"/>
                  </a:lnTo>
                  <a:lnTo>
                    <a:pt x="7966" y="69853"/>
                  </a:lnTo>
                  <a:lnTo>
                    <a:pt x="9705" y="58425"/>
                  </a:lnTo>
                  <a:lnTo>
                    <a:pt x="12779" y="47822"/>
                  </a:lnTo>
                  <a:lnTo>
                    <a:pt x="17453" y="38416"/>
                  </a:lnTo>
                  <a:lnTo>
                    <a:pt x="24396" y="30702"/>
                  </a:lnTo>
                  <a:lnTo>
                    <a:pt x="33767" y="24777"/>
                  </a:lnTo>
                  <a:lnTo>
                    <a:pt x="45127" y="20426"/>
                  </a:lnTo>
                  <a:lnTo>
                    <a:pt x="57732" y="17324"/>
                  </a:lnTo>
                  <a:lnTo>
                    <a:pt x="71026" y="15151"/>
                  </a:lnTo>
                  <a:lnTo>
                    <a:pt x="84849" y="13484"/>
                  </a:lnTo>
                  <a:lnTo>
                    <a:pt x="99332" y="11815"/>
                  </a:lnTo>
                  <a:lnTo>
                    <a:pt x="114502" y="9874"/>
                  </a:lnTo>
                  <a:lnTo>
                    <a:pt x="129904" y="7744"/>
                  </a:lnTo>
                  <a:lnTo>
                    <a:pt x="146396" y="5551"/>
                  </a:lnTo>
                  <a:lnTo>
                    <a:pt x="167661" y="3099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42528" y="1252891"/>
              <a:ext cx="230212" cy="345613"/>
            </a:xfrm>
            <a:custGeom>
              <a:avLst/>
              <a:gdLst/>
              <a:ahLst/>
              <a:cxnLst/>
              <a:rect l="0" t="0" r="0" b="0"/>
              <a:pathLst>
                <a:path w="230212" h="345613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2004" y="45072"/>
                  </a:lnTo>
                  <a:lnTo>
                    <a:pt x="3863" y="61788"/>
                  </a:lnTo>
                  <a:lnTo>
                    <a:pt x="6180" y="78633"/>
                  </a:lnTo>
                  <a:lnTo>
                    <a:pt x="8842" y="95117"/>
                  </a:lnTo>
                  <a:lnTo>
                    <a:pt x="11593" y="111253"/>
                  </a:lnTo>
                  <a:lnTo>
                    <a:pt x="14051" y="127372"/>
                  </a:lnTo>
                  <a:lnTo>
                    <a:pt x="16038" y="143688"/>
                  </a:lnTo>
                  <a:lnTo>
                    <a:pt x="17710" y="160101"/>
                  </a:lnTo>
                  <a:lnTo>
                    <a:pt x="19446" y="176288"/>
                  </a:lnTo>
                  <a:lnTo>
                    <a:pt x="21468" y="192071"/>
                  </a:lnTo>
                  <a:lnTo>
                    <a:pt x="23829" y="207434"/>
                  </a:lnTo>
                  <a:lnTo>
                    <a:pt x="26492" y="222437"/>
                  </a:lnTo>
                  <a:lnTo>
                    <a:pt x="29394" y="237159"/>
                  </a:lnTo>
                  <a:lnTo>
                    <a:pt x="32309" y="251673"/>
                  </a:lnTo>
                  <a:lnTo>
                    <a:pt x="34879" y="266038"/>
                  </a:lnTo>
                  <a:lnTo>
                    <a:pt x="36912" y="280202"/>
                  </a:lnTo>
                  <a:lnTo>
                    <a:pt x="37563" y="290756"/>
                  </a:lnTo>
                  <a:lnTo>
                    <a:pt x="36520" y="293567"/>
                  </a:lnTo>
                  <a:lnTo>
                    <a:pt x="35191" y="290209"/>
                  </a:lnTo>
                  <a:lnTo>
                    <a:pt x="34275" y="283041"/>
                  </a:lnTo>
                  <a:lnTo>
                    <a:pt x="34131" y="273878"/>
                  </a:lnTo>
                  <a:lnTo>
                    <a:pt x="34836" y="263791"/>
                  </a:lnTo>
                  <a:lnTo>
                    <a:pt x="36454" y="253484"/>
                  </a:lnTo>
                  <a:lnTo>
                    <a:pt x="39141" y="243515"/>
                  </a:lnTo>
                  <a:lnTo>
                    <a:pt x="42881" y="234125"/>
                  </a:lnTo>
                  <a:lnTo>
                    <a:pt x="47681" y="225485"/>
                  </a:lnTo>
                  <a:lnTo>
                    <a:pt x="53651" y="217814"/>
                  </a:lnTo>
                  <a:lnTo>
                    <a:pt x="60751" y="211138"/>
                  </a:lnTo>
                  <a:lnTo>
                    <a:pt x="69128" y="205652"/>
                  </a:lnTo>
                  <a:lnTo>
                    <a:pt x="79186" y="201788"/>
                  </a:lnTo>
                  <a:lnTo>
                    <a:pt x="90988" y="199638"/>
                  </a:lnTo>
                  <a:lnTo>
                    <a:pt x="104150" y="199159"/>
                  </a:lnTo>
                  <a:lnTo>
                    <a:pt x="118048" y="200349"/>
                  </a:lnTo>
                  <a:lnTo>
                    <a:pt x="132236" y="203038"/>
                  </a:lnTo>
                  <a:lnTo>
                    <a:pt x="146168" y="206943"/>
                  </a:lnTo>
                  <a:lnTo>
                    <a:pt x="159135" y="211773"/>
                  </a:lnTo>
                  <a:lnTo>
                    <a:pt x="170851" y="217276"/>
                  </a:lnTo>
                  <a:lnTo>
                    <a:pt x="181377" y="223256"/>
                  </a:lnTo>
                  <a:lnTo>
                    <a:pt x="190923" y="229569"/>
                  </a:lnTo>
                  <a:lnTo>
                    <a:pt x="199716" y="236115"/>
                  </a:lnTo>
                  <a:lnTo>
                    <a:pt x="207794" y="242985"/>
                  </a:lnTo>
                  <a:lnTo>
                    <a:pt x="215009" y="250437"/>
                  </a:lnTo>
                  <a:lnTo>
                    <a:pt x="221335" y="258560"/>
                  </a:lnTo>
                  <a:lnTo>
                    <a:pt x="226398" y="267134"/>
                  </a:lnTo>
                  <a:lnTo>
                    <a:pt x="229437" y="275737"/>
                  </a:lnTo>
                  <a:lnTo>
                    <a:pt x="230211" y="284115"/>
                  </a:lnTo>
                  <a:lnTo>
                    <a:pt x="228780" y="292198"/>
                  </a:lnTo>
                  <a:lnTo>
                    <a:pt x="225236" y="300006"/>
                  </a:lnTo>
                  <a:lnTo>
                    <a:pt x="219852" y="307585"/>
                  </a:lnTo>
                  <a:lnTo>
                    <a:pt x="213002" y="314828"/>
                  </a:lnTo>
                  <a:lnTo>
                    <a:pt x="205051" y="321472"/>
                  </a:lnTo>
                  <a:lnTo>
                    <a:pt x="196298" y="327421"/>
                  </a:lnTo>
                  <a:lnTo>
                    <a:pt x="186814" y="332569"/>
                  </a:lnTo>
                  <a:lnTo>
                    <a:pt x="176463" y="336729"/>
                  </a:lnTo>
                  <a:lnTo>
                    <a:pt x="165239" y="339896"/>
                  </a:lnTo>
                  <a:lnTo>
                    <a:pt x="153261" y="342210"/>
                  </a:lnTo>
                  <a:lnTo>
                    <a:pt x="140688" y="343854"/>
                  </a:lnTo>
                  <a:lnTo>
                    <a:pt x="127677" y="344996"/>
                  </a:lnTo>
                  <a:lnTo>
                    <a:pt x="114517" y="345612"/>
                  </a:lnTo>
                  <a:lnTo>
                    <a:pt x="101607" y="345502"/>
                  </a:lnTo>
                  <a:lnTo>
                    <a:pt x="89153" y="344619"/>
                  </a:lnTo>
                  <a:lnTo>
                    <a:pt x="77236" y="343204"/>
                  </a:lnTo>
                  <a:lnTo>
                    <a:pt x="64532" y="341570"/>
                  </a:lnTo>
                  <a:lnTo>
                    <a:pt x="47693" y="339573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68911" y="158980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717396" y="3674445"/>
            <a:ext cx="1498881" cy="615394"/>
            <a:chOff x="1717396" y="3674445"/>
            <a:chExt cx="1498881" cy="615394"/>
          </a:xfrm>
        </p:grpSpPr>
        <p:sp>
          <p:nvSpPr>
            <p:cNvPr id="49" name="Freeform 48"/>
            <p:cNvSpPr/>
            <p:nvPr/>
          </p:nvSpPr>
          <p:spPr>
            <a:xfrm>
              <a:off x="1717396" y="3701724"/>
              <a:ext cx="367247" cy="588115"/>
            </a:xfrm>
            <a:custGeom>
              <a:avLst/>
              <a:gdLst/>
              <a:ahLst/>
              <a:cxnLst/>
              <a:rect l="0" t="0" r="0" b="0"/>
              <a:pathLst>
                <a:path w="367247" h="588115">
                  <a:moveTo>
                    <a:pt x="198790" y="56949"/>
                  </a:moveTo>
                  <a:lnTo>
                    <a:pt x="195789" y="45348"/>
                  </a:lnTo>
                  <a:lnTo>
                    <a:pt x="192367" y="35500"/>
                  </a:lnTo>
                  <a:lnTo>
                    <a:pt x="188162" y="26504"/>
                  </a:lnTo>
                  <a:lnTo>
                    <a:pt x="182916" y="18408"/>
                  </a:lnTo>
                  <a:lnTo>
                    <a:pt x="176138" y="11677"/>
                  </a:lnTo>
                  <a:lnTo>
                    <a:pt x="167705" y="6465"/>
                  </a:lnTo>
                  <a:lnTo>
                    <a:pt x="157965" y="2784"/>
                  </a:lnTo>
                  <a:lnTo>
                    <a:pt x="147522" y="674"/>
                  </a:lnTo>
                  <a:lnTo>
                    <a:pt x="136800" y="0"/>
                  </a:lnTo>
                  <a:lnTo>
                    <a:pt x="126010" y="664"/>
                  </a:lnTo>
                  <a:lnTo>
                    <a:pt x="115240" y="2696"/>
                  </a:lnTo>
                  <a:lnTo>
                    <a:pt x="104523" y="5986"/>
                  </a:lnTo>
                  <a:lnTo>
                    <a:pt x="94021" y="10311"/>
                  </a:lnTo>
                  <a:lnTo>
                    <a:pt x="84036" y="15430"/>
                  </a:lnTo>
                  <a:lnTo>
                    <a:pt x="74691" y="21136"/>
                  </a:lnTo>
                  <a:lnTo>
                    <a:pt x="66110" y="27423"/>
                  </a:lnTo>
                  <a:lnTo>
                    <a:pt x="58491" y="34475"/>
                  </a:lnTo>
                  <a:lnTo>
                    <a:pt x="51843" y="42336"/>
                  </a:lnTo>
                  <a:lnTo>
                    <a:pt x="45870" y="51073"/>
                  </a:lnTo>
                  <a:lnTo>
                    <a:pt x="40083" y="60848"/>
                  </a:lnTo>
                  <a:lnTo>
                    <a:pt x="34193" y="71650"/>
                  </a:lnTo>
                  <a:lnTo>
                    <a:pt x="28422" y="83328"/>
                  </a:lnTo>
                  <a:lnTo>
                    <a:pt x="23378" y="95691"/>
                  </a:lnTo>
                  <a:lnTo>
                    <a:pt x="19353" y="108563"/>
                  </a:lnTo>
                  <a:lnTo>
                    <a:pt x="16159" y="121798"/>
                  </a:lnTo>
                  <a:lnTo>
                    <a:pt x="13325" y="135289"/>
                  </a:lnTo>
                  <a:lnTo>
                    <a:pt x="10535" y="148964"/>
                  </a:lnTo>
                  <a:lnTo>
                    <a:pt x="7812" y="163097"/>
                  </a:lnTo>
                  <a:lnTo>
                    <a:pt x="5430" y="178264"/>
                  </a:lnTo>
                  <a:lnTo>
                    <a:pt x="3528" y="194691"/>
                  </a:lnTo>
                  <a:lnTo>
                    <a:pt x="2097" y="212132"/>
                  </a:lnTo>
                  <a:lnTo>
                    <a:pt x="1061" y="230064"/>
                  </a:lnTo>
                  <a:lnTo>
                    <a:pt x="335" y="248118"/>
                  </a:lnTo>
                  <a:lnTo>
                    <a:pt x="0" y="265799"/>
                  </a:lnTo>
                  <a:lnTo>
                    <a:pt x="300" y="282438"/>
                  </a:lnTo>
                  <a:lnTo>
                    <a:pt x="1311" y="297776"/>
                  </a:lnTo>
                  <a:lnTo>
                    <a:pt x="2804" y="312058"/>
                  </a:lnTo>
                  <a:lnTo>
                    <a:pt x="4344" y="325810"/>
                  </a:lnTo>
                  <a:lnTo>
                    <a:pt x="5678" y="339397"/>
                  </a:lnTo>
                  <a:lnTo>
                    <a:pt x="6895" y="352832"/>
                  </a:lnTo>
                  <a:lnTo>
                    <a:pt x="8319" y="365868"/>
                  </a:lnTo>
                  <a:lnTo>
                    <a:pt x="10128" y="378387"/>
                  </a:lnTo>
                  <a:lnTo>
                    <a:pt x="12344" y="390576"/>
                  </a:lnTo>
                  <a:lnTo>
                    <a:pt x="14911" y="402827"/>
                  </a:lnTo>
                  <a:lnTo>
                    <a:pt x="17756" y="415365"/>
                  </a:lnTo>
                  <a:lnTo>
                    <a:pt x="20972" y="428243"/>
                  </a:lnTo>
                  <a:lnTo>
                    <a:pt x="24810" y="441428"/>
                  </a:lnTo>
                  <a:lnTo>
                    <a:pt x="29354" y="454848"/>
                  </a:lnTo>
                  <a:lnTo>
                    <a:pt x="34542" y="468115"/>
                  </a:lnTo>
                  <a:lnTo>
                    <a:pt x="40248" y="480562"/>
                  </a:lnTo>
                  <a:lnTo>
                    <a:pt x="46346" y="491893"/>
                  </a:lnTo>
                  <a:lnTo>
                    <a:pt x="52729" y="502144"/>
                  </a:lnTo>
                  <a:lnTo>
                    <a:pt x="59313" y="511498"/>
                  </a:lnTo>
                  <a:lnTo>
                    <a:pt x="66036" y="520162"/>
                  </a:lnTo>
                  <a:lnTo>
                    <a:pt x="72855" y="528322"/>
                  </a:lnTo>
                  <a:lnTo>
                    <a:pt x="79740" y="536123"/>
                  </a:lnTo>
                  <a:lnTo>
                    <a:pt x="86673" y="543674"/>
                  </a:lnTo>
                  <a:lnTo>
                    <a:pt x="93805" y="551054"/>
                  </a:lnTo>
                  <a:lnTo>
                    <a:pt x="101431" y="558315"/>
                  </a:lnTo>
                  <a:lnTo>
                    <a:pt x="109686" y="565488"/>
                  </a:lnTo>
                  <a:lnTo>
                    <a:pt x="118858" y="572270"/>
                  </a:lnTo>
                  <a:lnTo>
                    <a:pt x="129458" y="578066"/>
                  </a:lnTo>
                  <a:lnTo>
                    <a:pt x="141631" y="582623"/>
                  </a:lnTo>
                  <a:lnTo>
                    <a:pt x="155214" y="585850"/>
                  </a:lnTo>
                  <a:lnTo>
                    <a:pt x="169927" y="587651"/>
                  </a:lnTo>
                  <a:lnTo>
                    <a:pt x="185485" y="588114"/>
                  </a:lnTo>
                  <a:lnTo>
                    <a:pt x="201489" y="587308"/>
                  </a:lnTo>
                  <a:lnTo>
                    <a:pt x="217452" y="585179"/>
                  </a:lnTo>
                  <a:lnTo>
                    <a:pt x="233102" y="581825"/>
                  </a:lnTo>
                  <a:lnTo>
                    <a:pt x="248049" y="577456"/>
                  </a:lnTo>
                  <a:lnTo>
                    <a:pt x="261714" y="572308"/>
                  </a:lnTo>
                  <a:lnTo>
                    <a:pt x="273905" y="566583"/>
                  </a:lnTo>
                  <a:lnTo>
                    <a:pt x="284753" y="560283"/>
                  </a:lnTo>
                  <a:lnTo>
                    <a:pt x="294516" y="553222"/>
                  </a:lnTo>
                  <a:lnTo>
                    <a:pt x="303459" y="545365"/>
                  </a:lnTo>
                  <a:lnTo>
                    <a:pt x="311808" y="536971"/>
                  </a:lnTo>
                  <a:lnTo>
                    <a:pt x="319736" y="528490"/>
                  </a:lnTo>
                  <a:lnTo>
                    <a:pt x="327368" y="520188"/>
                  </a:lnTo>
                  <a:lnTo>
                    <a:pt x="334632" y="511987"/>
                  </a:lnTo>
                  <a:lnTo>
                    <a:pt x="341283" y="503567"/>
                  </a:lnTo>
                  <a:lnTo>
                    <a:pt x="347233" y="494764"/>
                  </a:lnTo>
                  <a:lnTo>
                    <a:pt x="352397" y="485822"/>
                  </a:lnTo>
                  <a:lnTo>
                    <a:pt x="357118" y="476339"/>
                  </a:lnTo>
                  <a:lnTo>
                    <a:pt x="361813" y="464362"/>
                  </a:lnTo>
                  <a:lnTo>
                    <a:pt x="367246" y="446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48444" y="3716559"/>
              <a:ext cx="204655" cy="439034"/>
            </a:xfrm>
            <a:custGeom>
              <a:avLst/>
              <a:gdLst/>
              <a:ahLst/>
              <a:cxnLst/>
              <a:rect l="0" t="0" r="0" b="0"/>
              <a:pathLst>
                <a:path w="204655" h="439034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6" y="35323"/>
                  </a:lnTo>
                  <a:lnTo>
                    <a:pt x="1326" y="46114"/>
                  </a:lnTo>
                  <a:lnTo>
                    <a:pt x="2146" y="58408"/>
                  </a:lnTo>
                  <a:lnTo>
                    <a:pt x="3003" y="71900"/>
                  </a:lnTo>
                  <a:lnTo>
                    <a:pt x="4177" y="86019"/>
                  </a:lnTo>
                  <a:lnTo>
                    <a:pt x="5812" y="100369"/>
                  </a:lnTo>
                  <a:lnTo>
                    <a:pt x="7740" y="114917"/>
                  </a:lnTo>
                  <a:lnTo>
                    <a:pt x="9579" y="129896"/>
                  </a:lnTo>
                  <a:lnTo>
                    <a:pt x="11119" y="145406"/>
                  </a:lnTo>
                  <a:lnTo>
                    <a:pt x="12475" y="161092"/>
                  </a:lnTo>
                  <a:lnTo>
                    <a:pt x="13992" y="176251"/>
                  </a:lnTo>
                  <a:lnTo>
                    <a:pt x="15860" y="190532"/>
                  </a:lnTo>
                  <a:lnTo>
                    <a:pt x="17945" y="204241"/>
                  </a:lnTo>
                  <a:lnTo>
                    <a:pt x="19892" y="218127"/>
                  </a:lnTo>
                  <a:lnTo>
                    <a:pt x="21503" y="232616"/>
                  </a:lnTo>
                  <a:lnTo>
                    <a:pt x="22906" y="247637"/>
                  </a:lnTo>
                  <a:lnTo>
                    <a:pt x="24456" y="262807"/>
                  </a:lnTo>
                  <a:lnTo>
                    <a:pt x="26345" y="277873"/>
                  </a:lnTo>
                  <a:lnTo>
                    <a:pt x="28445" y="292907"/>
                  </a:lnTo>
                  <a:lnTo>
                    <a:pt x="30401" y="308213"/>
                  </a:lnTo>
                  <a:lnTo>
                    <a:pt x="32018" y="323953"/>
                  </a:lnTo>
                  <a:lnTo>
                    <a:pt x="33426" y="340133"/>
                  </a:lnTo>
                  <a:lnTo>
                    <a:pt x="34979" y="356687"/>
                  </a:lnTo>
                  <a:lnTo>
                    <a:pt x="36870" y="373527"/>
                  </a:lnTo>
                  <a:lnTo>
                    <a:pt x="38971" y="390413"/>
                  </a:lnTo>
                  <a:lnTo>
                    <a:pt x="40928" y="406977"/>
                  </a:lnTo>
                  <a:lnTo>
                    <a:pt x="42544" y="422948"/>
                  </a:lnTo>
                  <a:lnTo>
                    <a:pt x="43885" y="434998"/>
                  </a:lnTo>
                  <a:lnTo>
                    <a:pt x="44987" y="439033"/>
                  </a:lnTo>
                  <a:lnTo>
                    <a:pt x="45713" y="436478"/>
                  </a:lnTo>
                  <a:lnTo>
                    <a:pt x="46140" y="429612"/>
                  </a:lnTo>
                  <a:lnTo>
                    <a:pt x="46384" y="420071"/>
                  </a:lnTo>
                  <a:lnTo>
                    <a:pt x="46527" y="408885"/>
                  </a:lnTo>
                  <a:lnTo>
                    <a:pt x="46781" y="396842"/>
                  </a:lnTo>
                  <a:lnTo>
                    <a:pt x="47476" y="384629"/>
                  </a:lnTo>
                  <a:lnTo>
                    <a:pt x="48758" y="372610"/>
                  </a:lnTo>
                  <a:lnTo>
                    <a:pt x="50601" y="360899"/>
                  </a:lnTo>
                  <a:lnTo>
                    <a:pt x="52908" y="349487"/>
                  </a:lnTo>
                  <a:lnTo>
                    <a:pt x="55571" y="338322"/>
                  </a:lnTo>
                  <a:lnTo>
                    <a:pt x="58494" y="327347"/>
                  </a:lnTo>
                  <a:lnTo>
                    <a:pt x="61601" y="316508"/>
                  </a:lnTo>
                  <a:lnTo>
                    <a:pt x="64846" y="305777"/>
                  </a:lnTo>
                  <a:lnTo>
                    <a:pt x="68516" y="295450"/>
                  </a:lnTo>
                  <a:lnTo>
                    <a:pt x="73198" y="286120"/>
                  </a:lnTo>
                  <a:lnTo>
                    <a:pt x="79130" y="278042"/>
                  </a:lnTo>
                  <a:lnTo>
                    <a:pt x="86234" y="271466"/>
                  </a:lnTo>
                  <a:lnTo>
                    <a:pt x="94299" y="266797"/>
                  </a:lnTo>
                  <a:lnTo>
                    <a:pt x="103096" y="264072"/>
                  </a:lnTo>
                  <a:lnTo>
                    <a:pt x="112425" y="263191"/>
                  </a:lnTo>
                  <a:lnTo>
                    <a:pt x="122132" y="264104"/>
                  </a:lnTo>
                  <a:lnTo>
                    <a:pt x="132093" y="266607"/>
                  </a:lnTo>
                  <a:lnTo>
                    <a:pt x="141899" y="270557"/>
                  </a:lnTo>
                  <a:lnTo>
                    <a:pt x="150876" y="275947"/>
                  </a:lnTo>
                  <a:lnTo>
                    <a:pt x="158728" y="282645"/>
                  </a:lnTo>
                  <a:lnTo>
                    <a:pt x="165491" y="290412"/>
                  </a:lnTo>
                  <a:lnTo>
                    <a:pt x="171349" y="298995"/>
                  </a:lnTo>
                  <a:lnTo>
                    <a:pt x="176515" y="308175"/>
                  </a:lnTo>
                  <a:lnTo>
                    <a:pt x="181172" y="317778"/>
                  </a:lnTo>
                  <a:lnTo>
                    <a:pt x="185469" y="327678"/>
                  </a:lnTo>
                  <a:lnTo>
                    <a:pt x="189510" y="337786"/>
                  </a:lnTo>
                  <a:lnTo>
                    <a:pt x="193208" y="348200"/>
                  </a:lnTo>
                  <a:lnTo>
                    <a:pt x="196314" y="359185"/>
                  </a:lnTo>
                  <a:lnTo>
                    <a:pt x="198734" y="370823"/>
                  </a:lnTo>
                  <a:lnTo>
                    <a:pt x="200532" y="382646"/>
                  </a:lnTo>
                  <a:lnTo>
                    <a:pt x="202015" y="394982"/>
                  </a:lnTo>
                  <a:lnTo>
                    <a:pt x="203315" y="410033"/>
                  </a:lnTo>
                  <a:lnTo>
                    <a:pt x="204654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18790" y="3982911"/>
              <a:ext cx="208050" cy="214496"/>
            </a:xfrm>
            <a:custGeom>
              <a:avLst/>
              <a:gdLst/>
              <a:ahLst/>
              <a:cxnLst/>
              <a:rect l="0" t="0" r="0" b="0"/>
              <a:pathLst>
                <a:path w="208050" h="214496">
                  <a:moveTo>
                    <a:pt x="102764" y="102146"/>
                  </a:moveTo>
                  <a:lnTo>
                    <a:pt x="105631" y="93277"/>
                  </a:lnTo>
                  <a:lnTo>
                    <a:pt x="107773" y="84290"/>
                  </a:lnTo>
                  <a:lnTo>
                    <a:pt x="109367" y="74299"/>
                  </a:lnTo>
                  <a:lnTo>
                    <a:pt x="110202" y="63492"/>
                  </a:lnTo>
                  <a:lnTo>
                    <a:pt x="109754" y="52329"/>
                  </a:lnTo>
                  <a:lnTo>
                    <a:pt x="107840" y="41133"/>
                  </a:lnTo>
                  <a:lnTo>
                    <a:pt x="104430" y="30366"/>
                  </a:lnTo>
                  <a:lnTo>
                    <a:pt x="99473" y="20678"/>
                  </a:lnTo>
                  <a:lnTo>
                    <a:pt x="93106" y="12333"/>
                  </a:lnTo>
                  <a:lnTo>
                    <a:pt x="85748" y="5733"/>
                  </a:lnTo>
                  <a:lnTo>
                    <a:pt x="77978" y="1573"/>
                  </a:lnTo>
                  <a:lnTo>
                    <a:pt x="70167" y="0"/>
                  </a:lnTo>
                  <a:lnTo>
                    <a:pt x="62467" y="704"/>
                  </a:lnTo>
                  <a:lnTo>
                    <a:pt x="54918" y="3220"/>
                  </a:lnTo>
                  <a:lnTo>
                    <a:pt x="47507" y="7091"/>
                  </a:lnTo>
                  <a:lnTo>
                    <a:pt x="40208" y="11940"/>
                  </a:lnTo>
                  <a:lnTo>
                    <a:pt x="32993" y="17476"/>
                  </a:lnTo>
                  <a:lnTo>
                    <a:pt x="25848" y="23503"/>
                  </a:lnTo>
                  <a:lnTo>
                    <a:pt x="19082" y="30361"/>
                  </a:lnTo>
                  <a:lnTo>
                    <a:pt x="13297" y="38868"/>
                  </a:lnTo>
                  <a:lnTo>
                    <a:pt x="8742" y="49336"/>
                  </a:lnTo>
                  <a:lnTo>
                    <a:pt x="5346" y="61453"/>
                  </a:lnTo>
                  <a:lnTo>
                    <a:pt x="2901" y="74576"/>
                  </a:lnTo>
                  <a:lnTo>
                    <a:pt x="1185" y="88218"/>
                  </a:lnTo>
                  <a:lnTo>
                    <a:pt x="167" y="102105"/>
                  </a:lnTo>
                  <a:lnTo>
                    <a:pt x="0" y="116100"/>
                  </a:lnTo>
                  <a:lnTo>
                    <a:pt x="699" y="130133"/>
                  </a:lnTo>
                  <a:lnTo>
                    <a:pt x="2149" y="144012"/>
                  </a:lnTo>
                  <a:lnTo>
                    <a:pt x="4193" y="157418"/>
                  </a:lnTo>
                  <a:lnTo>
                    <a:pt x="6688" y="170209"/>
                  </a:lnTo>
                  <a:lnTo>
                    <a:pt x="9838" y="182087"/>
                  </a:lnTo>
                  <a:lnTo>
                    <a:pt x="14163" y="192540"/>
                  </a:lnTo>
                  <a:lnTo>
                    <a:pt x="19848" y="201408"/>
                  </a:lnTo>
                  <a:lnTo>
                    <a:pt x="26616" y="208363"/>
                  </a:lnTo>
                  <a:lnTo>
                    <a:pt x="33922" y="212761"/>
                  </a:lnTo>
                  <a:lnTo>
                    <a:pt x="41391" y="214495"/>
                  </a:lnTo>
                  <a:lnTo>
                    <a:pt x="48845" y="213898"/>
                  </a:lnTo>
                  <a:lnTo>
                    <a:pt x="56222" y="211454"/>
                  </a:lnTo>
                  <a:lnTo>
                    <a:pt x="63510" y="207627"/>
                  </a:lnTo>
                  <a:lnTo>
                    <a:pt x="70555" y="202638"/>
                  </a:lnTo>
                  <a:lnTo>
                    <a:pt x="77066" y="196474"/>
                  </a:lnTo>
                  <a:lnTo>
                    <a:pt x="82930" y="189222"/>
                  </a:lnTo>
                  <a:lnTo>
                    <a:pt x="88190" y="181066"/>
                  </a:lnTo>
                  <a:lnTo>
                    <a:pt x="92959" y="172214"/>
                  </a:lnTo>
                  <a:lnTo>
                    <a:pt x="97348" y="162846"/>
                  </a:lnTo>
                  <a:lnTo>
                    <a:pt x="101297" y="152944"/>
                  </a:lnTo>
                  <a:lnTo>
                    <a:pt x="104577" y="142312"/>
                  </a:lnTo>
                  <a:lnTo>
                    <a:pt x="107114" y="130903"/>
                  </a:lnTo>
                  <a:lnTo>
                    <a:pt x="108818" y="118971"/>
                  </a:lnTo>
                  <a:lnTo>
                    <a:pt x="109512" y="106961"/>
                  </a:lnTo>
                  <a:lnTo>
                    <a:pt x="109229" y="95213"/>
                  </a:lnTo>
                  <a:lnTo>
                    <a:pt x="109145" y="86308"/>
                  </a:lnTo>
                  <a:lnTo>
                    <a:pt x="110468" y="83362"/>
                  </a:lnTo>
                  <a:lnTo>
                    <a:pt x="112626" y="85324"/>
                  </a:lnTo>
                  <a:lnTo>
                    <a:pt x="115231" y="90498"/>
                  </a:lnTo>
                  <a:lnTo>
                    <a:pt x="118121" y="97667"/>
                  </a:lnTo>
                  <a:lnTo>
                    <a:pt x="121218" y="106053"/>
                  </a:lnTo>
                  <a:lnTo>
                    <a:pt x="124955" y="114701"/>
                  </a:lnTo>
                  <a:lnTo>
                    <a:pt x="130213" y="122404"/>
                  </a:lnTo>
                  <a:lnTo>
                    <a:pt x="137344" y="128595"/>
                  </a:lnTo>
                  <a:lnTo>
                    <a:pt x="146068" y="133099"/>
                  </a:lnTo>
                  <a:lnTo>
                    <a:pt x="155758" y="135843"/>
                  </a:lnTo>
                  <a:lnTo>
                    <a:pt x="165928" y="136992"/>
                  </a:lnTo>
                  <a:lnTo>
                    <a:pt x="175859" y="137000"/>
                  </a:lnTo>
                  <a:lnTo>
                    <a:pt x="185500" y="136499"/>
                  </a:lnTo>
                  <a:lnTo>
                    <a:pt x="195691" y="135453"/>
                  </a:lnTo>
                  <a:lnTo>
                    <a:pt x="208049" y="133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47896" y="3958715"/>
              <a:ext cx="126343" cy="168119"/>
            </a:xfrm>
            <a:custGeom>
              <a:avLst/>
              <a:gdLst/>
              <a:ahLst/>
              <a:cxnLst/>
              <a:rect l="0" t="0" r="0" b="0"/>
              <a:pathLst>
                <a:path w="126343" h="168119">
                  <a:moveTo>
                    <a:pt x="0" y="94756"/>
                  </a:moveTo>
                  <a:lnTo>
                    <a:pt x="2934" y="106424"/>
                  </a:lnTo>
                  <a:lnTo>
                    <a:pt x="5716" y="116913"/>
                  </a:lnTo>
                  <a:lnTo>
                    <a:pt x="8616" y="127215"/>
                  </a:lnTo>
                  <a:lnTo>
                    <a:pt x="11656" y="137516"/>
                  </a:lnTo>
                  <a:lnTo>
                    <a:pt x="14821" y="147860"/>
                  </a:lnTo>
                  <a:lnTo>
                    <a:pt x="18068" y="158179"/>
                  </a:lnTo>
                  <a:lnTo>
                    <a:pt x="20787" y="165977"/>
                  </a:lnTo>
                  <a:lnTo>
                    <a:pt x="22050" y="168118"/>
                  </a:lnTo>
                  <a:lnTo>
                    <a:pt x="21812" y="165572"/>
                  </a:lnTo>
                  <a:lnTo>
                    <a:pt x="20459" y="159979"/>
                  </a:lnTo>
                  <a:lnTo>
                    <a:pt x="18357" y="152515"/>
                  </a:lnTo>
                  <a:lnTo>
                    <a:pt x="15768" y="143910"/>
                  </a:lnTo>
                  <a:lnTo>
                    <a:pt x="12871" y="134604"/>
                  </a:lnTo>
                  <a:lnTo>
                    <a:pt x="10104" y="124861"/>
                  </a:lnTo>
                  <a:lnTo>
                    <a:pt x="8153" y="114840"/>
                  </a:lnTo>
                  <a:lnTo>
                    <a:pt x="7324" y="104643"/>
                  </a:lnTo>
                  <a:lnTo>
                    <a:pt x="7580" y="94332"/>
                  </a:lnTo>
                  <a:lnTo>
                    <a:pt x="8740" y="83947"/>
                  </a:lnTo>
                  <a:lnTo>
                    <a:pt x="10603" y="73522"/>
                  </a:lnTo>
                  <a:lnTo>
                    <a:pt x="13309" y="63402"/>
                  </a:lnTo>
                  <a:lnTo>
                    <a:pt x="17328" y="54212"/>
                  </a:lnTo>
                  <a:lnTo>
                    <a:pt x="22808" y="46217"/>
                  </a:lnTo>
                  <a:lnTo>
                    <a:pt x="29606" y="39358"/>
                  </a:lnTo>
                  <a:lnTo>
                    <a:pt x="37465" y="33435"/>
                  </a:lnTo>
                  <a:lnTo>
                    <a:pt x="46122" y="28226"/>
                  </a:lnTo>
                  <a:lnTo>
                    <a:pt x="55358" y="23539"/>
                  </a:lnTo>
                  <a:lnTo>
                    <a:pt x="65003" y="19224"/>
                  </a:lnTo>
                  <a:lnTo>
                    <a:pt x="74922" y="15170"/>
                  </a:lnTo>
                  <a:lnTo>
                    <a:pt x="84764" y="11450"/>
                  </a:lnTo>
                  <a:lnTo>
                    <a:pt x="95023" y="7935"/>
                  </a:lnTo>
                  <a:lnTo>
                    <a:pt x="107715" y="431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26880" y="3674445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5" y="36466"/>
                  </a:lnTo>
                  <a:lnTo>
                    <a:pt x="178" y="50488"/>
                  </a:lnTo>
                  <a:lnTo>
                    <a:pt x="826" y="65464"/>
                  </a:lnTo>
                  <a:lnTo>
                    <a:pt x="2075" y="81191"/>
                  </a:lnTo>
                  <a:lnTo>
                    <a:pt x="3728" y="97639"/>
                  </a:lnTo>
                  <a:lnTo>
                    <a:pt x="5376" y="114960"/>
                  </a:lnTo>
                  <a:lnTo>
                    <a:pt x="6783" y="133150"/>
                  </a:lnTo>
                  <a:lnTo>
                    <a:pt x="8049" y="151600"/>
                  </a:lnTo>
                  <a:lnTo>
                    <a:pt x="9505" y="169226"/>
                  </a:lnTo>
                  <a:lnTo>
                    <a:pt x="11332" y="185495"/>
                  </a:lnTo>
                  <a:lnTo>
                    <a:pt x="13389" y="200707"/>
                  </a:lnTo>
                  <a:lnTo>
                    <a:pt x="15317" y="215684"/>
                  </a:lnTo>
                  <a:lnTo>
                    <a:pt x="16916" y="230949"/>
                  </a:lnTo>
                  <a:lnTo>
                    <a:pt x="18311" y="246678"/>
                  </a:lnTo>
                  <a:lnTo>
                    <a:pt x="19855" y="262865"/>
                  </a:lnTo>
                  <a:lnTo>
                    <a:pt x="21740" y="279427"/>
                  </a:lnTo>
                  <a:lnTo>
                    <a:pt x="23838" y="296110"/>
                  </a:lnTo>
                  <a:lnTo>
                    <a:pt x="25792" y="312531"/>
                  </a:lnTo>
                  <a:lnTo>
                    <a:pt x="27408" y="328492"/>
                  </a:lnTo>
                  <a:lnTo>
                    <a:pt x="28816" y="343818"/>
                  </a:lnTo>
                  <a:lnTo>
                    <a:pt x="30368" y="358270"/>
                  </a:lnTo>
                  <a:lnTo>
                    <a:pt x="32259" y="371792"/>
                  </a:lnTo>
                  <a:lnTo>
                    <a:pt x="34369" y="384050"/>
                  </a:lnTo>
                  <a:lnTo>
                    <a:pt x="36553" y="395540"/>
                  </a:lnTo>
                  <a:lnTo>
                    <a:pt x="39007" y="407271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32165" y="3913655"/>
              <a:ext cx="147400" cy="203117"/>
            </a:xfrm>
            <a:custGeom>
              <a:avLst/>
              <a:gdLst/>
              <a:ahLst/>
              <a:cxnLst/>
              <a:rect l="0" t="0" r="0" b="0"/>
              <a:pathLst>
                <a:path w="147400" h="203117">
                  <a:moveTo>
                    <a:pt x="0" y="108231"/>
                  </a:moveTo>
                  <a:lnTo>
                    <a:pt x="8802" y="105297"/>
                  </a:lnTo>
                  <a:lnTo>
                    <a:pt x="17148" y="102515"/>
                  </a:lnTo>
                  <a:lnTo>
                    <a:pt x="25852" y="99620"/>
                  </a:lnTo>
                  <a:lnTo>
                    <a:pt x="35146" y="96752"/>
                  </a:lnTo>
                  <a:lnTo>
                    <a:pt x="45289" y="94235"/>
                  </a:lnTo>
                  <a:lnTo>
                    <a:pt x="56325" y="92215"/>
                  </a:lnTo>
                  <a:lnTo>
                    <a:pt x="67819" y="90357"/>
                  </a:lnTo>
                  <a:lnTo>
                    <a:pt x="78992" y="87966"/>
                  </a:lnTo>
                  <a:lnTo>
                    <a:pt x="89428" y="84686"/>
                  </a:lnTo>
                  <a:lnTo>
                    <a:pt x="99060" y="80499"/>
                  </a:lnTo>
                  <a:lnTo>
                    <a:pt x="107989" y="75538"/>
                  </a:lnTo>
                  <a:lnTo>
                    <a:pt x="116351" y="69971"/>
                  </a:lnTo>
                  <a:lnTo>
                    <a:pt x="123798" y="63792"/>
                  </a:lnTo>
                  <a:lnTo>
                    <a:pt x="129523" y="56821"/>
                  </a:lnTo>
                  <a:lnTo>
                    <a:pt x="133222" y="49027"/>
                  </a:lnTo>
                  <a:lnTo>
                    <a:pt x="134893" y="40676"/>
                  </a:lnTo>
                  <a:lnTo>
                    <a:pt x="134577" y="32226"/>
                  </a:lnTo>
                  <a:lnTo>
                    <a:pt x="132502" y="23958"/>
                  </a:lnTo>
                  <a:lnTo>
                    <a:pt x="128686" y="16290"/>
                  </a:lnTo>
                  <a:lnTo>
                    <a:pt x="122860" y="9825"/>
                  </a:lnTo>
                  <a:lnTo>
                    <a:pt x="115064" y="4787"/>
                  </a:lnTo>
                  <a:lnTo>
                    <a:pt x="105917" y="1390"/>
                  </a:lnTo>
                  <a:lnTo>
                    <a:pt x="96401" y="0"/>
                  </a:lnTo>
                  <a:lnTo>
                    <a:pt x="87118" y="621"/>
                  </a:lnTo>
                  <a:lnTo>
                    <a:pt x="78277" y="2969"/>
                  </a:lnTo>
                  <a:lnTo>
                    <a:pt x="69886" y="6670"/>
                  </a:lnTo>
                  <a:lnTo>
                    <a:pt x="61879" y="11381"/>
                  </a:lnTo>
                  <a:lnTo>
                    <a:pt x="54333" y="16981"/>
                  </a:lnTo>
                  <a:lnTo>
                    <a:pt x="47477" y="23562"/>
                  </a:lnTo>
                  <a:lnTo>
                    <a:pt x="41378" y="31098"/>
                  </a:lnTo>
                  <a:lnTo>
                    <a:pt x="35957" y="39446"/>
                  </a:lnTo>
                  <a:lnTo>
                    <a:pt x="31081" y="48428"/>
                  </a:lnTo>
                  <a:lnTo>
                    <a:pt x="26620" y="57883"/>
                  </a:lnTo>
                  <a:lnTo>
                    <a:pt x="22622" y="67843"/>
                  </a:lnTo>
                  <a:lnTo>
                    <a:pt x="19310" y="78514"/>
                  </a:lnTo>
                  <a:lnTo>
                    <a:pt x="16756" y="89949"/>
                  </a:lnTo>
                  <a:lnTo>
                    <a:pt x="15211" y="101899"/>
                  </a:lnTo>
                  <a:lnTo>
                    <a:pt x="15155" y="113920"/>
                  </a:lnTo>
                  <a:lnTo>
                    <a:pt x="16714" y="125743"/>
                  </a:lnTo>
                  <a:lnTo>
                    <a:pt x="19711" y="137122"/>
                  </a:lnTo>
                  <a:lnTo>
                    <a:pt x="23857" y="147763"/>
                  </a:lnTo>
                  <a:lnTo>
                    <a:pt x="28870" y="157585"/>
                  </a:lnTo>
                  <a:lnTo>
                    <a:pt x="34675" y="166672"/>
                  </a:lnTo>
                  <a:lnTo>
                    <a:pt x="41394" y="175170"/>
                  </a:lnTo>
                  <a:lnTo>
                    <a:pt x="49032" y="183211"/>
                  </a:lnTo>
                  <a:lnTo>
                    <a:pt x="57788" y="190426"/>
                  </a:lnTo>
                  <a:lnTo>
                    <a:pt x="68107" y="195989"/>
                  </a:lnTo>
                  <a:lnTo>
                    <a:pt x="80074" y="199584"/>
                  </a:lnTo>
                  <a:lnTo>
                    <a:pt x="92921" y="201522"/>
                  </a:lnTo>
                  <a:lnTo>
                    <a:pt x="106578" y="202667"/>
                  </a:lnTo>
                  <a:lnTo>
                    <a:pt x="123363" y="203116"/>
                  </a:lnTo>
                  <a:lnTo>
                    <a:pt x="147399" y="202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39261" y="3861749"/>
              <a:ext cx="177016" cy="202252"/>
            </a:xfrm>
            <a:custGeom>
              <a:avLst/>
              <a:gdLst/>
              <a:ahLst/>
              <a:cxnLst/>
              <a:rect l="0" t="0" r="0" b="0"/>
              <a:pathLst>
                <a:path w="177016" h="202252">
                  <a:moveTo>
                    <a:pt x="119288" y="23266"/>
                  </a:moveTo>
                  <a:lnTo>
                    <a:pt x="113353" y="17466"/>
                  </a:lnTo>
                  <a:lnTo>
                    <a:pt x="107149" y="12542"/>
                  </a:lnTo>
                  <a:lnTo>
                    <a:pt x="100053" y="8048"/>
                  </a:lnTo>
                  <a:lnTo>
                    <a:pt x="92113" y="4173"/>
                  </a:lnTo>
                  <a:lnTo>
                    <a:pt x="83466" y="1456"/>
                  </a:lnTo>
                  <a:lnTo>
                    <a:pt x="74272" y="101"/>
                  </a:lnTo>
                  <a:lnTo>
                    <a:pt x="64672" y="0"/>
                  </a:lnTo>
                  <a:lnTo>
                    <a:pt x="54782" y="917"/>
                  </a:lnTo>
                  <a:lnTo>
                    <a:pt x="44698" y="2616"/>
                  </a:lnTo>
                  <a:lnTo>
                    <a:pt x="34810" y="5213"/>
                  </a:lnTo>
                  <a:lnTo>
                    <a:pt x="25778" y="9157"/>
                  </a:lnTo>
                  <a:lnTo>
                    <a:pt x="17895" y="14593"/>
                  </a:lnTo>
                  <a:lnTo>
                    <a:pt x="11280" y="21531"/>
                  </a:lnTo>
                  <a:lnTo>
                    <a:pt x="6052" y="30015"/>
                  </a:lnTo>
                  <a:lnTo>
                    <a:pt x="2148" y="39893"/>
                  </a:lnTo>
                  <a:lnTo>
                    <a:pt x="0" y="50253"/>
                  </a:lnTo>
                  <a:lnTo>
                    <a:pt x="588" y="59594"/>
                  </a:lnTo>
                  <a:lnTo>
                    <a:pt x="4213" y="67162"/>
                  </a:lnTo>
                  <a:lnTo>
                    <a:pt x="10733" y="72898"/>
                  </a:lnTo>
                  <a:lnTo>
                    <a:pt x="19916" y="77070"/>
                  </a:lnTo>
                  <a:lnTo>
                    <a:pt x="31344" y="80029"/>
                  </a:lnTo>
                  <a:lnTo>
                    <a:pt x="44200" y="82256"/>
                  </a:lnTo>
                  <a:lnTo>
                    <a:pt x="57418" y="84317"/>
                  </a:lnTo>
                  <a:lnTo>
                    <a:pt x="70371" y="86532"/>
                  </a:lnTo>
                  <a:lnTo>
                    <a:pt x="82841" y="89009"/>
                  </a:lnTo>
                  <a:lnTo>
                    <a:pt x="94829" y="91745"/>
                  </a:lnTo>
                  <a:lnTo>
                    <a:pt x="106407" y="94701"/>
                  </a:lnTo>
                  <a:lnTo>
                    <a:pt x="117506" y="97990"/>
                  </a:lnTo>
                  <a:lnTo>
                    <a:pt x="127902" y="101876"/>
                  </a:lnTo>
                  <a:lnTo>
                    <a:pt x="137530" y="106456"/>
                  </a:lnTo>
                  <a:lnTo>
                    <a:pt x="146474" y="111837"/>
                  </a:lnTo>
                  <a:lnTo>
                    <a:pt x="154869" y="118206"/>
                  </a:lnTo>
                  <a:lnTo>
                    <a:pt x="162832" y="125566"/>
                  </a:lnTo>
                  <a:lnTo>
                    <a:pt x="169825" y="133781"/>
                  </a:lnTo>
                  <a:lnTo>
                    <a:pt x="174705" y="142666"/>
                  </a:lnTo>
                  <a:lnTo>
                    <a:pt x="177015" y="152039"/>
                  </a:lnTo>
                  <a:lnTo>
                    <a:pt x="176768" y="161433"/>
                  </a:lnTo>
                  <a:lnTo>
                    <a:pt x="174092" y="170126"/>
                  </a:lnTo>
                  <a:lnTo>
                    <a:pt x="169324" y="177779"/>
                  </a:lnTo>
                  <a:lnTo>
                    <a:pt x="162734" y="184237"/>
                  </a:lnTo>
                  <a:lnTo>
                    <a:pt x="154433" y="189358"/>
                  </a:lnTo>
                  <a:lnTo>
                    <a:pt x="144634" y="193210"/>
                  </a:lnTo>
                  <a:lnTo>
                    <a:pt x="133635" y="196002"/>
                  </a:lnTo>
                  <a:lnTo>
                    <a:pt x="121729" y="197976"/>
                  </a:lnTo>
                  <a:lnTo>
                    <a:pt x="109161" y="199347"/>
                  </a:lnTo>
                  <a:lnTo>
                    <a:pt x="95959" y="200288"/>
                  </a:lnTo>
                  <a:lnTo>
                    <a:pt x="81959" y="200929"/>
                  </a:lnTo>
                  <a:lnTo>
                    <a:pt x="67154" y="201363"/>
                  </a:lnTo>
                  <a:lnTo>
                    <a:pt x="52409" y="201656"/>
                  </a:lnTo>
                  <a:lnTo>
                    <a:pt x="37927" y="201885"/>
                  </a:lnTo>
                  <a:lnTo>
                    <a:pt x="22434" y="202071"/>
                  </a:lnTo>
                  <a:lnTo>
                    <a:pt x="3474" y="2022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608034" y="3572238"/>
            <a:ext cx="3709273" cy="586519"/>
            <a:chOff x="3608034" y="3572238"/>
            <a:chExt cx="3709273" cy="586519"/>
          </a:xfrm>
        </p:grpSpPr>
        <p:sp>
          <p:nvSpPr>
            <p:cNvPr id="57" name="Freeform 56"/>
            <p:cNvSpPr/>
            <p:nvPr/>
          </p:nvSpPr>
          <p:spPr>
            <a:xfrm>
              <a:off x="3608034" y="3598339"/>
              <a:ext cx="302506" cy="494268"/>
            </a:xfrm>
            <a:custGeom>
              <a:avLst/>
              <a:gdLst/>
              <a:ahLst/>
              <a:cxnLst/>
              <a:rect l="0" t="0" r="0" b="0"/>
              <a:pathLst>
                <a:path w="302506" h="494268">
                  <a:moveTo>
                    <a:pt x="234867" y="55049"/>
                  </a:moveTo>
                  <a:lnTo>
                    <a:pt x="229000" y="49182"/>
                  </a:lnTo>
                  <a:lnTo>
                    <a:pt x="223435" y="43617"/>
                  </a:lnTo>
                  <a:lnTo>
                    <a:pt x="217631" y="37822"/>
                  </a:lnTo>
                  <a:lnTo>
                    <a:pt x="211378" y="31914"/>
                  </a:lnTo>
                  <a:lnTo>
                    <a:pt x="204399" y="26233"/>
                  </a:lnTo>
                  <a:lnTo>
                    <a:pt x="196618" y="20958"/>
                  </a:lnTo>
                  <a:lnTo>
                    <a:pt x="188117" y="16108"/>
                  </a:lnTo>
                  <a:lnTo>
                    <a:pt x="179038" y="11622"/>
                  </a:lnTo>
                  <a:lnTo>
                    <a:pt x="169524" y="7430"/>
                  </a:lnTo>
                  <a:lnTo>
                    <a:pt x="159696" y="3784"/>
                  </a:lnTo>
                  <a:lnTo>
                    <a:pt x="149647" y="1240"/>
                  </a:lnTo>
                  <a:lnTo>
                    <a:pt x="139444" y="11"/>
                  </a:lnTo>
                  <a:lnTo>
                    <a:pt x="129135" y="0"/>
                  </a:lnTo>
                  <a:lnTo>
                    <a:pt x="118754" y="981"/>
                  </a:lnTo>
                  <a:lnTo>
                    <a:pt x="108324" y="2719"/>
                  </a:lnTo>
                  <a:lnTo>
                    <a:pt x="97863" y="5172"/>
                  </a:lnTo>
                  <a:lnTo>
                    <a:pt x="87378" y="8488"/>
                  </a:lnTo>
                  <a:lnTo>
                    <a:pt x="76884" y="12684"/>
                  </a:lnTo>
                  <a:lnTo>
                    <a:pt x="66549" y="17806"/>
                  </a:lnTo>
                  <a:lnTo>
                    <a:pt x="56682" y="23999"/>
                  </a:lnTo>
                  <a:lnTo>
                    <a:pt x="47416" y="31243"/>
                  </a:lnTo>
                  <a:lnTo>
                    <a:pt x="38719" y="39380"/>
                  </a:lnTo>
                  <a:lnTo>
                    <a:pt x="30491" y="48212"/>
                  </a:lnTo>
                  <a:lnTo>
                    <a:pt x="22630" y="57563"/>
                  </a:lnTo>
                  <a:lnTo>
                    <a:pt x="15367" y="67452"/>
                  </a:lnTo>
                  <a:lnTo>
                    <a:pt x="9241" y="78075"/>
                  </a:lnTo>
                  <a:lnTo>
                    <a:pt x="4463" y="89477"/>
                  </a:lnTo>
                  <a:lnTo>
                    <a:pt x="1255" y="101405"/>
                  </a:lnTo>
                  <a:lnTo>
                    <a:pt x="0" y="113412"/>
                  </a:lnTo>
                  <a:lnTo>
                    <a:pt x="715" y="125225"/>
                  </a:lnTo>
                  <a:lnTo>
                    <a:pt x="3128" y="136596"/>
                  </a:lnTo>
                  <a:lnTo>
                    <a:pt x="6873" y="147233"/>
                  </a:lnTo>
                  <a:lnTo>
                    <a:pt x="11618" y="157048"/>
                  </a:lnTo>
                  <a:lnTo>
                    <a:pt x="17411" y="165959"/>
                  </a:lnTo>
                  <a:lnTo>
                    <a:pt x="24655" y="173808"/>
                  </a:lnTo>
                  <a:lnTo>
                    <a:pt x="33454" y="180603"/>
                  </a:lnTo>
                  <a:lnTo>
                    <a:pt x="43633" y="186338"/>
                  </a:lnTo>
                  <a:lnTo>
                    <a:pt x="54915" y="190901"/>
                  </a:lnTo>
                  <a:lnTo>
                    <a:pt x="67020" y="194346"/>
                  </a:lnTo>
                  <a:lnTo>
                    <a:pt x="79555" y="197018"/>
                  </a:lnTo>
                  <a:lnTo>
                    <a:pt x="92035" y="199435"/>
                  </a:lnTo>
                  <a:lnTo>
                    <a:pt x="104207" y="201918"/>
                  </a:lnTo>
                  <a:lnTo>
                    <a:pt x="116176" y="204589"/>
                  </a:lnTo>
                  <a:lnTo>
                    <a:pt x="128285" y="207462"/>
                  </a:lnTo>
                  <a:lnTo>
                    <a:pt x="140728" y="210507"/>
                  </a:lnTo>
                  <a:lnTo>
                    <a:pt x="153374" y="213689"/>
                  </a:lnTo>
                  <a:lnTo>
                    <a:pt x="165871" y="216970"/>
                  </a:lnTo>
                  <a:lnTo>
                    <a:pt x="178025" y="220327"/>
                  </a:lnTo>
                  <a:lnTo>
                    <a:pt x="189969" y="223903"/>
                  </a:lnTo>
                  <a:lnTo>
                    <a:pt x="202053" y="227989"/>
                  </a:lnTo>
                  <a:lnTo>
                    <a:pt x="214472" y="232712"/>
                  </a:lnTo>
                  <a:lnTo>
                    <a:pt x="226930" y="238359"/>
                  </a:lnTo>
                  <a:lnTo>
                    <a:pt x="238768" y="245440"/>
                  </a:lnTo>
                  <a:lnTo>
                    <a:pt x="249658" y="254097"/>
                  </a:lnTo>
                  <a:lnTo>
                    <a:pt x="259597" y="264166"/>
                  </a:lnTo>
                  <a:lnTo>
                    <a:pt x="268734" y="275367"/>
                  </a:lnTo>
                  <a:lnTo>
                    <a:pt x="277240" y="287422"/>
                  </a:lnTo>
                  <a:lnTo>
                    <a:pt x="284953" y="300262"/>
                  </a:lnTo>
                  <a:lnTo>
                    <a:pt x="291389" y="314011"/>
                  </a:lnTo>
                  <a:lnTo>
                    <a:pt x="296383" y="328656"/>
                  </a:lnTo>
                  <a:lnTo>
                    <a:pt x="299908" y="343745"/>
                  </a:lnTo>
                  <a:lnTo>
                    <a:pt x="301907" y="358493"/>
                  </a:lnTo>
                  <a:lnTo>
                    <a:pt x="302505" y="372486"/>
                  </a:lnTo>
                  <a:lnTo>
                    <a:pt x="301790" y="385661"/>
                  </a:lnTo>
                  <a:lnTo>
                    <a:pt x="299722" y="398124"/>
                  </a:lnTo>
                  <a:lnTo>
                    <a:pt x="296403" y="410021"/>
                  </a:lnTo>
                  <a:lnTo>
                    <a:pt x="291889" y="421334"/>
                  </a:lnTo>
                  <a:lnTo>
                    <a:pt x="286110" y="431873"/>
                  </a:lnTo>
                  <a:lnTo>
                    <a:pt x="279149" y="441597"/>
                  </a:lnTo>
                  <a:lnTo>
                    <a:pt x="271204" y="450604"/>
                  </a:lnTo>
                  <a:lnTo>
                    <a:pt x="262501" y="459042"/>
                  </a:lnTo>
                  <a:lnTo>
                    <a:pt x="253231" y="467043"/>
                  </a:lnTo>
                  <a:lnTo>
                    <a:pt x="243227" y="474400"/>
                  </a:lnTo>
                  <a:lnTo>
                    <a:pt x="231994" y="480590"/>
                  </a:lnTo>
                  <a:lnTo>
                    <a:pt x="219360" y="485419"/>
                  </a:lnTo>
                  <a:lnTo>
                    <a:pt x="205451" y="489001"/>
                  </a:lnTo>
                  <a:lnTo>
                    <a:pt x="190512" y="491571"/>
                  </a:lnTo>
                  <a:lnTo>
                    <a:pt x="174797" y="493366"/>
                  </a:lnTo>
                  <a:lnTo>
                    <a:pt x="158687" y="494267"/>
                  </a:lnTo>
                  <a:lnTo>
                    <a:pt x="142653" y="493824"/>
                  </a:lnTo>
                  <a:lnTo>
                    <a:pt x="126950" y="491902"/>
                  </a:lnTo>
                  <a:lnTo>
                    <a:pt x="111798" y="488815"/>
                  </a:lnTo>
                  <a:lnTo>
                    <a:pt x="97463" y="485135"/>
                  </a:lnTo>
                  <a:lnTo>
                    <a:pt x="84017" y="481253"/>
                  </a:lnTo>
                  <a:lnTo>
                    <a:pt x="71811" y="477318"/>
                  </a:lnTo>
                  <a:lnTo>
                    <a:pt x="60362" y="472826"/>
                  </a:lnTo>
                  <a:lnTo>
                    <a:pt x="48664" y="466272"/>
                  </a:lnTo>
                  <a:lnTo>
                    <a:pt x="34826" y="455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52758" y="3879765"/>
              <a:ext cx="184942" cy="206454"/>
            </a:xfrm>
            <a:custGeom>
              <a:avLst/>
              <a:gdLst/>
              <a:ahLst/>
              <a:cxnLst/>
              <a:rect l="0" t="0" r="0" b="0"/>
              <a:pathLst>
                <a:path w="184942" h="206454">
                  <a:moveTo>
                    <a:pt x="163884" y="36836"/>
                  </a:moveTo>
                  <a:lnTo>
                    <a:pt x="160816" y="28168"/>
                  </a:lnTo>
                  <a:lnTo>
                    <a:pt x="156753" y="21102"/>
                  </a:lnTo>
                  <a:lnTo>
                    <a:pt x="151256" y="15001"/>
                  </a:lnTo>
                  <a:lnTo>
                    <a:pt x="144324" y="9773"/>
                  </a:lnTo>
                  <a:lnTo>
                    <a:pt x="135878" y="5559"/>
                  </a:lnTo>
                  <a:lnTo>
                    <a:pt x="126037" y="2362"/>
                  </a:lnTo>
                  <a:lnTo>
                    <a:pt x="115371" y="366"/>
                  </a:lnTo>
                  <a:lnTo>
                    <a:pt x="104766" y="0"/>
                  </a:lnTo>
                  <a:lnTo>
                    <a:pt x="94712" y="1347"/>
                  </a:lnTo>
                  <a:lnTo>
                    <a:pt x="85169" y="4200"/>
                  </a:lnTo>
                  <a:lnTo>
                    <a:pt x="75769" y="8248"/>
                  </a:lnTo>
                  <a:lnTo>
                    <a:pt x="66262" y="13191"/>
                  </a:lnTo>
                  <a:lnTo>
                    <a:pt x="56724" y="18779"/>
                  </a:lnTo>
                  <a:lnTo>
                    <a:pt x="47459" y="24821"/>
                  </a:lnTo>
                  <a:lnTo>
                    <a:pt x="38634" y="31181"/>
                  </a:lnTo>
                  <a:lnTo>
                    <a:pt x="30417" y="37925"/>
                  </a:lnTo>
                  <a:lnTo>
                    <a:pt x="23052" y="45291"/>
                  </a:lnTo>
                  <a:lnTo>
                    <a:pt x="16586" y="53365"/>
                  </a:lnTo>
                  <a:lnTo>
                    <a:pt x="11076" y="62247"/>
                  </a:lnTo>
                  <a:lnTo>
                    <a:pt x="6666" y="72121"/>
                  </a:lnTo>
                  <a:lnTo>
                    <a:pt x="3331" y="82984"/>
                  </a:lnTo>
                  <a:lnTo>
                    <a:pt x="1074" y="94533"/>
                  </a:lnTo>
                  <a:lnTo>
                    <a:pt x="0" y="106278"/>
                  </a:lnTo>
                  <a:lnTo>
                    <a:pt x="58" y="117911"/>
                  </a:lnTo>
                  <a:lnTo>
                    <a:pt x="1232" y="129162"/>
                  </a:lnTo>
                  <a:lnTo>
                    <a:pt x="3615" y="139716"/>
                  </a:lnTo>
                  <a:lnTo>
                    <a:pt x="7144" y="149480"/>
                  </a:lnTo>
                  <a:lnTo>
                    <a:pt x="11631" y="158528"/>
                  </a:lnTo>
                  <a:lnTo>
                    <a:pt x="16859" y="166999"/>
                  </a:lnTo>
                  <a:lnTo>
                    <a:pt x="22638" y="175031"/>
                  </a:lnTo>
                  <a:lnTo>
                    <a:pt x="28974" y="182580"/>
                  </a:lnTo>
                  <a:lnTo>
                    <a:pt x="36059" y="189431"/>
                  </a:lnTo>
                  <a:lnTo>
                    <a:pt x="43942" y="195514"/>
                  </a:lnTo>
                  <a:lnTo>
                    <a:pt x="52693" y="200583"/>
                  </a:lnTo>
                  <a:lnTo>
                    <a:pt x="62478" y="204157"/>
                  </a:lnTo>
                  <a:lnTo>
                    <a:pt x="73282" y="206108"/>
                  </a:lnTo>
                  <a:lnTo>
                    <a:pt x="84792" y="206453"/>
                  </a:lnTo>
                  <a:lnTo>
                    <a:pt x="96510" y="205170"/>
                  </a:lnTo>
                  <a:lnTo>
                    <a:pt x="108125" y="202420"/>
                  </a:lnTo>
                  <a:lnTo>
                    <a:pt x="119363" y="198474"/>
                  </a:lnTo>
                  <a:lnTo>
                    <a:pt x="129910" y="193616"/>
                  </a:lnTo>
                  <a:lnTo>
                    <a:pt x="139664" y="188104"/>
                  </a:lnTo>
                  <a:lnTo>
                    <a:pt x="148593" y="182434"/>
                  </a:lnTo>
                  <a:lnTo>
                    <a:pt x="157617" y="176795"/>
                  </a:lnTo>
                  <a:lnTo>
                    <a:pt x="168646" y="170696"/>
                  </a:lnTo>
                  <a:lnTo>
                    <a:pt x="184941" y="1631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69285" y="3621803"/>
              <a:ext cx="168457" cy="463255"/>
            </a:xfrm>
            <a:custGeom>
              <a:avLst/>
              <a:gdLst/>
              <a:ahLst/>
              <a:cxnLst/>
              <a:rect l="0" t="0" r="0" b="0"/>
              <a:pathLst>
                <a:path w="168457" h="46325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4"/>
                  </a:lnTo>
                  <a:lnTo>
                    <a:pt x="825" y="72453"/>
                  </a:lnTo>
                  <a:lnTo>
                    <a:pt x="2078" y="86275"/>
                  </a:lnTo>
                  <a:lnTo>
                    <a:pt x="3904" y="99660"/>
                  </a:lnTo>
                  <a:lnTo>
                    <a:pt x="6200" y="113320"/>
                  </a:lnTo>
                  <a:lnTo>
                    <a:pt x="8852" y="127663"/>
                  </a:lnTo>
                  <a:lnTo>
                    <a:pt x="11598" y="142924"/>
                  </a:lnTo>
                  <a:lnTo>
                    <a:pt x="14054" y="159319"/>
                  </a:lnTo>
                  <a:lnTo>
                    <a:pt x="16039" y="176839"/>
                  </a:lnTo>
                  <a:lnTo>
                    <a:pt x="17710" y="195319"/>
                  </a:lnTo>
                  <a:lnTo>
                    <a:pt x="19446" y="214548"/>
                  </a:lnTo>
                  <a:lnTo>
                    <a:pt x="21464" y="234327"/>
                  </a:lnTo>
                  <a:lnTo>
                    <a:pt x="23651" y="254336"/>
                  </a:lnTo>
                  <a:lnTo>
                    <a:pt x="25666" y="274147"/>
                  </a:lnTo>
                  <a:lnTo>
                    <a:pt x="27320" y="293546"/>
                  </a:lnTo>
                  <a:lnTo>
                    <a:pt x="28582" y="312505"/>
                  </a:lnTo>
                  <a:lnTo>
                    <a:pt x="29504" y="331082"/>
                  </a:lnTo>
                  <a:lnTo>
                    <a:pt x="30163" y="349351"/>
                  </a:lnTo>
                  <a:lnTo>
                    <a:pt x="30792" y="367062"/>
                  </a:lnTo>
                  <a:lnTo>
                    <a:pt x="31755" y="383662"/>
                  </a:lnTo>
                  <a:lnTo>
                    <a:pt x="33213" y="398942"/>
                  </a:lnTo>
                  <a:lnTo>
                    <a:pt x="34838" y="413000"/>
                  </a:lnTo>
                  <a:lnTo>
                    <a:pt x="35936" y="426063"/>
                  </a:lnTo>
                  <a:lnTo>
                    <a:pt x="36150" y="438303"/>
                  </a:lnTo>
                  <a:lnTo>
                    <a:pt x="35452" y="447506"/>
                  </a:lnTo>
                  <a:lnTo>
                    <a:pt x="34135" y="450696"/>
                  </a:lnTo>
                  <a:lnTo>
                    <a:pt x="32541" y="448828"/>
                  </a:lnTo>
                  <a:lnTo>
                    <a:pt x="30657" y="443642"/>
                  </a:lnTo>
                  <a:lnTo>
                    <a:pt x="28768" y="436417"/>
                  </a:lnTo>
                  <a:lnTo>
                    <a:pt x="27508" y="427954"/>
                  </a:lnTo>
                  <a:lnTo>
                    <a:pt x="27194" y="418732"/>
                  </a:lnTo>
                  <a:lnTo>
                    <a:pt x="27820" y="409040"/>
                  </a:lnTo>
                  <a:lnTo>
                    <a:pt x="29240" y="399051"/>
                  </a:lnTo>
                  <a:lnTo>
                    <a:pt x="31272" y="388875"/>
                  </a:lnTo>
                  <a:lnTo>
                    <a:pt x="33756" y="378577"/>
                  </a:lnTo>
                  <a:lnTo>
                    <a:pt x="36561" y="368200"/>
                  </a:lnTo>
                  <a:lnTo>
                    <a:pt x="39596" y="357776"/>
                  </a:lnTo>
                  <a:lnTo>
                    <a:pt x="42954" y="347487"/>
                  </a:lnTo>
                  <a:lnTo>
                    <a:pt x="46893" y="337651"/>
                  </a:lnTo>
                  <a:lnTo>
                    <a:pt x="51513" y="328409"/>
                  </a:lnTo>
                  <a:lnTo>
                    <a:pt x="56923" y="319898"/>
                  </a:lnTo>
                  <a:lnTo>
                    <a:pt x="63311" y="312327"/>
                  </a:lnTo>
                  <a:lnTo>
                    <a:pt x="70681" y="305735"/>
                  </a:lnTo>
                  <a:lnTo>
                    <a:pt x="78732" y="300647"/>
                  </a:lnTo>
                  <a:lnTo>
                    <a:pt x="86975" y="298117"/>
                  </a:lnTo>
                  <a:lnTo>
                    <a:pt x="95112" y="298489"/>
                  </a:lnTo>
                  <a:lnTo>
                    <a:pt x="103202" y="301333"/>
                  </a:lnTo>
                  <a:lnTo>
                    <a:pt x="111546" y="305832"/>
                  </a:lnTo>
                  <a:lnTo>
                    <a:pt x="120299" y="311344"/>
                  </a:lnTo>
                  <a:lnTo>
                    <a:pt x="129144" y="317786"/>
                  </a:lnTo>
                  <a:lnTo>
                    <a:pt x="137403" y="325531"/>
                  </a:lnTo>
                  <a:lnTo>
                    <a:pt x="144731" y="334699"/>
                  </a:lnTo>
                  <a:lnTo>
                    <a:pt x="150957" y="345142"/>
                  </a:lnTo>
                  <a:lnTo>
                    <a:pt x="155915" y="356608"/>
                  </a:lnTo>
                  <a:lnTo>
                    <a:pt x="159654" y="368844"/>
                  </a:lnTo>
                  <a:lnTo>
                    <a:pt x="162368" y="381639"/>
                  </a:lnTo>
                  <a:lnTo>
                    <a:pt x="164289" y="394826"/>
                  </a:lnTo>
                  <a:lnTo>
                    <a:pt x="165624" y="408268"/>
                  </a:lnTo>
                  <a:lnTo>
                    <a:pt x="166543" y="421273"/>
                  </a:lnTo>
                  <a:lnTo>
                    <a:pt x="167269" y="433867"/>
                  </a:lnTo>
                  <a:lnTo>
                    <a:pt x="167870" y="447155"/>
                  </a:lnTo>
                  <a:lnTo>
                    <a:pt x="16845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75242" y="3906072"/>
              <a:ext cx="137694" cy="188932"/>
            </a:xfrm>
            <a:custGeom>
              <a:avLst/>
              <a:gdLst/>
              <a:ahLst/>
              <a:cxnLst/>
              <a:rect l="0" t="0" r="0" b="0"/>
              <a:pathLst>
                <a:path w="137694" h="188932">
                  <a:moveTo>
                    <a:pt x="4613" y="10529"/>
                  </a:moveTo>
                  <a:lnTo>
                    <a:pt x="1813" y="25131"/>
                  </a:lnTo>
                  <a:lnTo>
                    <a:pt x="311" y="38402"/>
                  </a:lnTo>
                  <a:lnTo>
                    <a:pt x="0" y="51608"/>
                  </a:lnTo>
                  <a:lnTo>
                    <a:pt x="507" y="65122"/>
                  </a:lnTo>
                  <a:lnTo>
                    <a:pt x="1326" y="79278"/>
                  </a:lnTo>
                  <a:lnTo>
                    <a:pt x="2147" y="94177"/>
                  </a:lnTo>
                  <a:lnTo>
                    <a:pt x="3003" y="109423"/>
                  </a:lnTo>
                  <a:lnTo>
                    <a:pt x="4178" y="124272"/>
                  </a:lnTo>
                  <a:lnTo>
                    <a:pt x="5827" y="138321"/>
                  </a:lnTo>
                  <a:lnTo>
                    <a:pt x="8272" y="151192"/>
                  </a:lnTo>
                  <a:lnTo>
                    <a:pt x="12057" y="162385"/>
                  </a:lnTo>
                  <a:lnTo>
                    <a:pt x="17351" y="171790"/>
                  </a:lnTo>
                  <a:lnTo>
                    <a:pt x="24011" y="179291"/>
                  </a:lnTo>
                  <a:lnTo>
                    <a:pt x="31769" y="184596"/>
                  </a:lnTo>
                  <a:lnTo>
                    <a:pt x="40352" y="187756"/>
                  </a:lnTo>
                  <a:lnTo>
                    <a:pt x="49367" y="188931"/>
                  </a:lnTo>
                  <a:lnTo>
                    <a:pt x="58330" y="188218"/>
                  </a:lnTo>
                  <a:lnTo>
                    <a:pt x="66982" y="185852"/>
                  </a:lnTo>
                  <a:lnTo>
                    <a:pt x="75265" y="182166"/>
                  </a:lnTo>
                  <a:lnTo>
                    <a:pt x="83214" y="177483"/>
                  </a:lnTo>
                  <a:lnTo>
                    <a:pt x="90892" y="172074"/>
                  </a:lnTo>
                  <a:lnTo>
                    <a:pt x="98202" y="165987"/>
                  </a:lnTo>
                  <a:lnTo>
                    <a:pt x="104892" y="159070"/>
                  </a:lnTo>
                  <a:lnTo>
                    <a:pt x="110876" y="151305"/>
                  </a:lnTo>
                  <a:lnTo>
                    <a:pt x="116218" y="142802"/>
                  </a:lnTo>
                  <a:lnTo>
                    <a:pt x="121041" y="133716"/>
                  </a:lnTo>
                  <a:lnTo>
                    <a:pt x="125466" y="124185"/>
                  </a:lnTo>
                  <a:lnTo>
                    <a:pt x="129439" y="114005"/>
                  </a:lnTo>
                  <a:lnTo>
                    <a:pt x="132735" y="102654"/>
                  </a:lnTo>
                  <a:lnTo>
                    <a:pt x="135283" y="89949"/>
                  </a:lnTo>
                  <a:lnTo>
                    <a:pt x="136994" y="76332"/>
                  </a:lnTo>
                  <a:lnTo>
                    <a:pt x="137693" y="62653"/>
                  </a:lnTo>
                  <a:lnTo>
                    <a:pt x="137388" y="49431"/>
                  </a:lnTo>
                  <a:lnTo>
                    <a:pt x="136380" y="37259"/>
                  </a:lnTo>
                  <a:lnTo>
                    <a:pt x="135070" y="25780"/>
                  </a:lnTo>
                  <a:lnTo>
                    <a:pt x="133346" y="13992"/>
                  </a:lnTo>
                  <a:lnTo>
                    <a:pt x="1309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48311" y="3621803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10"/>
                  </a:lnTo>
                  <a:lnTo>
                    <a:pt x="0" y="64637"/>
                  </a:lnTo>
                  <a:lnTo>
                    <a:pt x="0" y="79116"/>
                  </a:lnTo>
                  <a:lnTo>
                    <a:pt x="0" y="93912"/>
                  </a:lnTo>
                  <a:lnTo>
                    <a:pt x="0" y="109584"/>
                  </a:lnTo>
                  <a:lnTo>
                    <a:pt x="4" y="126376"/>
                  </a:lnTo>
                  <a:lnTo>
                    <a:pt x="177" y="143906"/>
                  </a:lnTo>
                  <a:lnTo>
                    <a:pt x="825" y="161373"/>
                  </a:lnTo>
                  <a:lnTo>
                    <a:pt x="2074" y="178317"/>
                  </a:lnTo>
                  <a:lnTo>
                    <a:pt x="3727" y="194949"/>
                  </a:lnTo>
                  <a:lnTo>
                    <a:pt x="5375" y="211943"/>
                  </a:lnTo>
                  <a:lnTo>
                    <a:pt x="6778" y="229673"/>
                  </a:lnTo>
                  <a:lnTo>
                    <a:pt x="7870" y="248191"/>
                  </a:lnTo>
                  <a:lnTo>
                    <a:pt x="8679" y="267394"/>
                  </a:lnTo>
                  <a:lnTo>
                    <a:pt x="9256" y="287126"/>
                  </a:lnTo>
                  <a:lnTo>
                    <a:pt x="9661" y="306921"/>
                  </a:lnTo>
                  <a:lnTo>
                    <a:pt x="9941" y="326050"/>
                  </a:lnTo>
                  <a:lnTo>
                    <a:pt x="10132" y="344166"/>
                  </a:lnTo>
                  <a:lnTo>
                    <a:pt x="10262" y="361250"/>
                  </a:lnTo>
                  <a:lnTo>
                    <a:pt x="10365" y="379421"/>
                  </a:lnTo>
                  <a:lnTo>
                    <a:pt x="10448" y="403627"/>
                  </a:lnTo>
                  <a:lnTo>
                    <a:pt x="1052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22010" y="3898257"/>
              <a:ext cx="200043" cy="197329"/>
            </a:xfrm>
            <a:custGeom>
              <a:avLst/>
              <a:gdLst/>
              <a:ahLst/>
              <a:cxnLst/>
              <a:rect l="0" t="0" r="0" b="0"/>
              <a:pathLst>
                <a:path w="200043" h="197329">
                  <a:moveTo>
                    <a:pt x="0" y="7815"/>
                  </a:moveTo>
                  <a:lnTo>
                    <a:pt x="11735" y="4948"/>
                  </a:lnTo>
                  <a:lnTo>
                    <a:pt x="22864" y="2807"/>
                  </a:lnTo>
                  <a:lnTo>
                    <a:pt x="34463" y="1208"/>
                  </a:lnTo>
                  <a:lnTo>
                    <a:pt x="46624" y="200"/>
                  </a:lnTo>
                  <a:lnTo>
                    <a:pt x="59284" y="0"/>
                  </a:lnTo>
                  <a:lnTo>
                    <a:pt x="72317" y="669"/>
                  </a:lnTo>
                  <a:lnTo>
                    <a:pt x="84805" y="2599"/>
                  </a:lnTo>
                  <a:lnTo>
                    <a:pt x="95128" y="6556"/>
                  </a:lnTo>
                  <a:lnTo>
                    <a:pt x="102572" y="12770"/>
                  </a:lnTo>
                  <a:lnTo>
                    <a:pt x="107091" y="20688"/>
                  </a:lnTo>
                  <a:lnTo>
                    <a:pt x="108850" y="29297"/>
                  </a:lnTo>
                  <a:lnTo>
                    <a:pt x="108256" y="37938"/>
                  </a:lnTo>
                  <a:lnTo>
                    <a:pt x="105810" y="46499"/>
                  </a:lnTo>
                  <a:lnTo>
                    <a:pt x="101984" y="55225"/>
                  </a:lnTo>
                  <a:lnTo>
                    <a:pt x="97165" y="64271"/>
                  </a:lnTo>
                  <a:lnTo>
                    <a:pt x="91649" y="73498"/>
                  </a:lnTo>
                  <a:lnTo>
                    <a:pt x="85649" y="82553"/>
                  </a:lnTo>
                  <a:lnTo>
                    <a:pt x="79318" y="91247"/>
                  </a:lnTo>
                  <a:lnTo>
                    <a:pt x="72762" y="99714"/>
                  </a:lnTo>
                  <a:lnTo>
                    <a:pt x="66053" y="108313"/>
                  </a:lnTo>
                  <a:lnTo>
                    <a:pt x="59247" y="117246"/>
                  </a:lnTo>
                  <a:lnTo>
                    <a:pt x="52540" y="126552"/>
                  </a:lnTo>
                  <a:lnTo>
                    <a:pt x="46262" y="136185"/>
                  </a:lnTo>
                  <a:lnTo>
                    <a:pt x="40582" y="146063"/>
                  </a:lnTo>
                  <a:lnTo>
                    <a:pt x="36294" y="155629"/>
                  </a:lnTo>
                  <a:lnTo>
                    <a:pt x="34841" y="163906"/>
                  </a:lnTo>
                  <a:lnTo>
                    <a:pt x="36762" y="170466"/>
                  </a:lnTo>
                  <a:lnTo>
                    <a:pt x="41802" y="175376"/>
                  </a:lnTo>
                  <a:lnTo>
                    <a:pt x="49378" y="178920"/>
                  </a:lnTo>
                  <a:lnTo>
                    <a:pt x="58879" y="181416"/>
                  </a:lnTo>
                  <a:lnTo>
                    <a:pt x="69778" y="183146"/>
                  </a:lnTo>
                  <a:lnTo>
                    <a:pt x="81668" y="184332"/>
                  </a:lnTo>
                  <a:lnTo>
                    <a:pt x="94246" y="185144"/>
                  </a:lnTo>
                  <a:lnTo>
                    <a:pt x="107297" y="185862"/>
                  </a:lnTo>
                  <a:lnTo>
                    <a:pt x="120671" y="186878"/>
                  </a:lnTo>
                  <a:lnTo>
                    <a:pt x="134249" y="188374"/>
                  </a:lnTo>
                  <a:lnTo>
                    <a:pt x="147546" y="190201"/>
                  </a:lnTo>
                  <a:lnTo>
                    <a:pt x="161115" y="192157"/>
                  </a:lnTo>
                  <a:lnTo>
                    <a:pt x="177261" y="194416"/>
                  </a:lnTo>
                  <a:lnTo>
                    <a:pt x="200042" y="197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46971" y="3572238"/>
              <a:ext cx="194787" cy="530394"/>
            </a:xfrm>
            <a:custGeom>
              <a:avLst/>
              <a:gdLst/>
              <a:ahLst/>
              <a:cxnLst/>
              <a:rect l="0" t="0" r="0" b="0"/>
              <a:pathLst>
                <a:path w="194787" h="530394">
                  <a:moveTo>
                    <a:pt x="111992" y="375948"/>
                  </a:moveTo>
                  <a:lnTo>
                    <a:pt x="106125" y="370081"/>
                  </a:lnTo>
                  <a:lnTo>
                    <a:pt x="100560" y="364516"/>
                  </a:lnTo>
                  <a:lnTo>
                    <a:pt x="94757" y="358731"/>
                  </a:lnTo>
                  <a:lnTo>
                    <a:pt x="88503" y="353169"/>
                  </a:lnTo>
                  <a:lnTo>
                    <a:pt x="81525" y="348784"/>
                  </a:lnTo>
                  <a:lnTo>
                    <a:pt x="73748" y="346024"/>
                  </a:lnTo>
                  <a:lnTo>
                    <a:pt x="65420" y="345170"/>
                  </a:lnTo>
                  <a:lnTo>
                    <a:pt x="56989" y="346574"/>
                  </a:lnTo>
                  <a:lnTo>
                    <a:pt x="48733" y="350191"/>
                  </a:lnTo>
                  <a:lnTo>
                    <a:pt x="40904" y="355687"/>
                  </a:lnTo>
                  <a:lnTo>
                    <a:pt x="33799" y="362649"/>
                  </a:lnTo>
                  <a:lnTo>
                    <a:pt x="27505" y="370694"/>
                  </a:lnTo>
                  <a:lnTo>
                    <a:pt x="21940" y="379515"/>
                  </a:lnTo>
                  <a:lnTo>
                    <a:pt x="16960" y="388879"/>
                  </a:lnTo>
                  <a:lnTo>
                    <a:pt x="12425" y="398624"/>
                  </a:lnTo>
                  <a:lnTo>
                    <a:pt x="8377" y="408793"/>
                  </a:lnTo>
                  <a:lnTo>
                    <a:pt x="5030" y="419612"/>
                  </a:lnTo>
                  <a:lnTo>
                    <a:pt x="2449" y="431154"/>
                  </a:lnTo>
                  <a:lnTo>
                    <a:pt x="715" y="443347"/>
                  </a:lnTo>
                  <a:lnTo>
                    <a:pt x="0" y="456065"/>
                  </a:lnTo>
                  <a:lnTo>
                    <a:pt x="304" y="469168"/>
                  </a:lnTo>
                  <a:lnTo>
                    <a:pt x="1644" y="482222"/>
                  </a:lnTo>
                  <a:lnTo>
                    <a:pt x="4138" y="494526"/>
                  </a:lnTo>
                  <a:lnTo>
                    <a:pt x="7751" y="505747"/>
                  </a:lnTo>
                  <a:lnTo>
                    <a:pt x="12634" y="515415"/>
                  </a:lnTo>
                  <a:lnTo>
                    <a:pt x="19193" y="522779"/>
                  </a:lnTo>
                  <a:lnTo>
                    <a:pt x="27487" y="527650"/>
                  </a:lnTo>
                  <a:lnTo>
                    <a:pt x="36972" y="530142"/>
                  </a:lnTo>
                  <a:lnTo>
                    <a:pt x="46715" y="530393"/>
                  </a:lnTo>
                  <a:lnTo>
                    <a:pt x="56152" y="528714"/>
                  </a:lnTo>
                  <a:lnTo>
                    <a:pt x="65095" y="525507"/>
                  </a:lnTo>
                  <a:lnTo>
                    <a:pt x="73554" y="521155"/>
                  </a:lnTo>
                  <a:lnTo>
                    <a:pt x="81611" y="515967"/>
                  </a:lnTo>
                  <a:lnTo>
                    <a:pt x="89361" y="509859"/>
                  </a:lnTo>
                  <a:lnTo>
                    <a:pt x="96887" y="502397"/>
                  </a:lnTo>
                  <a:lnTo>
                    <a:pt x="104253" y="493444"/>
                  </a:lnTo>
                  <a:lnTo>
                    <a:pt x="111507" y="482989"/>
                  </a:lnTo>
                  <a:lnTo>
                    <a:pt x="118686" y="470989"/>
                  </a:lnTo>
                  <a:lnTo>
                    <a:pt x="125807" y="457588"/>
                  </a:lnTo>
                  <a:lnTo>
                    <a:pt x="132726" y="443370"/>
                  </a:lnTo>
                  <a:lnTo>
                    <a:pt x="139145" y="429220"/>
                  </a:lnTo>
                  <a:lnTo>
                    <a:pt x="144943" y="415636"/>
                  </a:lnTo>
                  <a:lnTo>
                    <a:pt x="150158" y="402737"/>
                  </a:lnTo>
                  <a:lnTo>
                    <a:pt x="154895" y="390462"/>
                  </a:lnTo>
                  <a:lnTo>
                    <a:pt x="159267" y="378682"/>
                  </a:lnTo>
                  <a:lnTo>
                    <a:pt x="163375" y="367107"/>
                  </a:lnTo>
                  <a:lnTo>
                    <a:pt x="167294" y="355328"/>
                  </a:lnTo>
                  <a:lnTo>
                    <a:pt x="171082" y="343122"/>
                  </a:lnTo>
                  <a:lnTo>
                    <a:pt x="174780" y="329970"/>
                  </a:lnTo>
                  <a:lnTo>
                    <a:pt x="178415" y="315011"/>
                  </a:lnTo>
                  <a:lnTo>
                    <a:pt x="182006" y="297954"/>
                  </a:lnTo>
                  <a:lnTo>
                    <a:pt x="185400" y="279464"/>
                  </a:lnTo>
                  <a:lnTo>
                    <a:pt x="188299" y="260829"/>
                  </a:lnTo>
                  <a:lnTo>
                    <a:pt x="190581" y="242807"/>
                  </a:lnTo>
                  <a:lnTo>
                    <a:pt x="192282" y="225132"/>
                  </a:lnTo>
                  <a:lnTo>
                    <a:pt x="193507" y="206834"/>
                  </a:lnTo>
                  <a:lnTo>
                    <a:pt x="194363" y="187384"/>
                  </a:lnTo>
                  <a:lnTo>
                    <a:pt x="194786" y="167050"/>
                  </a:lnTo>
                  <a:lnTo>
                    <a:pt x="194547" y="146612"/>
                  </a:lnTo>
                  <a:lnTo>
                    <a:pt x="193575" y="126566"/>
                  </a:lnTo>
                  <a:lnTo>
                    <a:pt x="192111" y="107223"/>
                  </a:lnTo>
                  <a:lnTo>
                    <a:pt x="190589" y="88860"/>
                  </a:lnTo>
                  <a:lnTo>
                    <a:pt x="189266" y="71518"/>
                  </a:lnTo>
                  <a:lnTo>
                    <a:pt x="188058" y="55231"/>
                  </a:lnTo>
                  <a:lnTo>
                    <a:pt x="186640" y="40118"/>
                  </a:lnTo>
                  <a:lnTo>
                    <a:pt x="184829" y="26153"/>
                  </a:lnTo>
                  <a:lnTo>
                    <a:pt x="182420" y="13982"/>
                  </a:lnTo>
                  <a:lnTo>
                    <a:pt x="178400" y="5124"/>
                  </a:lnTo>
                  <a:lnTo>
                    <a:pt x="172638" y="498"/>
                  </a:lnTo>
                  <a:lnTo>
                    <a:pt x="166833" y="0"/>
                  </a:lnTo>
                  <a:lnTo>
                    <a:pt x="161551" y="2804"/>
                  </a:lnTo>
                  <a:lnTo>
                    <a:pt x="156781" y="8186"/>
                  </a:lnTo>
                  <a:lnTo>
                    <a:pt x="152403" y="15740"/>
                  </a:lnTo>
                  <a:lnTo>
                    <a:pt x="148306" y="25078"/>
                  </a:lnTo>
                  <a:lnTo>
                    <a:pt x="144570" y="36125"/>
                  </a:lnTo>
                  <a:lnTo>
                    <a:pt x="141439" y="49136"/>
                  </a:lnTo>
                  <a:lnTo>
                    <a:pt x="138998" y="64068"/>
                  </a:lnTo>
                  <a:lnTo>
                    <a:pt x="137021" y="80148"/>
                  </a:lnTo>
                  <a:lnTo>
                    <a:pt x="135078" y="96096"/>
                  </a:lnTo>
                  <a:lnTo>
                    <a:pt x="132922" y="111193"/>
                  </a:lnTo>
                  <a:lnTo>
                    <a:pt x="130642" y="125429"/>
                  </a:lnTo>
                  <a:lnTo>
                    <a:pt x="128565" y="139210"/>
                  </a:lnTo>
                  <a:lnTo>
                    <a:pt x="126870" y="152850"/>
                  </a:lnTo>
                  <a:lnTo>
                    <a:pt x="125580" y="166505"/>
                  </a:lnTo>
                  <a:lnTo>
                    <a:pt x="124640" y="180226"/>
                  </a:lnTo>
                  <a:lnTo>
                    <a:pt x="123973" y="194038"/>
                  </a:lnTo>
                  <a:lnTo>
                    <a:pt x="123508" y="208419"/>
                  </a:lnTo>
                  <a:lnTo>
                    <a:pt x="123188" y="224277"/>
                  </a:lnTo>
                  <a:lnTo>
                    <a:pt x="122971" y="241989"/>
                  </a:lnTo>
                  <a:lnTo>
                    <a:pt x="122823" y="261444"/>
                  </a:lnTo>
                  <a:lnTo>
                    <a:pt x="122724" y="282331"/>
                  </a:lnTo>
                  <a:lnTo>
                    <a:pt x="122661" y="304291"/>
                  </a:lnTo>
                  <a:lnTo>
                    <a:pt x="122790" y="326374"/>
                  </a:lnTo>
                  <a:lnTo>
                    <a:pt x="123407" y="347120"/>
                  </a:lnTo>
                  <a:lnTo>
                    <a:pt x="124641" y="365848"/>
                  </a:lnTo>
                  <a:lnTo>
                    <a:pt x="126452" y="382894"/>
                  </a:lnTo>
                  <a:lnTo>
                    <a:pt x="128740" y="399191"/>
                  </a:lnTo>
                  <a:lnTo>
                    <a:pt x="131390" y="415375"/>
                  </a:lnTo>
                  <a:lnTo>
                    <a:pt x="134304" y="431402"/>
                  </a:lnTo>
                  <a:lnTo>
                    <a:pt x="137406" y="446733"/>
                  </a:lnTo>
                  <a:lnTo>
                    <a:pt x="140634" y="461083"/>
                  </a:lnTo>
                  <a:lnTo>
                    <a:pt x="143795" y="474216"/>
                  </a:lnTo>
                  <a:lnTo>
                    <a:pt x="146873" y="487193"/>
                  </a:lnTo>
                  <a:lnTo>
                    <a:pt x="150137" y="502266"/>
                  </a:lnTo>
                  <a:lnTo>
                    <a:pt x="154106" y="523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78814" y="3916601"/>
              <a:ext cx="69664" cy="148607"/>
            </a:xfrm>
            <a:custGeom>
              <a:avLst/>
              <a:gdLst/>
              <a:ahLst/>
              <a:cxnLst/>
              <a:rect l="0" t="0" r="0" b="0"/>
              <a:pathLst>
                <a:path w="69664" h="148607">
                  <a:moveTo>
                    <a:pt x="6492" y="115813"/>
                  </a:moveTo>
                  <a:lnTo>
                    <a:pt x="9426" y="124615"/>
                  </a:lnTo>
                  <a:lnTo>
                    <a:pt x="12208" y="132961"/>
                  </a:lnTo>
                  <a:lnTo>
                    <a:pt x="15081" y="141583"/>
                  </a:lnTo>
                  <a:lnTo>
                    <a:pt x="17170" y="147849"/>
                  </a:lnTo>
                  <a:lnTo>
                    <a:pt x="17422" y="148606"/>
                  </a:lnTo>
                  <a:lnTo>
                    <a:pt x="16285" y="145185"/>
                  </a:lnTo>
                  <a:lnTo>
                    <a:pt x="14275" y="138810"/>
                  </a:lnTo>
                  <a:lnTo>
                    <a:pt x="11723" y="129857"/>
                  </a:lnTo>
                  <a:lnTo>
                    <a:pt x="8835" y="118677"/>
                  </a:lnTo>
                  <a:lnTo>
                    <a:pt x="5899" y="105872"/>
                  </a:lnTo>
                  <a:lnTo>
                    <a:pt x="3299" y="92183"/>
                  </a:lnTo>
                  <a:lnTo>
                    <a:pt x="1224" y="78121"/>
                  </a:lnTo>
                  <a:lnTo>
                    <a:pt x="0" y="64267"/>
                  </a:lnTo>
                  <a:lnTo>
                    <a:pt x="158" y="51347"/>
                  </a:lnTo>
                  <a:lnTo>
                    <a:pt x="1870" y="39672"/>
                  </a:lnTo>
                  <a:lnTo>
                    <a:pt x="5308" y="29511"/>
                  </a:lnTo>
                  <a:lnTo>
                    <a:pt x="10815" y="21274"/>
                  </a:lnTo>
                  <a:lnTo>
                    <a:pt x="18359" y="14991"/>
                  </a:lnTo>
                  <a:lnTo>
                    <a:pt x="27219" y="10387"/>
                  </a:lnTo>
                  <a:lnTo>
                    <a:pt x="37146" y="6616"/>
                  </a:lnTo>
                  <a:lnTo>
                    <a:pt x="50125" y="3343"/>
                  </a:lnTo>
                  <a:lnTo>
                    <a:pt x="696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69533" y="3898739"/>
              <a:ext cx="105286" cy="196847"/>
            </a:xfrm>
            <a:custGeom>
              <a:avLst/>
              <a:gdLst/>
              <a:ahLst/>
              <a:cxnLst/>
              <a:rect l="0" t="0" r="0" b="0"/>
              <a:pathLst>
                <a:path w="105286" h="196847">
                  <a:moveTo>
                    <a:pt x="0" y="70504"/>
                  </a:moveTo>
                  <a:lnTo>
                    <a:pt x="3068" y="79172"/>
                  </a:lnTo>
                  <a:lnTo>
                    <a:pt x="7130" y="86238"/>
                  </a:lnTo>
                  <a:lnTo>
                    <a:pt x="12624" y="92334"/>
                  </a:lnTo>
                  <a:lnTo>
                    <a:pt x="19383" y="97390"/>
                  </a:lnTo>
                  <a:lnTo>
                    <a:pt x="27181" y="100955"/>
                  </a:lnTo>
                  <a:lnTo>
                    <a:pt x="35774" y="102903"/>
                  </a:lnTo>
                  <a:lnTo>
                    <a:pt x="44786" y="103246"/>
                  </a:lnTo>
                  <a:lnTo>
                    <a:pt x="53743" y="101964"/>
                  </a:lnTo>
                  <a:lnTo>
                    <a:pt x="62389" y="99210"/>
                  </a:lnTo>
                  <a:lnTo>
                    <a:pt x="70667" y="95092"/>
                  </a:lnTo>
                  <a:lnTo>
                    <a:pt x="78611" y="89587"/>
                  </a:lnTo>
                  <a:lnTo>
                    <a:pt x="86277" y="82808"/>
                  </a:lnTo>
                  <a:lnTo>
                    <a:pt x="93240" y="74817"/>
                  </a:lnTo>
                  <a:lnTo>
                    <a:pt x="98632" y="65551"/>
                  </a:lnTo>
                  <a:lnTo>
                    <a:pt x="102104" y="55104"/>
                  </a:lnTo>
                  <a:lnTo>
                    <a:pt x="103620" y="44005"/>
                  </a:lnTo>
                  <a:lnTo>
                    <a:pt x="103201" y="33095"/>
                  </a:lnTo>
                  <a:lnTo>
                    <a:pt x="101062" y="22849"/>
                  </a:lnTo>
                  <a:lnTo>
                    <a:pt x="97372" y="13854"/>
                  </a:lnTo>
                  <a:lnTo>
                    <a:pt x="92163" y="6949"/>
                  </a:lnTo>
                  <a:lnTo>
                    <a:pt x="85595" y="2390"/>
                  </a:lnTo>
                  <a:lnTo>
                    <a:pt x="78087" y="109"/>
                  </a:lnTo>
                  <a:lnTo>
                    <a:pt x="70210" y="0"/>
                  </a:lnTo>
                  <a:lnTo>
                    <a:pt x="62328" y="1783"/>
                  </a:lnTo>
                  <a:lnTo>
                    <a:pt x="54748" y="5400"/>
                  </a:lnTo>
                  <a:lnTo>
                    <a:pt x="47811" y="11091"/>
                  </a:lnTo>
                  <a:lnTo>
                    <a:pt x="41629" y="18800"/>
                  </a:lnTo>
                  <a:lnTo>
                    <a:pt x="36139" y="28060"/>
                  </a:lnTo>
                  <a:lnTo>
                    <a:pt x="31209" y="38183"/>
                  </a:lnTo>
                  <a:lnTo>
                    <a:pt x="26713" y="48697"/>
                  </a:lnTo>
                  <a:lnTo>
                    <a:pt x="22860" y="59518"/>
                  </a:lnTo>
                  <a:lnTo>
                    <a:pt x="20176" y="70841"/>
                  </a:lnTo>
                  <a:lnTo>
                    <a:pt x="18858" y="82748"/>
                  </a:lnTo>
                  <a:lnTo>
                    <a:pt x="18956" y="95033"/>
                  </a:lnTo>
                  <a:lnTo>
                    <a:pt x="20543" y="107287"/>
                  </a:lnTo>
                  <a:lnTo>
                    <a:pt x="23500" y="119274"/>
                  </a:lnTo>
                  <a:lnTo>
                    <a:pt x="27587" y="130934"/>
                  </a:lnTo>
                  <a:lnTo>
                    <a:pt x="32539" y="142297"/>
                  </a:lnTo>
                  <a:lnTo>
                    <a:pt x="38134" y="153409"/>
                  </a:lnTo>
                  <a:lnTo>
                    <a:pt x="44515" y="163836"/>
                  </a:lnTo>
                  <a:lnTo>
                    <a:pt x="52162" y="172707"/>
                  </a:lnTo>
                  <a:lnTo>
                    <a:pt x="61217" y="179673"/>
                  </a:lnTo>
                  <a:lnTo>
                    <a:pt x="70931" y="184869"/>
                  </a:lnTo>
                  <a:lnTo>
                    <a:pt x="80796" y="189169"/>
                  </a:lnTo>
                  <a:lnTo>
                    <a:pt x="91679" y="192945"/>
                  </a:lnTo>
                  <a:lnTo>
                    <a:pt x="105285" y="196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27461" y="3916601"/>
              <a:ext cx="222741" cy="203634"/>
            </a:xfrm>
            <a:custGeom>
              <a:avLst/>
              <a:gdLst/>
              <a:ahLst/>
              <a:cxnLst/>
              <a:rect l="0" t="0" r="0" b="0"/>
              <a:pathLst>
                <a:path w="222741" h="203634">
                  <a:moveTo>
                    <a:pt x="0" y="84228"/>
                  </a:moveTo>
                  <a:lnTo>
                    <a:pt x="67" y="95962"/>
                  </a:lnTo>
                  <a:lnTo>
                    <a:pt x="707" y="107091"/>
                  </a:lnTo>
                  <a:lnTo>
                    <a:pt x="2004" y="118686"/>
                  </a:lnTo>
                  <a:lnTo>
                    <a:pt x="3864" y="130674"/>
                  </a:lnTo>
                  <a:lnTo>
                    <a:pt x="6180" y="142686"/>
                  </a:lnTo>
                  <a:lnTo>
                    <a:pt x="8851" y="154484"/>
                  </a:lnTo>
                  <a:lnTo>
                    <a:pt x="11948" y="165837"/>
                  </a:lnTo>
                  <a:lnTo>
                    <a:pt x="15703" y="176457"/>
                  </a:lnTo>
                  <a:lnTo>
                    <a:pt x="20191" y="186245"/>
                  </a:lnTo>
                  <a:lnTo>
                    <a:pt x="25341" y="194629"/>
                  </a:lnTo>
                  <a:lnTo>
                    <a:pt x="31022" y="200525"/>
                  </a:lnTo>
                  <a:lnTo>
                    <a:pt x="37099" y="203551"/>
                  </a:lnTo>
                  <a:lnTo>
                    <a:pt x="43297" y="203633"/>
                  </a:lnTo>
                  <a:lnTo>
                    <a:pt x="49225" y="200655"/>
                  </a:lnTo>
                  <a:lnTo>
                    <a:pt x="54690" y="194874"/>
                  </a:lnTo>
                  <a:lnTo>
                    <a:pt x="59680" y="186791"/>
                  </a:lnTo>
                  <a:lnTo>
                    <a:pt x="64266" y="176949"/>
                  </a:lnTo>
                  <a:lnTo>
                    <a:pt x="68547" y="165847"/>
                  </a:lnTo>
                  <a:lnTo>
                    <a:pt x="72932" y="154841"/>
                  </a:lnTo>
                  <a:lnTo>
                    <a:pt x="78101" y="146050"/>
                  </a:lnTo>
                  <a:lnTo>
                    <a:pt x="84356" y="140454"/>
                  </a:lnTo>
                  <a:lnTo>
                    <a:pt x="91339" y="138161"/>
                  </a:lnTo>
                  <a:lnTo>
                    <a:pt x="98258" y="138966"/>
                  </a:lnTo>
                  <a:lnTo>
                    <a:pt x="104654" y="142396"/>
                  </a:lnTo>
                  <a:lnTo>
                    <a:pt x="110573" y="147880"/>
                  </a:lnTo>
                  <a:lnTo>
                    <a:pt x="116381" y="154890"/>
                  </a:lnTo>
                  <a:lnTo>
                    <a:pt x="122327" y="162987"/>
                  </a:lnTo>
                  <a:lnTo>
                    <a:pt x="128660" y="171517"/>
                  </a:lnTo>
                  <a:lnTo>
                    <a:pt x="135683" y="179628"/>
                  </a:lnTo>
                  <a:lnTo>
                    <a:pt x="143487" y="186876"/>
                  </a:lnTo>
                  <a:lnTo>
                    <a:pt x="151831" y="192553"/>
                  </a:lnTo>
                  <a:lnTo>
                    <a:pt x="160272" y="195554"/>
                  </a:lnTo>
                  <a:lnTo>
                    <a:pt x="168538" y="195524"/>
                  </a:lnTo>
                  <a:lnTo>
                    <a:pt x="176544" y="192588"/>
                  </a:lnTo>
                  <a:lnTo>
                    <a:pt x="184300" y="186971"/>
                  </a:lnTo>
                  <a:lnTo>
                    <a:pt x="191844" y="179081"/>
                  </a:lnTo>
                  <a:lnTo>
                    <a:pt x="199063" y="169246"/>
                  </a:lnTo>
                  <a:lnTo>
                    <a:pt x="205691" y="157613"/>
                  </a:lnTo>
                  <a:lnTo>
                    <a:pt x="211624" y="144425"/>
                  </a:lnTo>
                  <a:lnTo>
                    <a:pt x="216593" y="129997"/>
                  </a:lnTo>
                  <a:lnTo>
                    <a:pt x="220099" y="114637"/>
                  </a:lnTo>
                  <a:lnTo>
                    <a:pt x="222015" y="98608"/>
                  </a:lnTo>
                  <a:lnTo>
                    <a:pt x="222670" y="82294"/>
                  </a:lnTo>
                  <a:lnTo>
                    <a:pt x="222740" y="64280"/>
                  </a:lnTo>
                  <a:lnTo>
                    <a:pt x="222231" y="39636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77689" y="3918994"/>
              <a:ext cx="118312" cy="227046"/>
            </a:xfrm>
            <a:custGeom>
              <a:avLst/>
              <a:gdLst/>
              <a:ahLst/>
              <a:cxnLst/>
              <a:rect l="0" t="0" r="0" b="0"/>
              <a:pathLst>
                <a:path w="118312" h="227046">
                  <a:moveTo>
                    <a:pt x="118311" y="60778"/>
                  </a:moveTo>
                  <a:lnTo>
                    <a:pt x="115310" y="51976"/>
                  </a:lnTo>
                  <a:lnTo>
                    <a:pt x="111888" y="43630"/>
                  </a:lnTo>
                  <a:lnTo>
                    <a:pt x="107687" y="34940"/>
                  </a:lnTo>
                  <a:lnTo>
                    <a:pt x="102614" y="26165"/>
                  </a:lnTo>
                  <a:lnTo>
                    <a:pt x="96485" y="17966"/>
                  </a:lnTo>
                  <a:lnTo>
                    <a:pt x="89305" y="10694"/>
                  </a:lnTo>
                  <a:lnTo>
                    <a:pt x="81391" y="4850"/>
                  </a:lnTo>
                  <a:lnTo>
                    <a:pt x="73244" y="1215"/>
                  </a:lnTo>
                  <a:lnTo>
                    <a:pt x="65177" y="0"/>
                  </a:lnTo>
                  <a:lnTo>
                    <a:pt x="57306" y="949"/>
                  </a:lnTo>
                  <a:lnTo>
                    <a:pt x="49641" y="3630"/>
                  </a:lnTo>
                  <a:lnTo>
                    <a:pt x="42157" y="7616"/>
                  </a:lnTo>
                  <a:lnTo>
                    <a:pt x="34979" y="12712"/>
                  </a:lnTo>
                  <a:lnTo>
                    <a:pt x="28378" y="18947"/>
                  </a:lnTo>
                  <a:lnTo>
                    <a:pt x="22454" y="26252"/>
                  </a:lnTo>
                  <a:lnTo>
                    <a:pt x="17153" y="34613"/>
                  </a:lnTo>
                  <a:lnTo>
                    <a:pt x="12357" y="44135"/>
                  </a:lnTo>
                  <a:lnTo>
                    <a:pt x="7954" y="54770"/>
                  </a:lnTo>
                  <a:lnTo>
                    <a:pt x="4166" y="66507"/>
                  </a:lnTo>
                  <a:lnTo>
                    <a:pt x="1525" y="79442"/>
                  </a:lnTo>
                  <a:lnTo>
                    <a:pt x="228" y="93511"/>
                  </a:lnTo>
                  <a:lnTo>
                    <a:pt x="0" y="108365"/>
                  </a:lnTo>
                  <a:lnTo>
                    <a:pt x="304" y="123481"/>
                  </a:lnTo>
                  <a:lnTo>
                    <a:pt x="773" y="138527"/>
                  </a:lnTo>
                  <a:lnTo>
                    <a:pt x="1561" y="153052"/>
                  </a:lnTo>
                  <a:lnTo>
                    <a:pt x="3221" y="166426"/>
                  </a:lnTo>
                  <a:lnTo>
                    <a:pt x="6004" y="178417"/>
                  </a:lnTo>
                  <a:lnTo>
                    <a:pt x="9855" y="189131"/>
                  </a:lnTo>
                  <a:lnTo>
                    <a:pt x="14590" y="198803"/>
                  </a:lnTo>
                  <a:lnTo>
                    <a:pt x="20006" y="207671"/>
                  </a:lnTo>
                  <a:lnTo>
                    <a:pt x="26084" y="215461"/>
                  </a:lnTo>
                  <a:lnTo>
                    <a:pt x="32987" y="221416"/>
                  </a:lnTo>
                  <a:lnTo>
                    <a:pt x="40740" y="225270"/>
                  </a:lnTo>
                  <a:lnTo>
                    <a:pt x="49233" y="227045"/>
                  </a:lnTo>
                  <a:lnTo>
                    <a:pt x="58312" y="226799"/>
                  </a:lnTo>
                  <a:lnTo>
                    <a:pt x="67819" y="224780"/>
                  </a:lnTo>
                  <a:lnTo>
                    <a:pt x="77368" y="221266"/>
                  </a:lnTo>
                  <a:lnTo>
                    <a:pt x="87391" y="215917"/>
                  </a:lnTo>
                  <a:lnTo>
                    <a:pt x="99883" y="206034"/>
                  </a:lnTo>
                  <a:lnTo>
                    <a:pt x="118311" y="1871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63950" y="4001488"/>
              <a:ext cx="142621" cy="140614"/>
            </a:xfrm>
            <a:custGeom>
              <a:avLst/>
              <a:gdLst/>
              <a:ahLst/>
              <a:cxnLst/>
              <a:rect l="0" t="0" r="0" b="0"/>
              <a:pathLst>
                <a:path w="142621" h="140614">
                  <a:moveTo>
                    <a:pt x="68920" y="73040"/>
                  </a:moveTo>
                  <a:lnTo>
                    <a:pt x="71787" y="64172"/>
                  </a:lnTo>
                  <a:lnTo>
                    <a:pt x="73929" y="55185"/>
                  </a:lnTo>
                  <a:lnTo>
                    <a:pt x="75518" y="45203"/>
                  </a:lnTo>
                  <a:lnTo>
                    <a:pt x="76180" y="34741"/>
                  </a:lnTo>
                  <a:lnTo>
                    <a:pt x="75084" y="24875"/>
                  </a:lnTo>
                  <a:lnTo>
                    <a:pt x="71922" y="16184"/>
                  </a:lnTo>
                  <a:lnTo>
                    <a:pt x="66859" y="9069"/>
                  </a:lnTo>
                  <a:lnTo>
                    <a:pt x="60254" y="3975"/>
                  </a:lnTo>
                  <a:lnTo>
                    <a:pt x="52489" y="937"/>
                  </a:lnTo>
                  <a:lnTo>
                    <a:pt x="44210" y="0"/>
                  </a:lnTo>
                  <a:lnTo>
                    <a:pt x="36282" y="1401"/>
                  </a:lnTo>
                  <a:lnTo>
                    <a:pt x="29146" y="5043"/>
                  </a:lnTo>
                  <a:lnTo>
                    <a:pt x="22866" y="10569"/>
                  </a:lnTo>
                  <a:lnTo>
                    <a:pt x="17334" y="17556"/>
                  </a:lnTo>
                  <a:lnTo>
                    <a:pt x="12392" y="25631"/>
                  </a:lnTo>
                  <a:lnTo>
                    <a:pt x="8055" y="34813"/>
                  </a:lnTo>
                  <a:lnTo>
                    <a:pt x="4505" y="45485"/>
                  </a:lnTo>
                  <a:lnTo>
                    <a:pt x="1788" y="57725"/>
                  </a:lnTo>
                  <a:lnTo>
                    <a:pt x="131" y="70859"/>
                  </a:lnTo>
                  <a:lnTo>
                    <a:pt x="0" y="83682"/>
                  </a:lnTo>
                  <a:lnTo>
                    <a:pt x="1514" y="95525"/>
                  </a:lnTo>
                  <a:lnTo>
                    <a:pt x="4649" y="106254"/>
                  </a:lnTo>
                  <a:lnTo>
                    <a:pt x="9421" y="115996"/>
                  </a:lnTo>
                  <a:lnTo>
                    <a:pt x="15663" y="124936"/>
                  </a:lnTo>
                  <a:lnTo>
                    <a:pt x="22937" y="132617"/>
                  </a:lnTo>
                  <a:lnTo>
                    <a:pt x="30650" y="137975"/>
                  </a:lnTo>
                  <a:lnTo>
                    <a:pt x="38419" y="140613"/>
                  </a:lnTo>
                  <a:lnTo>
                    <a:pt x="45920" y="140589"/>
                  </a:lnTo>
                  <a:lnTo>
                    <a:pt x="52804" y="138065"/>
                  </a:lnTo>
                  <a:lnTo>
                    <a:pt x="58950" y="133402"/>
                  </a:lnTo>
                  <a:lnTo>
                    <a:pt x="64416" y="127054"/>
                  </a:lnTo>
                  <a:lnTo>
                    <a:pt x="69329" y="119446"/>
                  </a:lnTo>
                  <a:lnTo>
                    <a:pt x="73851" y="110977"/>
                  </a:lnTo>
                  <a:lnTo>
                    <a:pt x="79009" y="103532"/>
                  </a:lnTo>
                  <a:lnTo>
                    <a:pt x="85445" y="100043"/>
                  </a:lnTo>
                  <a:lnTo>
                    <a:pt x="92097" y="101026"/>
                  </a:lnTo>
                  <a:lnTo>
                    <a:pt x="98699" y="105376"/>
                  </a:lnTo>
                  <a:lnTo>
                    <a:pt x="105302" y="111929"/>
                  </a:lnTo>
                  <a:lnTo>
                    <a:pt x="111851" y="119227"/>
                  </a:lnTo>
                  <a:lnTo>
                    <a:pt x="118891" y="126076"/>
                  </a:lnTo>
                  <a:lnTo>
                    <a:pt x="128160" y="131935"/>
                  </a:lnTo>
                  <a:lnTo>
                    <a:pt x="142620" y="1362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36226" y="4021886"/>
              <a:ext cx="96686" cy="105135"/>
            </a:xfrm>
            <a:custGeom>
              <a:avLst/>
              <a:gdLst/>
              <a:ahLst/>
              <a:cxnLst/>
              <a:rect l="0" t="0" r="0" b="0"/>
              <a:pathLst>
                <a:path w="96686" h="105135">
                  <a:moveTo>
                    <a:pt x="1929" y="42114"/>
                  </a:moveTo>
                  <a:lnTo>
                    <a:pt x="4862" y="50915"/>
                  </a:lnTo>
                  <a:lnTo>
                    <a:pt x="7645" y="59262"/>
                  </a:lnTo>
                  <a:lnTo>
                    <a:pt x="10545" y="67960"/>
                  </a:lnTo>
                  <a:lnTo>
                    <a:pt x="13585" y="77082"/>
                  </a:lnTo>
                  <a:lnTo>
                    <a:pt x="16750" y="86576"/>
                  </a:lnTo>
                  <a:lnTo>
                    <a:pt x="19985" y="96294"/>
                  </a:lnTo>
                  <a:lnTo>
                    <a:pt x="22227" y="103539"/>
                  </a:lnTo>
                  <a:lnTo>
                    <a:pt x="22110" y="105134"/>
                  </a:lnTo>
                  <a:lnTo>
                    <a:pt x="19912" y="102285"/>
                  </a:lnTo>
                  <a:lnTo>
                    <a:pt x="16360" y="96589"/>
                  </a:lnTo>
                  <a:lnTo>
                    <a:pt x="12224" y="89123"/>
                  </a:lnTo>
                  <a:lnTo>
                    <a:pt x="7973" y="80554"/>
                  </a:lnTo>
                  <a:lnTo>
                    <a:pt x="4138" y="71290"/>
                  </a:lnTo>
                  <a:lnTo>
                    <a:pt x="1392" y="61585"/>
                  </a:lnTo>
                  <a:lnTo>
                    <a:pt x="0" y="51604"/>
                  </a:lnTo>
                  <a:lnTo>
                    <a:pt x="200" y="41775"/>
                  </a:lnTo>
                  <a:lnTo>
                    <a:pt x="2378" y="32776"/>
                  </a:lnTo>
                  <a:lnTo>
                    <a:pt x="6553" y="24914"/>
                  </a:lnTo>
                  <a:lnTo>
                    <a:pt x="12608" y="18311"/>
                  </a:lnTo>
                  <a:lnTo>
                    <a:pt x="20484" y="13092"/>
                  </a:lnTo>
                  <a:lnTo>
                    <a:pt x="29955" y="9174"/>
                  </a:lnTo>
                  <a:lnTo>
                    <a:pt x="40479" y="6332"/>
                  </a:lnTo>
                  <a:lnTo>
                    <a:pt x="52528" y="4017"/>
                  </a:lnTo>
                  <a:lnTo>
                    <a:pt x="69391" y="2023"/>
                  </a:lnTo>
                  <a:lnTo>
                    <a:pt x="966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01998" y="3716559"/>
              <a:ext cx="15143" cy="400084"/>
            </a:xfrm>
            <a:custGeom>
              <a:avLst/>
              <a:gdLst/>
              <a:ahLst/>
              <a:cxnLst/>
              <a:rect l="0" t="0" r="0" b="0"/>
              <a:pathLst>
                <a:path w="15143" h="400084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61"/>
                  </a:lnTo>
                  <a:lnTo>
                    <a:pt x="506" y="39186"/>
                  </a:lnTo>
                  <a:lnTo>
                    <a:pt x="1326" y="52295"/>
                  </a:lnTo>
                  <a:lnTo>
                    <a:pt x="2142" y="67264"/>
                  </a:lnTo>
                  <a:lnTo>
                    <a:pt x="2825" y="84026"/>
                  </a:lnTo>
                  <a:lnTo>
                    <a:pt x="3352" y="102548"/>
                  </a:lnTo>
                  <a:lnTo>
                    <a:pt x="3739" y="122621"/>
                  </a:lnTo>
                  <a:lnTo>
                    <a:pt x="4013" y="143453"/>
                  </a:lnTo>
                  <a:lnTo>
                    <a:pt x="4204" y="163816"/>
                  </a:lnTo>
                  <a:lnTo>
                    <a:pt x="4336" y="183068"/>
                  </a:lnTo>
                  <a:lnTo>
                    <a:pt x="4427" y="201434"/>
                  </a:lnTo>
                  <a:lnTo>
                    <a:pt x="4487" y="219680"/>
                  </a:lnTo>
                  <a:lnTo>
                    <a:pt x="4529" y="238289"/>
                  </a:lnTo>
                  <a:lnTo>
                    <a:pt x="4556" y="257248"/>
                  </a:lnTo>
                  <a:lnTo>
                    <a:pt x="4576" y="276223"/>
                  </a:lnTo>
                  <a:lnTo>
                    <a:pt x="4592" y="294988"/>
                  </a:lnTo>
                  <a:lnTo>
                    <a:pt x="4773" y="313150"/>
                  </a:lnTo>
                  <a:lnTo>
                    <a:pt x="5427" y="330114"/>
                  </a:lnTo>
                  <a:lnTo>
                    <a:pt x="6679" y="345652"/>
                  </a:lnTo>
                  <a:lnTo>
                    <a:pt x="8343" y="359433"/>
                  </a:lnTo>
                  <a:lnTo>
                    <a:pt x="10173" y="372190"/>
                  </a:lnTo>
                  <a:lnTo>
                    <a:pt x="12328" y="385045"/>
                  </a:lnTo>
                  <a:lnTo>
                    <a:pt x="1514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43440" y="3854482"/>
              <a:ext cx="189514" cy="9477"/>
            </a:xfrm>
            <a:custGeom>
              <a:avLst/>
              <a:gdLst/>
              <a:ahLst/>
              <a:cxnLst/>
              <a:rect l="0" t="0" r="0" b="0"/>
              <a:pathLst>
                <a:path w="189514" h="9477">
                  <a:moveTo>
                    <a:pt x="189513" y="9476"/>
                  </a:moveTo>
                  <a:lnTo>
                    <a:pt x="180578" y="6610"/>
                  </a:lnTo>
                  <a:lnTo>
                    <a:pt x="170950" y="4467"/>
                  </a:lnTo>
                  <a:lnTo>
                    <a:pt x="159659" y="2865"/>
                  </a:lnTo>
                  <a:lnTo>
                    <a:pt x="146818" y="1684"/>
                  </a:lnTo>
                  <a:lnTo>
                    <a:pt x="132691" y="835"/>
                  </a:lnTo>
                  <a:lnTo>
                    <a:pt x="117575" y="242"/>
                  </a:lnTo>
                  <a:lnTo>
                    <a:pt x="102059" y="0"/>
                  </a:lnTo>
                  <a:lnTo>
                    <a:pt x="86967" y="365"/>
                  </a:lnTo>
                  <a:lnTo>
                    <a:pt x="72722" y="1421"/>
                  </a:lnTo>
                  <a:lnTo>
                    <a:pt x="59433" y="2951"/>
                  </a:lnTo>
                  <a:lnTo>
                    <a:pt x="45579" y="4675"/>
                  </a:lnTo>
                  <a:lnTo>
                    <a:pt x="27713" y="6745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95227" y="3969243"/>
              <a:ext cx="115582" cy="159847"/>
            </a:xfrm>
            <a:custGeom>
              <a:avLst/>
              <a:gdLst/>
              <a:ahLst/>
              <a:cxnLst/>
              <a:rect l="0" t="0" r="0" b="0"/>
              <a:pathLst>
                <a:path w="115582" h="159847">
                  <a:moveTo>
                    <a:pt x="58783" y="0"/>
                  </a:moveTo>
                  <a:lnTo>
                    <a:pt x="50050" y="3001"/>
                  </a:lnTo>
                  <a:lnTo>
                    <a:pt x="42343" y="6424"/>
                  </a:lnTo>
                  <a:lnTo>
                    <a:pt x="34945" y="10624"/>
                  </a:lnTo>
                  <a:lnTo>
                    <a:pt x="27857" y="15697"/>
                  </a:lnTo>
                  <a:lnTo>
                    <a:pt x="21327" y="21826"/>
                  </a:lnTo>
                  <a:lnTo>
                    <a:pt x="15459" y="29015"/>
                  </a:lnTo>
                  <a:lnTo>
                    <a:pt x="10367" y="37275"/>
                  </a:lnTo>
                  <a:lnTo>
                    <a:pt x="6245" y="46718"/>
                  </a:lnTo>
                  <a:lnTo>
                    <a:pt x="3108" y="57291"/>
                  </a:lnTo>
                  <a:lnTo>
                    <a:pt x="984" y="68814"/>
                  </a:lnTo>
                  <a:lnTo>
                    <a:pt x="0" y="81072"/>
                  </a:lnTo>
                  <a:lnTo>
                    <a:pt x="120" y="93863"/>
                  </a:lnTo>
                  <a:lnTo>
                    <a:pt x="1334" y="106705"/>
                  </a:lnTo>
                  <a:lnTo>
                    <a:pt x="3744" y="118867"/>
                  </a:lnTo>
                  <a:lnTo>
                    <a:pt x="7300" y="129997"/>
                  </a:lnTo>
                  <a:lnTo>
                    <a:pt x="12145" y="139773"/>
                  </a:lnTo>
                  <a:lnTo>
                    <a:pt x="18678" y="147744"/>
                  </a:lnTo>
                  <a:lnTo>
                    <a:pt x="26959" y="153835"/>
                  </a:lnTo>
                  <a:lnTo>
                    <a:pt x="36606" y="157960"/>
                  </a:lnTo>
                  <a:lnTo>
                    <a:pt x="46989" y="159846"/>
                  </a:lnTo>
                  <a:lnTo>
                    <a:pt x="57670" y="159552"/>
                  </a:lnTo>
                  <a:lnTo>
                    <a:pt x="68262" y="157086"/>
                  </a:lnTo>
                  <a:lnTo>
                    <a:pt x="78367" y="152242"/>
                  </a:lnTo>
                  <a:lnTo>
                    <a:pt x="87817" y="145132"/>
                  </a:lnTo>
                  <a:lnTo>
                    <a:pt x="96313" y="136123"/>
                  </a:lnTo>
                  <a:lnTo>
                    <a:pt x="103348" y="125643"/>
                  </a:lnTo>
                  <a:lnTo>
                    <a:pt x="108780" y="114078"/>
                  </a:lnTo>
                  <a:lnTo>
                    <a:pt x="112616" y="101740"/>
                  </a:lnTo>
                  <a:lnTo>
                    <a:pt x="114833" y="88860"/>
                  </a:lnTo>
                  <a:lnTo>
                    <a:pt x="115581" y="75615"/>
                  </a:lnTo>
                  <a:lnTo>
                    <a:pt x="114967" y="62451"/>
                  </a:lnTo>
                  <a:lnTo>
                    <a:pt x="112968" y="50065"/>
                  </a:lnTo>
                  <a:lnTo>
                    <a:pt x="109701" y="38786"/>
                  </a:lnTo>
                  <a:lnTo>
                    <a:pt x="105314" y="29074"/>
                  </a:lnTo>
                  <a:lnTo>
                    <a:pt x="99269" y="20854"/>
                  </a:lnTo>
                  <a:lnTo>
                    <a:pt x="88802" y="14525"/>
                  </a:lnTo>
                  <a:lnTo>
                    <a:pt x="6931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26250" y="3958715"/>
              <a:ext cx="121772" cy="164391"/>
            </a:xfrm>
            <a:custGeom>
              <a:avLst/>
              <a:gdLst/>
              <a:ahLst/>
              <a:cxnLst/>
              <a:rect l="0" t="0" r="0" b="0"/>
              <a:pathLst>
                <a:path w="121772" h="164391">
                  <a:moveTo>
                    <a:pt x="75159" y="0"/>
                  </a:moveTo>
                  <a:lnTo>
                    <a:pt x="66425" y="3001"/>
                  </a:lnTo>
                  <a:lnTo>
                    <a:pt x="58718" y="6423"/>
                  </a:lnTo>
                  <a:lnTo>
                    <a:pt x="51316" y="10624"/>
                  </a:lnTo>
                  <a:lnTo>
                    <a:pt x="44055" y="15697"/>
                  </a:lnTo>
                  <a:lnTo>
                    <a:pt x="36877" y="21826"/>
                  </a:lnTo>
                  <a:lnTo>
                    <a:pt x="29756" y="29019"/>
                  </a:lnTo>
                  <a:lnTo>
                    <a:pt x="22838" y="37452"/>
                  </a:lnTo>
                  <a:lnTo>
                    <a:pt x="16419" y="47544"/>
                  </a:lnTo>
                  <a:lnTo>
                    <a:pt x="10631" y="59361"/>
                  </a:lnTo>
                  <a:lnTo>
                    <a:pt x="5762" y="72364"/>
                  </a:lnTo>
                  <a:lnTo>
                    <a:pt x="2322" y="85621"/>
                  </a:lnTo>
                  <a:lnTo>
                    <a:pt x="456" y="98571"/>
                  </a:lnTo>
                  <a:lnTo>
                    <a:pt x="0" y="111025"/>
                  </a:lnTo>
                  <a:lnTo>
                    <a:pt x="674" y="122996"/>
                  </a:lnTo>
                  <a:lnTo>
                    <a:pt x="2212" y="134545"/>
                  </a:lnTo>
                  <a:lnTo>
                    <a:pt x="4870" y="145113"/>
                  </a:lnTo>
                  <a:lnTo>
                    <a:pt x="9388" y="153556"/>
                  </a:lnTo>
                  <a:lnTo>
                    <a:pt x="16015" y="159418"/>
                  </a:lnTo>
                  <a:lnTo>
                    <a:pt x="24399" y="162881"/>
                  </a:lnTo>
                  <a:lnTo>
                    <a:pt x="33861" y="164383"/>
                  </a:lnTo>
                  <a:lnTo>
                    <a:pt x="43891" y="164390"/>
                  </a:lnTo>
                  <a:lnTo>
                    <a:pt x="54200" y="163145"/>
                  </a:lnTo>
                  <a:lnTo>
                    <a:pt x="64640" y="160655"/>
                  </a:lnTo>
                  <a:lnTo>
                    <a:pt x="75128" y="157022"/>
                  </a:lnTo>
                  <a:lnTo>
                    <a:pt x="85305" y="152281"/>
                  </a:lnTo>
                  <a:lnTo>
                    <a:pt x="94539" y="146343"/>
                  </a:lnTo>
                  <a:lnTo>
                    <a:pt x="102562" y="139267"/>
                  </a:lnTo>
                  <a:lnTo>
                    <a:pt x="109272" y="131073"/>
                  </a:lnTo>
                  <a:lnTo>
                    <a:pt x="114563" y="121670"/>
                  </a:lnTo>
                  <a:lnTo>
                    <a:pt x="118520" y="111125"/>
                  </a:lnTo>
                  <a:lnTo>
                    <a:pt x="121043" y="99791"/>
                  </a:lnTo>
                  <a:lnTo>
                    <a:pt x="121771" y="88192"/>
                  </a:lnTo>
                  <a:lnTo>
                    <a:pt x="120670" y="76656"/>
                  </a:lnTo>
                  <a:lnTo>
                    <a:pt x="117983" y="65471"/>
                  </a:lnTo>
                  <a:lnTo>
                    <a:pt x="114047" y="54960"/>
                  </a:lnTo>
                  <a:lnTo>
                    <a:pt x="109184" y="45234"/>
                  </a:lnTo>
                  <a:lnTo>
                    <a:pt x="103769" y="36522"/>
                  </a:lnTo>
                  <a:lnTo>
                    <a:pt x="97592" y="28412"/>
                  </a:lnTo>
                  <a:lnTo>
                    <a:pt x="88999" y="20192"/>
                  </a:lnTo>
                  <a:lnTo>
                    <a:pt x="7515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75109" y="3989997"/>
              <a:ext cx="159576" cy="152669"/>
            </a:xfrm>
            <a:custGeom>
              <a:avLst/>
              <a:gdLst/>
              <a:ahLst/>
              <a:cxnLst/>
              <a:rect l="0" t="0" r="0" b="0"/>
              <a:pathLst>
                <a:path w="159576" h="152669">
                  <a:moveTo>
                    <a:pt x="0" y="303"/>
                  </a:moveTo>
                  <a:lnTo>
                    <a:pt x="2933" y="12038"/>
                  </a:lnTo>
                  <a:lnTo>
                    <a:pt x="5715" y="23167"/>
                  </a:lnTo>
                  <a:lnTo>
                    <a:pt x="8615" y="34761"/>
                  </a:lnTo>
                  <a:lnTo>
                    <a:pt x="11656" y="46750"/>
                  </a:lnTo>
                  <a:lnTo>
                    <a:pt x="14821" y="58761"/>
                  </a:lnTo>
                  <a:lnTo>
                    <a:pt x="18084" y="70564"/>
                  </a:lnTo>
                  <a:lnTo>
                    <a:pt x="21423" y="82090"/>
                  </a:lnTo>
                  <a:lnTo>
                    <a:pt x="24814" y="93359"/>
                  </a:lnTo>
                  <a:lnTo>
                    <a:pt x="28242" y="104418"/>
                  </a:lnTo>
                  <a:lnTo>
                    <a:pt x="31697" y="115319"/>
                  </a:lnTo>
                  <a:lnTo>
                    <a:pt x="35169" y="126104"/>
                  </a:lnTo>
                  <a:lnTo>
                    <a:pt x="38617" y="136782"/>
                  </a:lnTo>
                  <a:lnTo>
                    <a:pt x="40708" y="146395"/>
                  </a:lnTo>
                  <a:lnTo>
                    <a:pt x="40293" y="152309"/>
                  </a:lnTo>
                  <a:lnTo>
                    <a:pt x="38739" y="152668"/>
                  </a:lnTo>
                  <a:lnTo>
                    <a:pt x="37024" y="147959"/>
                  </a:lnTo>
                  <a:lnTo>
                    <a:pt x="35370" y="139523"/>
                  </a:lnTo>
                  <a:lnTo>
                    <a:pt x="33566" y="128757"/>
                  </a:lnTo>
                  <a:lnTo>
                    <a:pt x="31463" y="116635"/>
                  </a:lnTo>
                  <a:lnTo>
                    <a:pt x="29199" y="103734"/>
                  </a:lnTo>
                  <a:lnTo>
                    <a:pt x="27123" y="90384"/>
                  </a:lnTo>
                  <a:lnTo>
                    <a:pt x="25435" y="76774"/>
                  </a:lnTo>
                  <a:lnTo>
                    <a:pt x="24487" y="63173"/>
                  </a:lnTo>
                  <a:lnTo>
                    <a:pt x="24838" y="49952"/>
                  </a:lnTo>
                  <a:lnTo>
                    <a:pt x="26688" y="37288"/>
                  </a:lnTo>
                  <a:lnTo>
                    <a:pt x="30390" y="25664"/>
                  </a:lnTo>
                  <a:lnTo>
                    <a:pt x="36607" y="15913"/>
                  </a:lnTo>
                  <a:lnTo>
                    <a:pt x="45445" y="8329"/>
                  </a:lnTo>
                  <a:lnTo>
                    <a:pt x="56091" y="3051"/>
                  </a:lnTo>
                  <a:lnTo>
                    <a:pt x="67146" y="317"/>
                  </a:lnTo>
                  <a:lnTo>
                    <a:pt x="77754" y="0"/>
                  </a:lnTo>
                  <a:lnTo>
                    <a:pt x="87634" y="1870"/>
                  </a:lnTo>
                  <a:lnTo>
                    <a:pt x="96796" y="5775"/>
                  </a:lnTo>
                  <a:lnTo>
                    <a:pt x="105361" y="11432"/>
                  </a:lnTo>
                  <a:lnTo>
                    <a:pt x="113468" y="18481"/>
                  </a:lnTo>
                  <a:lnTo>
                    <a:pt x="121242" y="26573"/>
                  </a:lnTo>
                  <a:lnTo>
                    <a:pt x="128773" y="35420"/>
                  </a:lnTo>
                  <a:lnTo>
                    <a:pt x="135971" y="44799"/>
                  </a:lnTo>
                  <a:lnTo>
                    <a:pt x="142578" y="54547"/>
                  </a:lnTo>
                  <a:lnTo>
                    <a:pt x="148494" y="64548"/>
                  </a:lnTo>
                  <a:lnTo>
                    <a:pt x="153451" y="74722"/>
                  </a:lnTo>
                  <a:lnTo>
                    <a:pt x="156949" y="85012"/>
                  </a:lnTo>
                  <a:lnTo>
                    <a:pt x="158859" y="95373"/>
                  </a:lnTo>
                  <a:lnTo>
                    <a:pt x="159508" y="105514"/>
                  </a:lnTo>
                  <a:lnTo>
                    <a:pt x="159575" y="116007"/>
                  </a:lnTo>
                  <a:lnTo>
                    <a:pt x="159063" y="128891"/>
                  </a:lnTo>
                  <a:lnTo>
                    <a:pt x="157927" y="147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16515" y="3922027"/>
              <a:ext cx="129778" cy="221507"/>
            </a:xfrm>
            <a:custGeom>
              <a:avLst/>
              <a:gdLst/>
              <a:ahLst/>
              <a:cxnLst/>
              <a:rect l="0" t="0" r="0" b="0"/>
              <a:pathLst>
                <a:path w="129778" h="221507">
                  <a:moveTo>
                    <a:pt x="95506" y="15631"/>
                  </a:moveTo>
                  <a:lnTo>
                    <a:pt x="86637" y="9897"/>
                  </a:lnTo>
                  <a:lnTo>
                    <a:pt x="77650" y="5613"/>
                  </a:lnTo>
                  <a:lnTo>
                    <a:pt x="67664" y="2416"/>
                  </a:lnTo>
                  <a:lnTo>
                    <a:pt x="57029" y="401"/>
                  </a:lnTo>
                  <a:lnTo>
                    <a:pt x="46514" y="0"/>
                  </a:lnTo>
                  <a:lnTo>
                    <a:pt x="36567" y="1316"/>
                  </a:lnTo>
                  <a:lnTo>
                    <a:pt x="27453" y="4311"/>
                  </a:lnTo>
                  <a:lnTo>
                    <a:pt x="19414" y="8984"/>
                  </a:lnTo>
                  <a:lnTo>
                    <a:pt x="12466" y="15163"/>
                  </a:lnTo>
                  <a:lnTo>
                    <a:pt x="6786" y="22564"/>
                  </a:lnTo>
                  <a:lnTo>
                    <a:pt x="2787" y="30893"/>
                  </a:lnTo>
                  <a:lnTo>
                    <a:pt x="542" y="39894"/>
                  </a:lnTo>
                  <a:lnTo>
                    <a:pt x="0" y="49206"/>
                  </a:lnTo>
                  <a:lnTo>
                    <a:pt x="1146" y="58377"/>
                  </a:lnTo>
                  <a:lnTo>
                    <a:pt x="3810" y="67169"/>
                  </a:lnTo>
                  <a:lnTo>
                    <a:pt x="7868" y="75376"/>
                  </a:lnTo>
                  <a:lnTo>
                    <a:pt x="13333" y="82742"/>
                  </a:lnTo>
                  <a:lnTo>
                    <a:pt x="20080" y="89216"/>
                  </a:lnTo>
                  <a:lnTo>
                    <a:pt x="27880" y="94904"/>
                  </a:lnTo>
                  <a:lnTo>
                    <a:pt x="36486" y="99966"/>
                  </a:lnTo>
                  <a:lnTo>
                    <a:pt x="45681" y="104560"/>
                  </a:lnTo>
                  <a:lnTo>
                    <a:pt x="55295" y="108818"/>
                  </a:lnTo>
                  <a:lnTo>
                    <a:pt x="65201" y="112839"/>
                  </a:lnTo>
                  <a:lnTo>
                    <a:pt x="75304" y="116700"/>
                  </a:lnTo>
                  <a:lnTo>
                    <a:pt x="85376" y="120616"/>
                  </a:lnTo>
                  <a:lnTo>
                    <a:pt x="95065" y="124931"/>
                  </a:lnTo>
                  <a:lnTo>
                    <a:pt x="104203" y="129809"/>
                  </a:lnTo>
                  <a:lnTo>
                    <a:pt x="112475" y="135560"/>
                  </a:lnTo>
                  <a:lnTo>
                    <a:pt x="119353" y="142711"/>
                  </a:lnTo>
                  <a:lnTo>
                    <a:pt x="124672" y="151405"/>
                  </a:lnTo>
                  <a:lnTo>
                    <a:pt x="128259" y="161159"/>
                  </a:lnTo>
                  <a:lnTo>
                    <a:pt x="129777" y="171084"/>
                  </a:lnTo>
                  <a:lnTo>
                    <a:pt x="129238" y="180638"/>
                  </a:lnTo>
                  <a:lnTo>
                    <a:pt x="126774" y="189490"/>
                  </a:lnTo>
                  <a:lnTo>
                    <a:pt x="122464" y="197355"/>
                  </a:lnTo>
                  <a:lnTo>
                    <a:pt x="116526" y="204191"/>
                  </a:lnTo>
                  <a:lnTo>
                    <a:pt x="109117" y="209968"/>
                  </a:lnTo>
                  <a:lnTo>
                    <a:pt x="100250" y="214564"/>
                  </a:lnTo>
                  <a:lnTo>
                    <a:pt x="90070" y="218027"/>
                  </a:lnTo>
                  <a:lnTo>
                    <a:pt x="78981" y="220372"/>
                  </a:lnTo>
                  <a:lnTo>
                    <a:pt x="67548" y="221506"/>
                  </a:lnTo>
                  <a:lnTo>
                    <a:pt x="56127" y="221497"/>
                  </a:lnTo>
                  <a:lnTo>
                    <a:pt x="45123" y="220689"/>
                  </a:lnTo>
                  <a:lnTo>
                    <a:pt x="33882" y="219537"/>
                  </a:lnTo>
                  <a:lnTo>
                    <a:pt x="20308" y="217940"/>
                  </a:lnTo>
                  <a:lnTo>
                    <a:pt x="749" y="215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06777" y="415875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5948601" y="4242984"/>
            <a:ext cx="1368706" cy="21058"/>
          </a:xfrm>
          <a:custGeom>
            <a:avLst/>
            <a:gdLst/>
            <a:ahLst/>
            <a:cxnLst/>
            <a:rect l="0" t="0" r="0" b="0"/>
            <a:pathLst>
              <a:path w="1368706" h="21058">
                <a:moveTo>
                  <a:pt x="1368705" y="0"/>
                </a:moveTo>
                <a:lnTo>
                  <a:pt x="1359837" y="2867"/>
                </a:lnTo>
                <a:lnTo>
                  <a:pt x="1350850" y="5009"/>
                </a:lnTo>
                <a:lnTo>
                  <a:pt x="1340854" y="6617"/>
                </a:lnTo>
                <a:lnTo>
                  <a:pt x="1329873" y="7970"/>
                </a:lnTo>
                <a:lnTo>
                  <a:pt x="1318062" y="9467"/>
                </a:lnTo>
                <a:lnTo>
                  <a:pt x="1305604" y="11313"/>
                </a:lnTo>
                <a:lnTo>
                  <a:pt x="1292666" y="13380"/>
                </a:lnTo>
                <a:lnTo>
                  <a:pt x="1279385" y="15312"/>
                </a:lnTo>
                <a:lnTo>
                  <a:pt x="1265863" y="16908"/>
                </a:lnTo>
                <a:lnTo>
                  <a:pt x="1252174" y="18132"/>
                </a:lnTo>
                <a:lnTo>
                  <a:pt x="1238372" y="19028"/>
                </a:lnTo>
                <a:lnTo>
                  <a:pt x="1224489" y="19666"/>
                </a:lnTo>
                <a:lnTo>
                  <a:pt x="1210385" y="20110"/>
                </a:lnTo>
                <a:lnTo>
                  <a:pt x="1195769" y="20417"/>
                </a:lnTo>
                <a:lnTo>
                  <a:pt x="1180527" y="20625"/>
                </a:lnTo>
                <a:lnTo>
                  <a:pt x="1164695" y="20767"/>
                </a:lnTo>
                <a:lnTo>
                  <a:pt x="1148382" y="20863"/>
                </a:lnTo>
                <a:lnTo>
                  <a:pt x="1131707" y="20927"/>
                </a:lnTo>
                <a:lnTo>
                  <a:pt x="1114932" y="20970"/>
                </a:lnTo>
                <a:lnTo>
                  <a:pt x="1098445" y="20999"/>
                </a:lnTo>
                <a:lnTo>
                  <a:pt x="1082431" y="21019"/>
                </a:lnTo>
                <a:lnTo>
                  <a:pt x="1066897" y="21031"/>
                </a:lnTo>
                <a:lnTo>
                  <a:pt x="1051774" y="21040"/>
                </a:lnTo>
                <a:lnTo>
                  <a:pt x="1036964" y="21046"/>
                </a:lnTo>
                <a:lnTo>
                  <a:pt x="1022219" y="21049"/>
                </a:lnTo>
                <a:lnTo>
                  <a:pt x="1007165" y="21051"/>
                </a:lnTo>
                <a:lnTo>
                  <a:pt x="991628" y="21053"/>
                </a:lnTo>
                <a:lnTo>
                  <a:pt x="975769" y="21054"/>
                </a:lnTo>
                <a:lnTo>
                  <a:pt x="959968" y="21056"/>
                </a:lnTo>
                <a:lnTo>
                  <a:pt x="944447" y="21056"/>
                </a:lnTo>
                <a:lnTo>
                  <a:pt x="929092" y="21056"/>
                </a:lnTo>
                <a:lnTo>
                  <a:pt x="913563" y="21057"/>
                </a:lnTo>
                <a:lnTo>
                  <a:pt x="897676" y="21057"/>
                </a:lnTo>
                <a:lnTo>
                  <a:pt x="881565" y="21057"/>
                </a:lnTo>
                <a:lnTo>
                  <a:pt x="865589" y="21057"/>
                </a:lnTo>
                <a:lnTo>
                  <a:pt x="849950" y="21057"/>
                </a:lnTo>
                <a:lnTo>
                  <a:pt x="834684" y="21057"/>
                </a:lnTo>
                <a:lnTo>
                  <a:pt x="819747" y="21057"/>
                </a:lnTo>
                <a:lnTo>
                  <a:pt x="805071" y="21057"/>
                </a:lnTo>
                <a:lnTo>
                  <a:pt x="790586" y="21057"/>
                </a:lnTo>
                <a:lnTo>
                  <a:pt x="776241" y="21057"/>
                </a:lnTo>
                <a:lnTo>
                  <a:pt x="761989" y="21053"/>
                </a:lnTo>
                <a:lnTo>
                  <a:pt x="747637" y="20880"/>
                </a:lnTo>
                <a:lnTo>
                  <a:pt x="732854" y="20232"/>
                </a:lnTo>
                <a:lnTo>
                  <a:pt x="717503" y="18983"/>
                </a:lnTo>
                <a:lnTo>
                  <a:pt x="701769" y="17330"/>
                </a:lnTo>
                <a:lnTo>
                  <a:pt x="686054" y="15682"/>
                </a:lnTo>
                <a:lnTo>
                  <a:pt x="670594" y="14279"/>
                </a:lnTo>
                <a:lnTo>
                  <a:pt x="655450" y="13187"/>
                </a:lnTo>
                <a:lnTo>
                  <a:pt x="640596" y="12379"/>
                </a:lnTo>
                <a:lnTo>
                  <a:pt x="625969" y="11800"/>
                </a:lnTo>
                <a:lnTo>
                  <a:pt x="611350" y="11395"/>
                </a:lnTo>
                <a:lnTo>
                  <a:pt x="596381" y="11116"/>
                </a:lnTo>
                <a:lnTo>
                  <a:pt x="580901" y="10929"/>
                </a:lnTo>
                <a:lnTo>
                  <a:pt x="565079" y="10972"/>
                </a:lnTo>
                <a:lnTo>
                  <a:pt x="549305" y="11533"/>
                </a:lnTo>
                <a:lnTo>
                  <a:pt x="533800" y="12722"/>
                </a:lnTo>
                <a:lnTo>
                  <a:pt x="518457" y="14335"/>
                </a:lnTo>
                <a:lnTo>
                  <a:pt x="502936" y="15958"/>
                </a:lnTo>
                <a:lnTo>
                  <a:pt x="487053" y="17342"/>
                </a:lnTo>
                <a:lnTo>
                  <a:pt x="470946" y="18424"/>
                </a:lnTo>
                <a:lnTo>
                  <a:pt x="454972" y="19224"/>
                </a:lnTo>
                <a:lnTo>
                  <a:pt x="439330" y="19796"/>
                </a:lnTo>
                <a:lnTo>
                  <a:pt x="423893" y="20197"/>
                </a:lnTo>
                <a:lnTo>
                  <a:pt x="408309" y="20475"/>
                </a:lnTo>
                <a:lnTo>
                  <a:pt x="392383" y="20665"/>
                </a:lnTo>
                <a:lnTo>
                  <a:pt x="376247" y="20793"/>
                </a:lnTo>
                <a:lnTo>
                  <a:pt x="360255" y="20880"/>
                </a:lnTo>
                <a:lnTo>
                  <a:pt x="344609" y="20934"/>
                </a:lnTo>
                <a:lnTo>
                  <a:pt x="329509" y="20801"/>
                </a:lnTo>
                <a:lnTo>
                  <a:pt x="315216" y="20179"/>
                </a:lnTo>
                <a:lnTo>
                  <a:pt x="301779" y="18948"/>
                </a:lnTo>
                <a:lnTo>
                  <a:pt x="288773" y="17307"/>
                </a:lnTo>
                <a:lnTo>
                  <a:pt x="275426" y="15667"/>
                </a:lnTo>
                <a:lnTo>
                  <a:pt x="261327" y="14269"/>
                </a:lnTo>
                <a:lnTo>
                  <a:pt x="246414" y="13180"/>
                </a:lnTo>
                <a:lnTo>
                  <a:pt x="230791" y="12374"/>
                </a:lnTo>
                <a:lnTo>
                  <a:pt x="214611" y="11797"/>
                </a:lnTo>
                <a:lnTo>
                  <a:pt x="198015" y="11394"/>
                </a:lnTo>
                <a:lnTo>
                  <a:pt x="181124" y="11114"/>
                </a:lnTo>
                <a:lnTo>
                  <a:pt x="164018" y="10924"/>
                </a:lnTo>
                <a:lnTo>
                  <a:pt x="146601" y="10795"/>
                </a:lnTo>
                <a:lnTo>
                  <a:pt x="128610" y="10707"/>
                </a:lnTo>
                <a:lnTo>
                  <a:pt x="109960" y="10648"/>
                </a:lnTo>
                <a:lnTo>
                  <a:pt x="91041" y="10609"/>
                </a:lnTo>
                <a:lnTo>
                  <a:pt x="70457" y="10578"/>
                </a:lnTo>
                <a:lnTo>
                  <a:pt x="43045" y="10552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1853278" y="2136069"/>
            <a:ext cx="210308" cy="506585"/>
          </a:xfrm>
          <a:custGeom>
            <a:avLst/>
            <a:gdLst/>
            <a:ahLst/>
            <a:cxnLst/>
            <a:rect l="0" t="0" r="0" b="0"/>
            <a:pathLst>
              <a:path w="210308" h="506585">
                <a:moveTo>
                  <a:pt x="73437" y="32801"/>
                </a:moveTo>
                <a:lnTo>
                  <a:pt x="76236" y="41602"/>
                </a:lnTo>
                <a:lnTo>
                  <a:pt x="77738" y="49949"/>
                </a:lnTo>
                <a:lnTo>
                  <a:pt x="78049" y="58653"/>
                </a:lnTo>
                <a:lnTo>
                  <a:pt x="77543" y="67946"/>
                </a:lnTo>
                <a:lnTo>
                  <a:pt x="76723" y="78089"/>
                </a:lnTo>
                <a:lnTo>
                  <a:pt x="75903" y="89130"/>
                </a:lnTo>
                <a:lnTo>
                  <a:pt x="75046" y="100797"/>
                </a:lnTo>
                <a:lnTo>
                  <a:pt x="73872" y="112619"/>
                </a:lnTo>
                <a:lnTo>
                  <a:pt x="72232" y="124322"/>
                </a:lnTo>
                <a:lnTo>
                  <a:pt x="70132" y="136297"/>
                </a:lnTo>
                <a:lnTo>
                  <a:pt x="67644" y="149468"/>
                </a:lnTo>
                <a:lnTo>
                  <a:pt x="64856" y="164250"/>
                </a:lnTo>
                <a:lnTo>
                  <a:pt x="61848" y="180265"/>
                </a:lnTo>
                <a:lnTo>
                  <a:pt x="58682" y="196632"/>
                </a:lnTo>
                <a:lnTo>
                  <a:pt x="55407" y="212809"/>
                </a:lnTo>
                <a:lnTo>
                  <a:pt x="52056" y="229248"/>
                </a:lnTo>
                <a:lnTo>
                  <a:pt x="48653" y="247167"/>
                </a:lnTo>
                <a:lnTo>
                  <a:pt x="45215" y="267129"/>
                </a:lnTo>
                <a:lnTo>
                  <a:pt x="41754" y="288263"/>
                </a:lnTo>
                <a:lnTo>
                  <a:pt x="38277" y="308703"/>
                </a:lnTo>
                <a:lnTo>
                  <a:pt x="34789" y="327417"/>
                </a:lnTo>
                <a:lnTo>
                  <a:pt x="31294" y="344387"/>
                </a:lnTo>
                <a:lnTo>
                  <a:pt x="27794" y="360153"/>
                </a:lnTo>
                <a:lnTo>
                  <a:pt x="24291" y="375207"/>
                </a:lnTo>
                <a:lnTo>
                  <a:pt x="20785" y="390183"/>
                </a:lnTo>
                <a:lnTo>
                  <a:pt x="17279" y="405872"/>
                </a:lnTo>
                <a:lnTo>
                  <a:pt x="13771" y="422623"/>
                </a:lnTo>
                <a:lnTo>
                  <a:pt x="10263" y="440100"/>
                </a:lnTo>
                <a:lnTo>
                  <a:pt x="6754" y="457519"/>
                </a:lnTo>
                <a:lnTo>
                  <a:pt x="3270" y="474319"/>
                </a:lnTo>
                <a:lnTo>
                  <a:pt x="672" y="486954"/>
                </a:lnTo>
                <a:lnTo>
                  <a:pt x="0" y="490998"/>
                </a:lnTo>
                <a:lnTo>
                  <a:pt x="859" y="487640"/>
                </a:lnTo>
                <a:lnTo>
                  <a:pt x="2706" y="479556"/>
                </a:lnTo>
                <a:lnTo>
                  <a:pt x="5165" y="469165"/>
                </a:lnTo>
                <a:lnTo>
                  <a:pt x="8005" y="457898"/>
                </a:lnTo>
                <a:lnTo>
                  <a:pt x="11083" y="445946"/>
                </a:lnTo>
                <a:lnTo>
                  <a:pt x="14313" y="432658"/>
                </a:lnTo>
                <a:lnTo>
                  <a:pt x="17639" y="417721"/>
                </a:lnTo>
                <a:lnTo>
                  <a:pt x="21029" y="401232"/>
                </a:lnTo>
                <a:lnTo>
                  <a:pt x="24459" y="383466"/>
                </a:lnTo>
                <a:lnTo>
                  <a:pt x="27916" y="364739"/>
                </a:lnTo>
                <a:lnTo>
                  <a:pt x="31391" y="345804"/>
                </a:lnTo>
                <a:lnTo>
                  <a:pt x="34878" y="327791"/>
                </a:lnTo>
                <a:lnTo>
                  <a:pt x="38372" y="311223"/>
                </a:lnTo>
                <a:lnTo>
                  <a:pt x="41871" y="295457"/>
                </a:lnTo>
                <a:lnTo>
                  <a:pt x="45374" y="279037"/>
                </a:lnTo>
                <a:lnTo>
                  <a:pt x="48879" y="261182"/>
                </a:lnTo>
                <a:lnTo>
                  <a:pt x="52386" y="242423"/>
                </a:lnTo>
                <a:lnTo>
                  <a:pt x="55893" y="224189"/>
                </a:lnTo>
                <a:lnTo>
                  <a:pt x="59401" y="207278"/>
                </a:lnTo>
                <a:lnTo>
                  <a:pt x="62910" y="191347"/>
                </a:lnTo>
                <a:lnTo>
                  <a:pt x="66419" y="175296"/>
                </a:lnTo>
                <a:lnTo>
                  <a:pt x="69923" y="158472"/>
                </a:lnTo>
                <a:lnTo>
                  <a:pt x="73260" y="141037"/>
                </a:lnTo>
                <a:lnTo>
                  <a:pt x="76121" y="123693"/>
                </a:lnTo>
                <a:lnTo>
                  <a:pt x="78381" y="106869"/>
                </a:lnTo>
                <a:lnTo>
                  <a:pt x="80238" y="90671"/>
                </a:lnTo>
                <a:lnTo>
                  <a:pt x="82099" y="75040"/>
                </a:lnTo>
                <a:lnTo>
                  <a:pt x="84206" y="59869"/>
                </a:lnTo>
                <a:lnTo>
                  <a:pt x="86623" y="45208"/>
                </a:lnTo>
                <a:lnTo>
                  <a:pt x="89324" y="31269"/>
                </a:lnTo>
                <a:lnTo>
                  <a:pt x="92269" y="18139"/>
                </a:lnTo>
                <a:lnTo>
                  <a:pt x="95869" y="6838"/>
                </a:lnTo>
                <a:lnTo>
                  <a:pt x="100654" y="363"/>
                </a:lnTo>
                <a:lnTo>
                  <a:pt x="105904" y="0"/>
                </a:lnTo>
                <a:lnTo>
                  <a:pt x="110652" y="3658"/>
                </a:lnTo>
                <a:lnTo>
                  <a:pt x="114859" y="9756"/>
                </a:lnTo>
                <a:lnTo>
                  <a:pt x="118727" y="17389"/>
                </a:lnTo>
                <a:lnTo>
                  <a:pt x="122414" y="26027"/>
                </a:lnTo>
                <a:lnTo>
                  <a:pt x="126008" y="35816"/>
                </a:lnTo>
                <a:lnTo>
                  <a:pt x="129558" y="47457"/>
                </a:lnTo>
                <a:lnTo>
                  <a:pt x="133086" y="61197"/>
                </a:lnTo>
                <a:lnTo>
                  <a:pt x="136603" y="77008"/>
                </a:lnTo>
                <a:lnTo>
                  <a:pt x="140116" y="94830"/>
                </a:lnTo>
                <a:lnTo>
                  <a:pt x="143627" y="114399"/>
                </a:lnTo>
                <a:lnTo>
                  <a:pt x="147137" y="134709"/>
                </a:lnTo>
                <a:lnTo>
                  <a:pt x="150646" y="154182"/>
                </a:lnTo>
                <a:lnTo>
                  <a:pt x="154156" y="172017"/>
                </a:lnTo>
                <a:lnTo>
                  <a:pt x="157665" y="188445"/>
                </a:lnTo>
                <a:lnTo>
                  <a:pt x="161175" y="204319"/>
                </a:lnTo>
                <a:lnTo>
                  <a:pt x="164684" y="220235"/>
                </a:lnTo>
                <a:lnTo>
                  <a:pt x="168193" y="236760"/>
                </a:lnTo>
                <a:lnTo>
                  <a:pt x="171703" y="254553"/>
                </a:lnTo>
                <a:lnTo>
                  <a:pt x="175212" y="273819"/>
                </a:lnTo>
                <a:lnTo>
                  <a:pt x="178722" y="293779"/>
                </a:lnTo>
                <a:lnTo>
                  <a:pt x="182231" y="312944"/>
                </a:lnTo>
                <a:lnTo>
                  <a:pt x="185741" y="330542"/>
                </a:lnTo>
                <a:lnTo>
                  <a:pt x="189250" y="346963"/>
                </a:lnTo>
                <a:lnTo>
                  <a:pt x="192760" y="363357"/>
                </a:lnTo>
                <a:lnTo>
                  <a:pt x="196264" y="380421"/>
                </a:lnTo>
                <a:lnTo>
                  <a:pt x="199601" y="398191"/>
                </a:lnTo>
                <a:lnTo>
                  <a:pt x="202462" y="416293"/>
                </a:lnTo>
                <a:lnTo>
                  <a:pt x="204719" y="434421"/>
                </a:lnTo>
                <a:lnTo>
                  <a:pt x="206406" y="451693"/>
                </a:lnTo>
                <a:lnTo>
                  <a:pt x="207804" y="468288"/>
                </a:lnTo>
                <a:lnTo>
                  <a:pt x="209034" y="485660"/>
                </a:lnTo>
                <a:lnTo>
                  <a:pt x="210307" y="5065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1926715" y="2137285"/>
            <a:ext cx="3463876" cy="698265"/>
            <a:chOff x="1926715" y="2137285"/>
            <a:chExt cx="3463876" cy="698265"/>
          </a:xfrm>
        </p:grpSpPr>
        <p:sp>
          <p:nvSpPr>
            <p:cNvPr id="80" name="Freeform 79"/>
            <p:cNvSpPr/>
            <p:nvPr/>
          </p:nvSpPr>
          <p:spPr>
            <a:xfrm>
              <a:off x="1926715" y="244261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616" y="2934"/>
                  </a:lnTo>
                  <a:lnTo>
                    <a:pt x="83128" y="5716"/>
                  </a:lnTo>
                  <a:lnTo>
                    <a:pt x="72826" y="8611"/>
                  </a:lnTo>
                  <a:lnTo>
                    <a:pt x="62402" y="11490"/>
                  </a:lnTo>
                  <a:lnTo>
                    <a:pt x="50233" y="14318"/>
                  </a:lnTo>
                  <a:lnTo>
                    <a:pt x="31890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98947" y="2442060"/>
              <a:ext cx="167059" cy="181311"/>
            </a:xfrm>
            <a:custGeom>
              <a:avLst/>
              <a:gdLst/>
              <a:ahLst/>
              <a:cxnLst/>
              <a:rect l="0" t="0" r="0" b="0"/>
              <a:pathLst>
                <a:path w="167059" h="181311">
                  <a:moveTo>
                    <a:pt x="17280" y="53193"/>
                  </a:moveTo>
                  <a:lnTo>
                    <a:pt x="20214" y="64861"/>
                  </a:lnTo>
                  <a:lnTo>
                    <a:pt x="22997" y="75350"/>
                  </a:lnTo>
                  <a:lnTo>
                    <a:pt x="25896" y="85657"/>
                  </a:lnTo>
                  <a:lnTo>
                    <a:pt x="28937" y="96131"/>
                  </a:lnTo>
                  <a:lnTo>
                    <a:pt x="32102" y="107123"/>
                  </a:lnTo>
                  <a:lnTo>
                    <a:pt x="35361" y="118766"/>
                  </a:lnTo>
                  <a:lnTo>
                    <a:pt x="38526" y="131019"/>
                  </a:lnTo>
                  <a:lnTo>
                    <a:pt x="41269" y="143774"/>
                  </a:lnTo>
                  <a:lnTo>
                    <a:pt x="43410" y="156879"/>
                  </a:lnTo>
                  <a:lnTo>
                    <a:pt x="43751" y="169103"/>
                  </a:lnTo>
                  <a:lnTo>
                    <a:pt x="41069" y="177735"/>
                  </a:lnTo>
                  <a:lnTo>
                    <a:pt x="36460" y="181310"/>
                  </a:lnTo>
                  <a:lnTo>
                    <a:pt x="31190" y="180551"/>
                  </a:lnTo>
                  <a:lnTo>
                    <a:pt x="25951" y="176639"/>
                  </a:lnTo>
                  <a:lnTo>
                    <a:pt x="21004" y="170386"/>
                  </a:lnTo>
                  <a:lnTo>
                    <a:pt x="16393" y="162189"/>
                  </a:lnTo>
                  <a:lnTo>
                    <a:pt x="12083" y="152400"/>
                  </a:lnTo>
                  <a:lnTo>
                    <a:pt x="8175" y="141377"/>
                  </a:lnTo>
                  <a:lnTo>
                    <a:pt x="4915" y="129440"/>
                  </a:lnTo>
                  <a:lnTo>
                    <a:pt x="2389" y="116848"/>
                  </a:lnTo>
                  <a:lnTo>
                    <a:pt x="691" y="103797"/>
                  </a:lnTo>
                  <a:lnTo>
                    <a:pt x="0" y="90428"/>
                  </a:lnTo>
                  <a:lnTo>
                    <a:pt x="319" y="76851"/>
                  </a:lnTo>
                  <a:lnTo>
                    <a:pt x="1669" y="63462"/>
                  </a:lnTo>
                  <a:lnTo>
                    <a:pt x="4170" y="50924"/>
                  </a:lnTo>
                  <a:lnTo>
                    <a:pt x="7782" y="39534"/>
                  </a:lnTo>
                  <a:lnTo>
                    <a:pt x="12496" y="29411"/>
                  </a:lnTo>
                  <a:lnTo>
                    <a:pt x="18408" y="20675"/>
                  </a:lnTo>
                  <a:lnTo>
                    <a:pt x="25464" y="13252"/>
                  </a:lnTo>
                  <a:lnTo>
                    <a:pt x="33642" y="7249"/>
                  </a:lnTo>
                  <a:lnTo>
                    <a:pt x="43034" y="3032"/>
                  </a:lnTo>
                  <a:lnTo>
                    <a:pt x="53571" y="641"/>
                  </a:lnTo>
                  <a:lnTo>
                    <a:pt x="64899" y="0"/>
                  </a:lnTo>
                  <a:lnTo>
                    <a:pt x="76496" y="1081"/>
                  </a:lnTo>
                  <a:lnTo>
                    <a:pt x="88029" y="3696"/>
                  </a:lnTo>
                  <a:lnTo>
                    <a:pt x="99213" y="7552"/>
                  </a:lnTo>
                  <a:lnTo>
                    <a:pt x="109723" y="12349"/>
                  </a:lnTo>
                  <a:lnTo>
                    <a:pt x="119452" y="17834"/>
                  </a:lnTo>
                  <a:lnTo>
                    <a:pt x="128307" y="23973"/>
                  </a:lnTo>
                  <a:lnTo>
                    <a:pt x="136116" y="30924"/>
                  </a:lnTo>
                  <a:lnTo>
                    <a:pt x="142891" y="38712"/>
                  </a:lnTo>
                  <a:lnTo>
                    <a:pt x="148781" y="47231"/>
                  </a:lnTo>
                  <a:lnTo>
                    <a:pt x="153980" y="56328"/>
                  </a:lnTo>
                  <a:lnTo>
                    <a:pt x="158658" y="65856"/>
                  </a:lnTo>
                  <a:lnTo>
                    <a:pt x="162632" y="75695"/>
                  </a:lnTo>
                  <a:lnTo>
                    <a:pt x="165397" y="85753"/>
                  </a:lnTo>
                  <a:lnTo>
                    <a:pt x="166779" y="95953"/>
                  </a:lnTo>
                  <a:lnTo>
                    <a:pt x="167058" y="105985"/>
                  </a:lnTo>
                  <a:lnTo>
                    <a:pt x="166827" y="116393"/>
                  </a:lnTo>
                  <a:lnTo>
                    <a:pt x="166064" y="129206"/>
                  </a:lnTo>
                  <a:lnTo>
                    <a:pt x="164679" y="147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16269" y="2388953"/>
              <a:ext cx="147266" cy="180001"/>
            </a:xfrm>
            <a:custGeom>
              <a:avLst/>
              <a:gdLst/>
              <a:ahLst/>
              <a:cxnLst/>
              <a:rect l="0" t="0" r="0" b="0"/>
              <a:pathLst>
                <a:path w="147266" h="180001">
                  <a:moveTo>
                    <a:pt x="126342" y="11544"/>
                  </a:moveTo>
                  <a:lnTo>
                    <a:pt x="120340" y="5877"/>
                  </a:lnTo>
                  <a:lnTo>
                    <a:pt x="113496" y="2234"/>
                  </a:lnTo>
                  <a:lnTo>
                    <a:pt x="105108" y="329"/>
                  </a:lnTo>
                  <a:lnTo>
                    <a:pt x="95480" y="0"/>
                  </a:lnTo>
                  <a:lnTo>
                    <a:pt x="85166" y="1268"/>
                  </a:lnTo>
                  <a:lnTo>
                    <a:pt x="74563" y="3992"/>
                  </a:lnTo>
                  <a:lnTo>
                    <a:pt x="64038" y="7913"/>
                  </a:lnTo>
                  <a:lnTo>
                    <a:pt x="53986" y="12749"/>
                  </a:lnTo>
                  <a:lnTo>
                    <a:pt x="44580" y="18258"/>
                  </a:lnTo>
                  <a:lnTo>
                    <a:pt x="36285" y="24411"/>
                  </a:lnTo>
                  <a:lnTo>
                    <a:pt x="29917" y="31372"/>
                  </a:lnTo>
                  <a:lnTo>
                    <a:pt x="25757" y="39156"/>
                  </a:lnTo>
                  <a:lnTo>
                    <a:pt x="23929" y="47333"/>
                  </a:lnTo>
                  <a:lnTo>
                    <a:pt x="24663" y="55136"/>
                  </a:lnTo>
                  <a:lnTo>
                    <a:pt x="27829" y="62154"/>
                  </a:lnTo>
                  <a:lnTo>
                    <a:pt x="33190" y="68171"/>
                  </a:lnTo>
                  <a:lnTo>
                    <a:pt x="40592" y="72988"/>
                  </a:lnTo>
                  <a:lnTo>
                    <a:pt x="49746" y="76637"/>
                  </a:lnTo>
                  <a:lnTo>
                    <a:pt x="60126" y="79461"/>
                  </a:lnTo>
                  <a:lnTo>
                    <a:pt x="71075" y="81988"/>
                  </a:lnTo>
                  <a:lnTo>
                    <a:pt x="82176" y="84553"/>
                  </a:lnTo>
                  <a:lnTo>
                    <a:pt x="93237" y="87449"/>
                  </a:lnTo>
                  <a:lnTo>
                    <a:pt x="104197" y="91007"/>
                  </a:lnTo>
                  <a:lnTo>
                    <a:pt x="115038" y="95340"/>
                  </a:lnTo>
                  <a:lnTo>
                    <a:pt x="125284" y="100709"/>
                  </a:lnTo>
                  <a:lnTo>
                    <a:pt x="134034" y="107595"/>
                  </a:lnTo>
                  <a:lnTo>
                    <a:pt x="140904" y="116104"/>
                  </a:lnTo>
                  <a:lnTo>
                    <a:pt x="145517" y="125562"/>
                  </a:lnTo>
                  <a:lnTo>
                    <a:pt x="147265" y="134756"/>
                  </a:lnTo>
                  <a:lnTo>
                    <a:pt x="146102" y="143005"/>
                  </a:lnTo>
                  <a:lnTo>
                    <a:pt x="142423" y="150167"/>
                  </a:lnTo>
                  <a:lnTo>
                    <a:pt x="136765" y="156359"/>
                  </a:lnTo>
                  <a:lnTo>
                    <a:pt x="129631" y="161775"/>
                  </a:lnTo>
                  <a:lnTo>
                    <a:pt x="121269" y="166447"/>
                  </a:lnTo>
                  <a:lnTo>
                    <a:pt x="111689" y="170228"/>
                  </a:lnTo>
                  <a:lnTo>
                    <a:pt x="100989" y="173112"/>
                  </a:lnTo>
                  <a:lnTo>
                    <a:pt x="89365" y="175222"/>
                  </a:lnTo>
                  <a:lnTo>
                    <a:pt x="77032" y="176723"/>
                  </a:lnTo>
                  <a:lnTo>
                    <a:pt x="64191" y="177770"/>
                  </a:lnTo>
                  <a:lnTo>
                    <a:pt x="51407" y="178492"/>
                  </a:lnTo>
                  <a:lnTo>
                    <a:pt x="38248" y="179063"/>
                  </a:lnTo>
                  <a:lnTo>
                    <a:pt x="22443" y="179537"/>
                  </a:lnTo>
                  <a:lnTo>
                    <a:pt x="0" y="180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26839" y="2379440"/>
              <a:ext cx="589597" cy="191696"/>
            </a:xfrm>
            <a:custGeom>
              <a:avLst/>
              <a:gdLst/>
              <a:ahLst/>
              <a:cxnLst/>
              <a:rect l="0" t="0" r="0" b="0"/>
              <a:pathLst>
                <a:path w="589597" h="191696">
                  <a:moveTo>
                    <a:pt x="0" y="52642"/>
                  </a:moveTo>
                  <a:lnTo>
                    <a:pt x="0" y="67244"/>
                  </a:lnTo>
                  <a:lnTo>
                    <a:pt x="0" y="80515"/>
                  </a:lnTo>
                  <a:lnTo>
                    <a:pt x="9" y="93712"/>
                  </a:lnTo>
                  <a:lnTo>
                    <a:pt x="355" y="106881"/>
                  </a:lnTo>
                  <a:lnTo>
                    <a:pt x="1651" y="119741"/>
                  </a:lnTo>
                  <a:lnTo>
                    <a:pt x="4162" y="132133"/>
                  </a:lnTo>
                  <a:lnTo>
                    <a:pt x="7986" y="143728"/>
                  </a:lnTo>
                  <a:lnTo>
                    <a:pt x="13228" y="153984"/>
                  </a:lnTo>
                  <a:lnTo>
                    <a:pt x="19793" y="162716"/>
                  </a:lnTo>
                  <a:lnTo>
                    <a:pt x="27455" y="169578"/>
                  </a:lnTo>
                  <a:lnTo>
                    <a:pt x="35960" y="173914"/>
                  </a:lnTo>
                  <a:lnTo>
                    <a:pt x="45075" y="175601"/>
                  </a:lnTo>
                  <a:lnTo>
                    <a:pt x="54295" y="174803"/>
                  </a:lnTo>
                  <a:lnTo>
                    <a:pt x="62871" y="171692"/>
                  </a:lnTo>
                  <a:lnTo>
                    <a:pt x="70478" y="166639"/>
                  </a:lnTo>
                  <a:lnTo>
                    <a:pt x="78122" y="161338"/>
                  </a:lnTo>
                  <a:lnTo>
                    <a:pt x="86501" y="158476"/>
                  </a:lnTo>
                  <a:lnTo>
                    <a:pt x="94486" y="159000"/>
                  </a:lnTo>
                  <a:lnTo>
                    <a:pt x="101947" y="162457"/>
                  </a:lnTo>
                  <a:lnTo>
                    <a:pt x="109109" y="168092"/>
                  </a:lnTo>
                  <a:lnTo>
                    <a:pt x="116470" y="174776"/>
                  </a:lnTo>
                  <a:lnTo>
                    <a:pt x="124735" y="181108"/>
                  </a:lnTo>
                  <a:lnTo>
                    <a:pt x="134196" y="186350"/>
                  </a:lnTo>
                  <a:lnTo>
                    <a:pt x="144642" y="190036"/>
                  </a:lnTo>
                  <a:lnTo>
                    <a:pt x="155565" y="191695"/>
                  </a:lnTo>
                  <a:lnTo>
                    <a:pt x="166608" y="191282"/>
                  </a:lnTo>
                  <a:lnTo>
                    <a:pt x="177444" y="188752"/>
                  </a:lnTo>
                  <a:lnTo>
                    <a:pt x="187712" y="183873"/>
                  </a:lnTo>
                  <a:lnTo>
                    <a:pt x="197270" y="176744"/>
                  </a:lnTo>
                  <a:lnTo>
                    <a:pt x="205839" y="167724"/>
                  </a:lnTo>
                  <a:lnTo>
                    <a:pt x="212924" y="157238"/>
                  </a:lnTo>
                  <a:lnTo>
                    <a:pt x="218388" y="145670"/>
                  </a:lnTo>
                  <a:lnTo>
                    <a:pt x="222246" y="133329"/>
                  </a:lnTo>
                  <a:lnTo>
                    <a:pt x="224477" y="120447"/>
                  </a:lnTo>
                  <a:lnTo>
                    <a:pt x="225262" y="107215"/>
                  </a:lnTo>
                  <a:lnTo>
                    <a:pt x="225691" y="94570"/>
                  </a:lnTo>
                  <a:lnTo>
                    <a:pt x="227586" y="84128"/>
                  </a:lnTo>
                  <a:lnTo>
                    <a:pt x="231841" y="76599"/>
                  </a:lnTo>
                  <a:lnTo>
                    <a:pt x="238486" y="72021"/>
                  </a:lnTo>
                  <a:lnTo>
                    <a:pt x="247158" y="70221"/>
                  </a:lnTo>
                  <a:lnTo>
                    <a:pt x="257396" y="70783"/>
                  </a:lnTo>
                  <a:lnTo>
                    <a:pt x="268623" y="73037"/>
                  </a:lnTo>
                  <a:lnTo>
                    <a:pt x="280201" y="76201"/>
                  </a:lnTo>
                  <a:lnTo>
                    <a:pt x="291752" y="79758"/>
                  </a:lnTo>
                  <a:lnTo>
                    <a:pt x="303130" y="83443"/>
                  </a:lnTo>
                  <a:lnTo>
                    <a:pt x="314308" y="87142"/>
                  </a:lnTo>
                  <a:lnTo>
                    <a:pt x="325311" y="90806"/>
                  </a:lnTo>
                  <a:lnTo>
                    <a:pt x="336177" y="94096"/>
                  </a:lnTo>
                  <a:lnTo>
                    <a:pt x="346941" y="96402"/>
                  </a:lnTo>
                  <a:lnTo>
                    <a:pt x="357617" y="97458"/>
                  </a:lnTo>
                  <a:lnTo>
                    <a:pt x="367738" y="96845"/>
                  </a:lnTo>
                  <a:lnTo>
                    <a:pt x="376396" y="93848"/>
                  </a:lnTo>
                  <a:lnTo>
                    <a:pt x="383206" y="88317"/>
                  </a:lnTo>
                  <a:lnTo>
                    <a:pt x="387946" y="80874"/>
                  </a:lnTo>
                  <a:lnTo>
                    <a:pt x="390311" y="72591"/>
                  </a:lnTo>
                  <a:lnTo>
                    <a:pt x="390376" y="64182"/>
                  </a:lnTo>
                  <a:lnTo>
                    <a:pt x="388336" y="56119"/>
                  </a:lnTo>
                  <a:lnTo>
                    <a:pt x="384316" y="48791"/>
                  </a:lnTo>
                  <a:lnTo>
                    <a:pt x="378582" y="42324"/>
                  </a:lnTo>
                  <a:lnTo>
                    <a:pt x="371481" y="36967"/>
                  </a:lnTo>
                  <a:lnTo>
                    <a:pt x="363354" y="33184"/>
                  </a:lnTo>
                  <a:lnTo>
                    <a:pt x="354480" y="31086"/>
                  </a:lnTo>
                  <a:lnTo>
                    <a:pt x="344912" y="30640"/>
                  </a:lnTo>
                  <a:lnTo>
                    <a:pt x="334505" y="31852"/>
                  </a:lnTo>
                  <a:lnTo>
                    <a:pt x="323262" y="34569"/>
                  </a:lnTo>
                  <a:lnTo>
                    <a:pt x="311950" y="39002"/>
                  </a:lnTo>
                  <a:lnTo>
                    <a:pt x="301953" y="45782"/>
                  </a:lnTo>
                  <a:lnTo>
                    <a:pt x="293949" y="55040"/>
                  </a:lnTo>
                  <a:lnTo>
                    <a:pt x="288255" y="66154"/>
                  </a:lnTo>
                  <a:lnTo>
                    <a:pt x="285175" y="78062"/>
                  </a:lnTo>
                  <a:lnTo>
                    <a:pt x="284590" y="90066"/>
                  </a:lnTo>
                  <a:lnTo>
                    <a:pt x="286094" y="101868"/>
                  </a:lnTo>
                  <a:lnTo>
                    <a:pt x="289214" y="113392"/>
                  </a:lnTo>
                  <a:lnTo>
                    <a:pt x="293527" y="124647"/>
                  </a:lnTo>
                  <a:lnTo>
                    <a:pt x="298857" y="135357"/>
                  </a:lnTo>
                  <a:lnTo>
                    <a:pt x="305257" y="144958"/>
                  </a:lnTo>
                  <a:lnTo>
                    <a:pt x="312671" y="153225"/>
                  </a:lnTo>
                  <a:lnTo>
                    <a:pt x="320936" y="159932"/>
                  </a:lnTo>
                  <a:lnTo>
                    <a:pt x="329862" y="164689"/>
                  </a:lnTo>
                  <a:lnTo>
                    <a:pt x="339276" y="167474"/>
                  </a:lnTo>
                  <a:lnTo>
                    <a:pt x="349039" y="168396"/>
                  </a:lnTo>
                  <a:lnTo>
                    <a:pt x="359046" y="167510"/>
                  </a:lnTo>
                  <a:lnTo>
                    <a:pt x="369216" y="165029"/>
                  </a:lnTo>
                  <a:lnTo>
                    <a:pt x="379333" y="161265"/>
                  </a:lnTo>
                  <a:lnTo>
                    <a:pt x="389053" y="156531"/>
                  </a:lnTo>
                  <a:lnTo>
                    <a:pt x="398221" y="151092"/>
                  </a:lnTo>
                  <a:lnTo>
                    <a:pt x="406852" y="145154"/>
                  </a:lnTo>
                  <a:lnTo>
                    <a:pt x="415036" y="138870"/>
                  </a:lnTo>
                  <a:lnTo>
                    <a:pt x="422876" y="132371"/>
                  </a:lnTo>
                  <a:lnTo>
                    <a:pt x="430464" y="126550"/>
                  </a:lnTo>
                  <a:lnTo>
                    <a:pt x="437874" y="122998"/>
                  </a:lnTo>
                  <a:lnTo>
                    <a:pt x="445154" y="122395"/>
                  </a:lnTo>
                  <a:lnTo>
                    <a:pt x="452180" y="124605"/>
                  </a:lnTo>
                  <a:lnTo>
                    <a:pt x="458672" y="129136"/>
                  </a:lnTo>
                  <a:lnTo>
                    <a:pt x="464471" y="135362"/>
                  </a:lnTo>
                  <a:lnTo>
                    <a:pt x="467922" y="140032"/>
                  </a:lnTo>
                  <a:lnTo>
                    <a:pt x="467701" y="139668"/>
                  </a:lnTo>
                  <a:lnTo>
                    <a:pt x="465599" y="135572"/>
                  </a:lnTo>
                  <a:lnTo>
                    <a:pt x="462546" y="129323"/>
                  </a:lnTo>
                  <a:lnTo>
                    <a:pt x="458678" y="122097"/>
                  </a:lnTo>
                  <a:lnTo>
                    <a:pt x="454063" y="114541"/>
                  </a:lnTo>
                  <a:lnTo>
                    <a:pt x="449308" y="106626"/>
                  </a:lnTo>
                  <a:lnTo>
                    <a:pt x="445475" y="97843"/>
                  </a:lnTo>
                  <a:lnTo>
                    <a:pt x="443090" y="87970"/>
                  </a:lnTo>
                  <a:lnTo>
                    <a:pt x="442489" y="77553"/>
                  </a:lnTo>
                  <a:lnTo>
                    <a:pt x="444063" y="67697"/>
                  </a:lnTo>
                  <a:lnTo>
                    <a:pt x="447799" y="58994"/>
                  </a:lnTo>
                  <a:lnTo>
                    <a:pt x="453545" y="51524"/>
                  </a:lnTo>
                  <a:lnTo>
                    <a:pt x="461206" y="45124"/>
                  </a:lnTo>
                  <a:lnTo>
                    <a:pt x="470538" y="39562"/>
                  </a:lnTo>
                  <a:lnTo>
                    <a:pt x="481208" y="34623"/>
                  </a:lnTo>
                  <a:lnTo>
                    <a:pt x="492884" y="30131"/>
                  </a:lnTo>
                  <a:lnTo>
                    <a:pt x="505285" y="25951"/>
                  </a:lnTo>
                  <a:lnTo>
                    <a:pt x="518034" y="21987"/>
                  </a:lnTo>
                  <a:lnTo>
                    <a:pt x="530666" y="18171"/>
                  </a:lnTo>
                  <a:lnTo>
                    <a:pt x="542924" y="14460"/>
                  </a:lnTo>
                  <a:lnTo>
                    <a:pt x="554313" y="10973"/>
                  </a:lnTo>
                  <a:lnTo>
                    <a:pt x="565116" y="7640"/>
                  </a:lnTo>
                  <a:lnTo>
                    <a:pt x="576280" y="4168"/>
                  </a:lnTo>
                  <a:lnTo>
                    <a:pt x="5895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16435" y="2367719"/>
              <a:ext cx="168457" cy="143772"/>
            </a:xfrm>
            <a:custGeom>
              <a:avLst/>
              <a:gdLst/>
              <a:ahLst/>
              <a:cxnLst/>
              <a:rect l="0" t="0" r="0" b="0"/>
              <a:pathLst>
                <a:path w="168457" h="143772">
                  <a:moveTo>
                    <a:pt x="168456" y="11721"/>
                  </a:moveTo>
                  <a:lnTo>
                    <a:pt x="159588" y="6055"/>
                  </a:lnTo>
                  <a:lnTo>
                    <a:pt x="150601" y="2410"/>
                  </a:lnTo>
                  <a:lnTo>
                    <a:pt x="140610" y="501"/>
                  </a:lnTo>
                  <a:lnTo>
                    <a:pt x="129802" y="0"/>
                  </a:lnTo>
                  <a:lnTo>
                    <a:pt x="118639" y="619"/>
                  </a:lnTo>
                  <a:lnTo>
                    <a:pt x="107438" y="2095"/>
                  </a:lnTo>
                  <a:lnTo>
                    <a:pt x="96499" y="4363"/>
                  </a:lnTo>
                  <a:lnTo>
                    <a:pt x="86163" y="7550"/>
                  </a:lnTo>
                  <a:lnTo>
                    <a:pt x="76564" y="11657"/>
                  </a:lnTo>
                  <a:lnTo>
                    <a:pt x="68138" y="16717"/>
                  </a:lnTo>
                  <a:lnTo>
                    <a:pt x="61682" y="22870"/>
                  </a:lnTo>
                  <a:lnTo>
                    <a:pt x="57462" y="30077"/>
                  </a:lnTo>
                  <a:lnTo>
                    <a:pt x="55594" y="37848"/>
                  </a:lnTo>
                  <a:lnTo>
                    <a:pt x="56302" y="45371"/>
                  </a:lnTo>
                  <a:lnTo>
                    <a:pt x="59450" y="52199"/>
                  </a:lnTo>
                  <a:lnTo>
                    <a:pt x="64799" y="58086"/>
                  </a:lnTo>
                  <a:lnTo>
                    <a:pt x="72193" y="62815"/>
                  </a:lnTo>
                  <a:lnTo>
                    <a:pt x="81342" y="66405"/>
                  </a:lnTo>
                  <a:lnTo>
                    <a:pt x="91718" y="69190"/>
                  </a:lnTo>
                  <a:lnTo>
                    <a:pt x="102665" y="71690"/>
                  </a:lnTo>
                  <a:lnTo>
                    <a:pt x="113760" y="74237"/>
                  </a:lnTo>
                  <a:lnTo>
                    <a:pt x="124647" y="77122"/>
                  </a:lnTo>
                  <a:lnTo>
                    <a:pt x="134958" y="80671"/>
                  </a:lnTo>
                  <a:lnTo>
                    <a:pt x="144545" y="84994"/>
                  </a:lnTo>
                  <a:lnTo>
                    <a:pt x="152965" y="90187"/>
                  </a:lnTo>
                  <a:lnTo>
                    <a:pt x="159418" y="96422"/>
                  </a:lnTo>
                  <a:lnTo>
                    <a:pt x="163633" y="103681"/>
                  </a:lnTo>
                  <a:lnTo>
                    <a:pt x="165327" y="111486"/>
                  </a:lnTo>
                  <a:lnTo>
                    <a:pt x="163970" y="119030"/>
                  </a:lnTo>
                  <a:lnTo>
                    <a:pt x="159569" y="125872"/>
                  </a:lnTo>
                  <a:lnTo>
                    <a:pt x="152394" y="131768"/>
                  </a:lnTo>
                  <a:lnTo>
                    <a:pt x="142704" y="136503"/>
                  </a:lnTo>
                  <a:lnTo>
                    <a:pt x="130899" y="140088"/>
                  </a:lnTo>
                  <a:lnTo>
                    <a:pt x="117605" y="142529"/>
                  </a:lnTo>
                  <a:lnTo>
                    <a:pt x="103553" y="143734"/>
                  </a:lnTo>
                  <a:lnTo>
                    <a:pt x="89224" y="143771"/>
                  </a:lnTo>
                  <a:lnTo>
                    <a:pt x="75014" y="142833"/>
                  </a:lnTo>
                  <a:lnTo>
                    <a:pt x="61319" y="141142"/>
                  </a:lnTo>
                  <a:lnTo>
                    <a:pt x="48307" y="138900"/>
                  </a:lnTo>
                  <a:lnTo>
                    <a:pt x="36393" y="136420"/>
                  </a:lnTo>
                  <a:lnTo>
                    <a:pt x="25172" y="133882"/>
                  </a:lnTo>
                  <a:lnTo>
                    <a:pt x="13660" y="131066"/>
                  </a:lnTo>
                  <a:lnTo>
                    <a:pt x="0" y="127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53388" y="2221513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62"/>
                  </a:lnTo>
                  <a:lnTo>
                    <a:pt x="7792" y="46623"/>
                  </a:lnTo>
                  <a:lnTo>
                    <a:pt x="8641" y="59283"/>
                  </a:lnTo>
                  <a:lnTo>
                    <a:pt x="9239" y="72339"/>
                  </a:lnTo>
                  <a:lnTo>
                    <a:pt x="9653" y="85691"/>
                  </a:lnTo>
                  <a:lnTo>
                    <a:pt x="9937" y="99256"/>
                  </a:lnTo>
                  <a:lnTo>
                    <a:pt x="10130" y="112981"/>
                  </a:lnTo>
                  <a:lnTo>
                    <a:pt x="10261" y="127145"/>
                  </a:lnTo>
                  <a:lnTo>
                    <a:pt x="10349" y="142332"/>
                  </a:lnTo>
                  <a:lnTo>
                    <a:pt x="10408" y="158768"/>
                  </a:lnTo>
                  <a:lnTo>
                    <a:pt x="10448" y="176044"/>
                  </a:lnTo>
                  <a:lnTo>
                    <a:pt x="10475" y="193334"/>
                  </a:lnTo>
                  <a:lnTo>
                    <a:pt x="10493" y="210148"/>
                  </a:lnTo>
                  <a:lnTo>
                    <a:pt x="10505" y="226351"/>
                  </a:lnTo>
                  <a:lnTo>
                    <a:pt x="10512" y="241992"/>
                  </a:lnTo>
                  <a:lnTo>
                    <a:pt x="10518" y="257173"/>
                  </a:lnTo>
                  <a:lnTo>
                    <a:pt x="10521" y="271979"/>
                  </a:lnTo>
                  <a:lnTo>
                    <a:pt x="10524" y="288226"/>
                  </a:lnTo>
                  <a:lnTo>
                    <a:pt x="10527" y="310700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27046" y="2379440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10529"/>
                  </a:moveTo>
                  <a:lnTo>
                    <a:pt x="206430" y="10529"/>
                  </a:lnTo>
                  <a:lnTo>
                    <a:pt x="192519" y="10529"/>
                  </a:lnTo>
                  <a:lnTo>
                    <a:pt x="178025" y="10524"/>
                  </a:lnTo>
                  <a:lnTo>
                    <a:pt x="162996" y="10351"/>
                  </a:lnTo>
                  <a:lnTo>
                    <a:pt x="147820" y="9703"/>
                  </a:lnTo>
                  <a:lnTo>
                    <a:pt x="132753" y="8454"/>
                  </a:lnTo>
                  <a:lnTo>
                    <a:pt x="117888" y="6801"/>
                  </a:lnTo>
                  <a:lnTo>
                    <a:pt x="103229" y="5153"/>
                  </a:lnTo>
                  <a:lnTo>
                    <a:pt x="88745" y="3750"/>
                  </a:lnTo>
                  <a:lnTo>
                    <a:pt x="74427" y="2655"/>
                  </a:lnTo>
                  <a:lnTo>
                    <a:pt x="58567" y="1727"/>
                  </a:lnTo>
                  <a:lnTo>
                    <a:pt x="36419" y="8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69202" y="2189927"/>
              <a:ext cx="288090" cy="363263"/>
            </a:xfrm>
            <a:custGeom>
              <a:avLst/>
              <a:gdLst/>
              <a:ahLst/>
              <a:cxnLst/>
              <a:rect l="0" t="0" r="0" b="0"/>
              <a:pathLst>
                <a:path w="288090" h="363263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1999" y="45082"/>
                  </a:lnTo>
                  <a:lnTo>
                    <a:pt x="3686" y="62143"/>
                  </a:lnTo>
                  <a:lnTo>
                    <a:pt x="5354" y="80285"/>
                  </a:lnTo>
                  <a:lnTo>
                    <a:pt x="6772" y="99271"/>
                  </a:lnTo>
                  <a:lnTo>
                    <a:pt x="8043" y="118884"/>
                  </a:lnTo>
                  <a:lnTo>
                    <a:pt x="9502" y="138948"/>
                  </a:lnTo>
                  <a:lnTo>
                    <a:pt x="11330" y="159323"/>
                  </a:lnTo>
                  <a:lnTo>
                    <a:pt x="13388" y="179748"/>
                  </a:lnTo>
                  <a:lnTo>
                    <a:pt x="15316" y="199847"/>
                  </a:lnTo>
                  <a:lnTo>
                    <a:pt x="16910" y="219437"/>
                  </a:lnTo>
                  <a:lnTo>
                    <a:pt x="18132" y="238356"/>
                  </a:lnTo>
                  <a:lnTo>
                    <a:pt x="19028" y="256374"/>
                  </a:lnTo>
                  <a:lnTo>
                    <a:pt x="19670" y="273455"/>
                  </a:lnTo>
                  <a:lnTo>
                    <a:pt x="20288" y="289554"/>
                  </a:lnTo>
                  <a:lnTo>
                    <a:pt x="21242" y="304533"/>
                  </a:lnTo>
                  <a:lnTo>
                    <a:pt x="22680" y="318410"/>
                  </a:lnTo>
                  <a:lnTo>
                    <a:pt x="23725" y="330687"/>
                  </a:lnTo>
                  <a:lnTo>
                    <a:pt x="22899" y="338759"/>
                  </a:lnTo>
                  <a:lnTo>
                    <a:pt x="20863" y="340294"/>
                  </a:lnTo>
                  <a:lnTo>
                    <a:pt x="19456" y="336213"/>
                  </a:lnTo>
                  <a:lnTo>
                    <a:pt x="19205" y="328308"/>
                  </a:lnTo>
                  <a:lnTo>
                    <a:pt x="20003" y="318408"/>
                  </a:lnTo>
                  <a:lnTo>
                    <a:pt x="21619" y="307680"/>
                  </a:lnTo>
                  <a:lnTo>
                    <a:pt x="24162" y="296864"/>
                  </a:lnTo>
                  <a:lnTo>
                    <a:pt x="28071" y="286514"/>
                  </a:lnTo>
                  <a:lnTo>
                    <a:pt x="33480" y="276859"/>
                  </a:lnTo>
                  <a:lnTo>
                    <a:pt x="40230" y="268371"/>
                  </a:lnTo>
                  <a:lnTo>
                    <a:pt x="48056" y="261863"/>
                  </a:lnTo>
                  <a:lnTo>
                    <a:pt x="56688" y="257597"/>
                  </a:lnTo>
                  <a:lnTo>
                    <a:pt x="65737" y="255527"/>
                  </a:lnTo>
                  <a:lnTo>
                    <a:pt x="74724" y="255565"/>
                  </a:lnTo>
                  <a:lnTo>
                    <a:pt x="83389" y="257449"/>
                  </a:lnTo>
                  <a:lnTo>
                    <a:pt x="91509" y="261135"/>
                  </a:lnTo>
                  <a:lnTo>
                    <a:pt x="98817" y="266874"/>
                  </a:lnTo>
                  <a:lnTo>
                    <a:pt x="105247" y="274620"/>
                  </a:lnTo>
                  <a:lnTo>
                    <a:pt x="110734" y="284073"/>
                  </a:lnTo>
                  <a:lnTo>
                    <a:pt x="115131" y="294858"/>
                  </a:lnTo>
                  <a:lnTo>
                    <a:pt x="118475" y="306599"/>
                  </a:lnTo>
                  <a:lnTo>
                    <a:pt x="121455" y="317842"/>
                  </a:lnTo>
                  <a:lnTo>
                    <a:pt x="125278" y="325127"/>
                  </a:lnTo>
                  <a:lnTo>
                    <a:pt x="130120" y="326861"/>
                  </a:lnTo>
                  <a:lnTo>
                    <a:pt x="135377" y="325001"/>
                  </a:lnTo>
                  <a:lnTo>
                    <a:pt x="141100" y="321090"/>
                  </a:lnTo>
                  <a:lnTo>
                    <a:pt x="147610" y="315985"/>
                  </a:lnTo>
                  <a:lnTo>
                    <a:pt x="155019" y="310170"/>
                  </a:lnTo>
                  <a:lnTo>
                    <a:pt x="163410" y="304087"/>
                  </a:lnTo>
                  <a:lnTo>
                    <a:pt x="172931" y="298206"/>
                  </a:lnTo>
                  <a:lnTo>
                    <a:pt x="183551" y="292758"/>
                  </a:lnTo>
                  <a:lnTo>
                    <a:pt x="195103" y="287772"/>
                  </a:lnTo>
                  <a:lnTo>
                    <a:pt x="207380" y="283185"/>
                  </a:lnTo>
                  <a:lnTo>
                    <a:pt x="220187" y="278908"/>
                  </a:lnTo>
                  <a:lnTo>
                    <a:pt x="233209" y="274693"/>
                  </a:lnTo>
                  <a:lnTo>
                    <a:pt x="246025" y="270170"/>
                  </a:lnTo>
                  <a:lnTo>
                    <a:pt x="258402" y="265148"/>
                  </a:lnTo>
                  <a:lnTo>
                    <a:pt x="269661" y="259299"/>
                  </a:lnTo>
                  <a:lnTo>
                    <a:pt x="278632" y="252082"/>
                  </a:lnTo>
                  <a:lnTo>
                    <a:pt x="284869" y="243347"/>
                  </a:lnTo>
                  <a:lnTo>
                    <a:pt x="288089" y="233736"/>
                  </a:lnTo>
                  <a:lnTo>
                    <a:pt x="287838" y="224439"/>
                  </a:lnTo>
                  <a:lnTo>
                    <a:pt x="284228" y="216130"/>
                  </a:lnTo>
                  <a:lnTo>
                    <a:pt x="277942" y="209267"/>
                  </a:lnTo>
                  <a:lnTo>
                    <a:pt x="269921" y="204340"/>
                  </a:lnTo>
                  <a:lnTo>
                    <a:pt x="260876" y="201409"/>
                  </a:lnTo>
                  <a:lnTo>
                    <a:pt x="251404" y="200375"/>
                  </a:lnTo>
                  <a:lnTo>
                    <a:pt x="242061" y="201177"/>
                  </a:lnTo>
                  <a:lnTo>
                    <a:pt x="233118" y="203599"/>
                  </a:lnTo>
                  <a:lnTo>
                    <a:pt x="224623" y="207321"/>
                  </a:lnTo>
                  <a:lnTo>
                    <a:pt x="216524" y="212027"/>
                  </a:lnTo>
                  <a:lnTo>
                    <a:pt x="208742" y="217460"/>
                  </a:lnTo>
                  <a:lnTo>
                    <a:pt x="201359" y="223903"/>
                  </a:lnTo>
                  <a:lnTo>
                    <a:pt x="194620" y="232123"/>
                  </a:lnTo>
                  <a:lnTo>
                    <a:pt x="188612" y="242390"/>
                  </a:lnTo>
                  <a:lnTo>
                    <a:pt x="183593" y="254201"/>
                  </a:lnTo>
                  <a:lnTo>
                    <a:pt x="180052" y="266586"/>
                  </a:lnTo>
                  <a:lnTo>
                    <a:pt x="178122" y="278914"/>
                  </a:lnTo>
                  <a:lnTo>
                    <a:pt x="177793" y="290935"/>
                  </a:lnTo>
                  <a:lnTo>
                    <a:pt x="179086" y="302606"/>
                  </a:lnTo>
                  <a:lnTo>
                    <a:pt x="181847" y="313961"/>
                  </a:lnTo>
                  <a:lnTo>
                    <a:pt x="185971" y="324737"/>
                  </a:lnTo>
                  <a:lnTo>
                    <a:pt x="191479" y="334382"/>
                  </a:lnTo>
                  <a:lnTo>
                    <a:pt x="198260" y="342684"/>
                  </a:lnTo>
                  <a:lnTo>
                    <a:pt x="206253" y="349582"/>
                  </a:lnTo>
                  <a:lnTo>
                    <a:pt x="215520" y="355001"/>
                  </a:lnTo>
                  <a:lnTo>
                    <a:pt x="225963" y="359048"/>
                  </a:lnTo>
                  <a:lnTo>
                    <a:pt x="236963" y="361778"/>
                  </a:lnTo>
                  <a:lnTo>
                    <a:pt x="248648" y="363262"/>
                  </a:lnTo>
                  <a:lnTo>
                    <a:pt x="263159" y="362514"/>
                  </a:lnTo>
                  <a:lnTo>
                    <a:pt x="28426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27307" y="2401095"/>
              <a:ext cx="226248" cy="434455"/>
            </a:xfrm>
            <a:custGeom>
              <a:avLst/>
              <a:gdLst/>
              <a:ahLst/>
              <a:cxnLst/>
              <a:rect l="0" t="0" r="0" b="0"/>
              <a:pathLst>
                <a:path w="226248" h="434455">
                  <a:moveTo>
                    <a:pt x="57791" y="136272"/>
                  </a:moveTo>
                  <a:lnTo>
                    <a:pt x="63591" y="130271"/>
                  </a:lnTo>
                  <a:lnTo>
                    <a:pt x="68516" y="123426"/>
                  </a:lnTo>
                  <a:lnTo>
                    <a:pt x="73018" y="115034"/>
                  </a:lnTo>
                  <a:lnTo>
                    <a:pt x="77239" y="105233"/>
                  </a:lnTo>
                  <a:lnTo>
                    <a:pt x="81253" y="94270"/>
                  </a:lnTo>
                  <a:lnTo>
                    <a:pt x="85105" y="82414"/>
                  </a:lnTo>
                  <a:lnTo>
                    <a:pt x="88512" y="70064"/>
                  </a:lnTo>
                  <a:lnTo>
                    <a:pt x="90891" y="57715"/>
                  </a:lnTo>
                  <a:lnTo>
                    <a:pt x="91998" y="45649"/>
                  </a:lnTo>
                  <a:lnTo>
                    <a:pt x="91587" y="34263"/>
                  </a:lnTo>
                  <a:lnTo>
                    <a:pt x="89258" y="24143"/>
                  </a:lnTo>
                  <a:lnTo>
                    <a:pt x="84983" y="15494"/>
                  </a:lnTo>
                  <a:lnTo>
                    <a:pt x="79028" y="8517"/>
                  </a:lnTo>
                  <a:lnTo>
                    <a:pt x="71751" y="3572"/>
                  </a:lnTo>
                  <a:lnTo>
                    <a:pt x="63495" y="665"/>
                  </a:lnTo>
                  <a:lnTo>
                    <a:pt x="54701" y="0"/>
                  </a:lnTo>
                  <a:lnTo>
                    <a:pt x="45886" y="2123"/>
                  </a:lnTo>
                  <a:lnTo>
                    <a:pt x="37338" y="7065"/>
                  </a:lnTo>
                  <a:lnTo>
                    <a:pt x="29295" y="14280"/>
                  </a:lnTo>
                  <a:lnTo>
                    <a:pt x="22039" y="22941"/>
                  </a:lnTo>
                  <a:lnTo>
                    <a:pt x="15644" y="32431"/>
                  </a:lnTo>
                  <a:lnTo>
                    <a:pt x="10180" y="42544"/>
                  </a:lnTo>
                  <a:lnTo>
                    <a:pt x="5800" y="53383"/>
                  </a:lnTo>
                  <a:lnTo>
                    <a:pt x="2490" y="64958"/>
                  </a:lnTo>
                  <a:lnTo>
                    <a:pt x="418" y="76848"/>
                  </a:lnTo>
                  <a:lnTo>
                    <a:pt x="0" y="88304"/>
                  </a:lnTo>
                  <a:lnTo>
                    <a:pt x="1322" y="98928"/>
                  </a:lnTo>
                  <a:lnTo>
                    <a:pt x="4498" y="108351"/>
                  </a:lnTo>
                  <a:lnTo>
                    <a:pt x="9828" y="116076"/>
                  </a:lnTo>
                  <a:lnTo>
                    <a:pt x="17254" y="121994"/>
                  </a:lnTo>
                  <a:lnTo>
                    <a:pt x="25967" y="125832"/>
                  </a:lnTo>
                  <a:lnTo>
                    <a:pt x="34653" y="126993"/>
                  </a:lnTo>
                  <a:lnTo>
                    <a:pt x="42562" y="125408"/>
                  </a:lnTo>
                  <a:lnTo>
                    <a:pt x="49665" y="121601"/>
                  </a:lnTo>
                  <a:lnTo>
                    <a:pt x="56349" y="116381"/>
                  </a:lnTo>
                  <a:lnTo>
                    <a:pt x="62921" y="110417"/>
                  </a:lnTo>
                  <a:lnTo>
                    <a:pt x="69589" y="106123"/>
                  </a:lnTo>
                  <a:lnTo>
                    <a:pt x="75748" y="106559"/>
                  </a:lnTo>
                  <a:lnTo>
                    <a:pt x="80332" y="111787"/>
                  </a:lnTo>
                  <a:lnTo>
                    <a:pt x="83431" y="121142"/>
                  </a:lnTo>
                  <a:lnTo>
                    <a:pt x="85470" y="133801"/>
                  </a:lnTo>
                  <a:lnTo>
                    <a:pt x="86803" y="148959"/>
                  </a:lnTo>
                  <a:lnTo>
                    <a:pt x="87677" y="165933"/>
                  </a:lnTo>
                  <a:lnTo>
                    <a:pt x="88251" y="184184"/>
                  </a:lnTo>
                  <a:lnTo>
                    <a:pt x="88631" y="202995"/>
                  </a:lnTo>
                  <a:lnTo>
                    <a:pt x="88881" y="221471"/>
                  </a:lnTo>
                  <a:lnTo>
                    <a:pt x="89047" y="239165"/>
                  </a:lnTo>
                  <a:lnTo>
                    <a:pt x="89158" y="256335"/>
                  </a:lnTo>
                  <a:lnTo>
                    <a:pt x="89231" y="273706"/>
                  </a:lnTo>
                  <a:lnTo>
                    <a:pt x="89284" y="291683"/>
                  </a:lnTo>
                  <a:lnTo>
                    <a:pt x="89489" y="309862"/>
                  </a:lnTo>
                  <a:lnTo>
                    <a:pt x="90160" y="327241"/>
                  </a:lnTo>
                  <a:lnTo>
                    <a:pt x="91423" y="343309"/>
                  </a:lnTo>
                  <a:lnTo>
                    <a:pt x="93085" y="358201"/>
                  </a:lnTo>
                  <a:lnTo>
                    <a:pt x="94740" y="372423"/>
                  </a:lnTo>
                  <a:lnTo>
                    <a:pt x="96137" y="386351"/>
                  </a:lnTo>
                  <a:lnTo>
                    <a:pt x="96887" y="399858"/>
                  </a:lnTo>
                  <a:lnTo>
                    <a:pt x="96400" y="412416"/>
                  </a:lnTo>
                  <a:lnTo>
                    <a:pt x="94474" y="423740"/>
                  </a:lnTo>
                  <a:lnTo>
                    <a:pt x="91281" y="431976"/>
                  </a:lnTo>
                  <a:lnTo>
                    <a:pt x="87718" y="434454"/>
                  </a:lnTo>
                  <a:lnTo>
                    <a:pt x="85045" y="431508"/>
                  </a:lnTo>
                  <a:lnTo>
                    <a:pt x="83696" y="424672"/>
                  </a:lnTo>
                  <a:lnTo>
                    <a:pt x="83608" y="415290"/>
                  </a:lnTo>
                  <a:lnTo>
                    <a:pt x="84708" y="404439"/>
                  </a:lnTo>
                  <a:lnTo>
                    <a:pt x="87057" y="393012"/>
                  </a:lnTo>
                  <a:lnTo>
                    <a:pt x="90575" y="381522"/>
                  </a:lnTo>
                  <a:lnTo>
                    <a:pt x="95229" y="370501"/>
                  </a:lnTo>
                  <a:lnTo>
                    <a:pt x="101103" y="360615"/>
                  </a:lnTo>
                  <a:lnTo>
                    <a:pt x="108130" y="352104"/>
                  </a:lnTo>
                  <a:lnTo>
                    <a:pt x="116120" y="344707"/>
                  </a:lnTo>
                  <a:lnTo>
                    <a:pt x="124853" y="337881"/>
                  </a:lnTo>
                  <a:lnTo>
                    <a:pt x="134134" y="331243"/>
                  </a:lnTo>
                  <a:lnTo>
                    <a:pt x="143806" y="324612"/>
                  </a:lnTo>
                  <a:lnTo>
                    <a:pt x="153751" y="317918"/>
                  </a:lnTo>
                  <a:lnTo>
                    <a:pt x="163880" y="311159"/>
                  </a:lnTo>
                  <a:lnTo>
                    <a:pt x="174063" y="304644"/>
                  </a:lnTo>
                  <a:lnTo>
                    <a:pt x="185332" y="298345"/>
                  </a:lnTo>
                  <a:lnTo>
                    <a:pt x="200912" y="291707"/>
                  </a:lnTo>
                  <a:lnTo>
                    <a:pt x="226247" y="283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48269" y="2400497"/>
              <a:ext cx="115814" cy="157396"/>
            </a:xfrm>
            <a:custGeom>
              <a:avLst/>
              <a:gdLst/>
              <a:ahLst/>
              <a:cxnLst/>
              <a:rect l="0" t="0" r="0" b="0"/>
              <a:pathLst>
                <a:path w="115814" h="157396">
                  <a:moveTo>
                    <a:pt x="0" y="21057"/>
                  </a:moveTo>
                  <a:lnTo>
                    <a:pt x="67" y="32725"/>
                  </a:lnTo>
                  <a:lnTo>
                    <a:pt x="707" y="43214"/>
                  </a:lnTo>
                  <a:lnTo>
                    <a:pt x="2004" y="53525"/>
                  </a:lnTo>
                  <a:lnTo>
                    <a:pt x="3864" y="64172"/>
                  </a:lnTo>
                  <a:lnTo>
                    <a:pt x="6181" y="75812"/>
                  </a:lnTo>
                  <a:lnTo>
                    <a:pt x="8851" y="88699"/>
                  </a:lnTo>
                  <a:lnTo>
                    <a:pt x="11948" y="102433"/>
                  </a:lnTo>
                  <a:lnTo>
                    <a:pt x="15703" y="116187"/>
                  </a:lnTo>
                  <a:lnTo>
                    <a:pt x="20197" y="129449"/>
                  </a:lnTo>
                  <a:lnTo>
                    <a:pt x="25519" y="141266"/>
                  </a:lnTo>
                  <a:lnTo>
                    <a:pt x="31848" y="150146"/>
                  </a:lnTo>
                  <a:lnTo>
                    <a:pt x="39177" y="155540"/>
                  </a:lnTo>
                  <a:lnTo>
                    <a:pt x="47202" y="157395"/>
                  </a:lnTo>
                  <a:lnTo>
                    <a:pt x="55426" y="155696"/>
                  </a:lnTo>
                  <a:lnTo>
                    <a:pt x="63543" y="150820"/>
                  </a:lnTo>
                  <a:lnTo>
                    <a:pt x="71279" y="143535"/>
                  </a:lnTo>
                  <a:lnTo>
                    <a:pt x="78320" y="134770"/>
                  </a:lnTo>
                  <a:lnTo>
                    <a:pt x="84568" y="125177"/>
                  </a:lnTo>
                  <a:lnTo>
                    <a:pt x="89932" y="114810"/>
                  </a:lnTo>
                  <a:lnTo>
                    <a:pt x="94244" y="103262"/>
                  </a:lnTo>
                  <a:lnTo>
                    <a:pt x="97522" y="90390"/>
                  </a:lnTo>
                  <a:lnTo>
                    <a:pt x="100081" y="76644"/>
                  </a:lnTo>
                  <a:lnTo>
                    <a:pt x="102423" y="62869"/>
                  </a:lnTo>
                  <a:lnTo>
                    <a:pt x="104852" y="49579"/>
                  </a:lnTo>
                  <a:lnTo>
                    <a:pt x="107326" y="37360"/>
                  </a:lnTo>
                  <a:lnTo>
                    <a:pt x="109796" y="25843"/>
                  </a:lnTo>
                  <a:lnTo>
                    <a:pt x="112482" y="1402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495668" y="2410855"/>
              <a:ext cx="94730" cy="168627"/>
            </a:xfrm>
            <a:custGeom>
              <a:avLst/>
              <a:gdLst/>
              <a:ahLst/>
              <a:cxnLst/>
              <a:rect l="0" t="0" r="0" b="0"/>
              <a:pathLst>
                <a:path w="94730" h="168627">
                  <a:moveTo>
                    <a:pt x="0" y="42284"/>
                  </a:moveTo>
                  <a:lnTo>
                    <a:pt x="8802" y="48085"/>
                  </a:lnTo>
                  <a:lnTo>
                    <a:pt x="17148" y="53009"/>
                  </a:lnTo>
                  <a:lnTo>
                    <a:pt x="25847" y="57503"/>
                  </a:lnTo>
                  <a:lnTo>
                    <a:pt x="34968" y="61378"/>
                  </a:lnTo>
                  <a:lnTo>
                    <a:pt x="44463" y="64095"/>
                  </a:lnTo>
                  <a:lnTo>
                    <a:pt x="54246" y="65441"/>
                  </a:lnTo>
                  <a:lnTo>
                    <a:pt x="63914" y="65196"/>
                  </a:lnTo>
                  <a:lnTo>
                    <a:pt x="72791" y="62982"/>
                  </a:lnTo>
                  <a:lnTo>
                    <a:pt x="80562" y="58786"/>
                  </a:lnTo>
                  <a:lnTo>
                    <a:pt x="86929" y="52884"/>
                  </a:lnTo>
                  <a:lnTo>
                    <a:pt x="91457" y="45642"/>
                  </a:lnTo>
                  <a:lnTo>
                    <a:pt x="94084" y="37415"/>
                  </a:lnTo>
                  <a:lnTo>
                    <a:pt x="94729" y="28810"/>
                  </a:lnTo>
                  <a:lnTo>
                    <a:pt x="93125" y="20655"/>
                  </a:lnTo>
                  <a:lnTo>
                    <a:pt x="89345" y="13372"/>
                  </a:lnTo>
                  <a:lnTo>
                    <a:pt x="83724" y="7332"/>
                  </a:lnTo>
                  <a:lnTo>
                    <a:pt x="76673" y="3025"/>
                  </a:lnTo>
                  <a:lnTo>
                    <a:pt x="68568" y="546"/>
                  </a:lnTo>
                  <a:lnTo>
                    <a:pt x="59876" y="0"/>
                  </a:lnTo>
                  <a:lnTo>
                    <a:pt x="51129" y="1670"/>
                  </a:lnTo>
                  <a:lnTo>
                    <a:pt x="42626" y="5494"/>
                  </a:lnTo>
                  <a:lnTo>
                    <a:pt x="34614" y="11145"/>
                  </a:lnTo>
                  <a:lnTo>
                    <a:pt x="27378" y="18216"/>
                  </a:lnTo>
                  <a:lnTo>
                    <a:pt x="21002" y="26342"/>
                  </a:lnTo>
                  <a:lnTo>
                    <a:pt x="15720" y="35389"/>
                  </a:lnTo>
                  <a:lnTo>
                    <a:pt x="11994" y="45438"/>
                  </a:lnTo>
                  <a:lnTo>
                    <a:pt x="9936" y="56451"/>
                  </a:lnTo>
                  <a:lnTo>
                    <a:pt x="9520" y="68117"/>
                  </a:lnTo>
                  <a:lnTo>
                    <a:pt x="10752" y="79947"/>
                  </a:lnTo>
                  <a:lnTo>
                    <a:pt x="13469" y="91641"/>
                  </a:lnTo>
                  <a:lnTo>
                    <a:pt x="17392" y="102934"/>
                  </a:lnTo>
                  <a:lnTo>
                    <a:pt x="22234" y="113518"/>
                  </a:lnTo>
                  <a:lnTo>
                    <a:pt x="27750" y="123297"/>
                  </a:lnTo>
                  <a:lnTo>
                    <a:pt x="33909" y="132186"/>
                  </a:lnTo>
                  <a:lnTo>
                    <a:pt x="40874" y="140018"/>
                  </a:lnTo>
                  <a:lnTo>
                    <a:pt x="48658" y="146803"/>
                  </a:lnTo>
                  <a:lnTo>
                    <a:pt x="56697" y="152548"/>
                  </a:lnTo>
                  <a:lnTo>
                    <a:pt x="64723" y="157732"/>
                  </a:lnTo>
                  <a:lnTo>
                    <a:pt x="73442" y="162813"/>
                  </a:lnTo>
                  <a:lnTo>
                    <a:pt x="84228" y="168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39272" y="2415626"/>
              <a:ext cx="148151" cy="143464"/>
            </a:xfrm>
            <a:custGeom>
              <a:avLst/>
              <a:gdLst/>
              <a:ahLst/>
              <a:cxnLst/>
              <a:rect l="0" t="0" r="0" b="0"/>
              <a:pathLst>
                <a:path w="148151" h="143464">
                  <a:moveTo>
                    <a:pt x="140666" y="16456"/>
                  </a:moveTo>
                  <a:lnTo>
                    <a:pt x="128931" y="10723"/>
                  </a:lnTo>
                  <a:lnTo>
                    <a:pt x="117801" y="6439"/>
                  </a:lnTo>
                  <a:lnTo>
                    <a:pt x="106203" y="3237"/>
                  </a:lnTo>
                  <a:lnTo>
                    <a:pt x="94042" y="1049"/>
                  </a:lnTo>
                  <a:lnTo>
                    <a:pt x="81382" y="0"/>
                  </a:lnTo>
                  <a:lnTo>
                    <a:pt x="68330" y="59"/>
                  </a:lnTo>
                  <a:lnTo>
                    <a:pt x="55151" y="1056"/>
                  </a:lnTo>
                  <a:lnTo>
                    <a:pt x="42235" y="2784"/>
                  </a:lnTo>
                  <a:lnTo>
                    <a:pt x="29791" y="5066"/>
                  </a:lnTo>
                  <a:lnTo>
                    <a:pt x="18489" y="8242"/>
                  </a:lnTo>
                  <a:lnTo>
                    <a:pt x="9488" y="13115"/>
                  </a:lnTo>
                  <a:lnTo>
                    <a:pt x="3232" y="19972"/>
                  </a:lnTo>
                  <a:lnTo>
                    <a:pt x="0" y="28001"/>
                  </a:lnTo>
                  <a:lnTo>
                    <a:pt x="242" y="35628"/>
                  </a:lnTo>
                  <a:lnTo>
                    <a:pt x="3847" y="41977"/>
                  </a:lnTo>
                  <a:lnTo>
                    <a:pt x="10130" y="47032"/>
                  </a:lnTo>
                  <a:lnTo>
                    <a:pt x="18148" y="51263"/>
                  </a:lnTo>
                  <a:lnTo>
                    <a:pt x="27200" y="55064"/>
                  </a:lnTo>
                  <a:lnTo>
                    <a:pt x="37017" y="58499"/>
                  </a:lnTo>
                  <a:lnTo>
                    <a:pt x="47656" y="61375"/>
                  </a:lnTo>
                  <a:lnTo>
                    <a:pt x="59100" y="63625"/>
                  </a:lnTo>
                  <a:lnTo>
                    <a:pt x="71073" y="65631"/>
                  </a:lnTo>
                  <a:lnTo>
                    <a:pt x="83116" y="68120"/>
                  </a:lnTo>
                  <a:lnTo>
                    <a:pt x="94958" y="71462"/>
                  </a:lnTo>
                  <a:lnTo>
                    <a:pt x="106351" y="75691"/>
                  </a:lnTo>
                  <a:lnTo>
                    <a:pt x="117003" y="80680"/>
                  </a:lnTo>
                  <a:lnTo>
                    <a:pt x="126820" y="86265"/>
                  </a:lnTo>
                  <a:lnTo>
                    <a:pt x="135393" y="92456"/>
                  </a:lnTo>
                  <a:lnTo>
                    <a:pt x="141949" y="99436"/>
                  </a:lnTo>
                  <a:lnTo>
                    <a:pt x="146237" y="107231"/>
                  </a:lnTo>
                  <a:lnTo>
                    <a:pt x="148150" y="115412"/>
                  </a:lnTo>
                  <a:lnTo>
                    <a:pt x="147473" y="123217"/>
                  </a:lnTo>
                  <a:lnTo>
                    <a:pt x="144350" y="130232"/>
                  </a:lnTo>
                  <a:lnTo>
                    <a:pt x="139187" y="136076"/>
                  </a:lnTo>
                  <a:lnTo>
                    <a:pt x="132451" y="140245"/>
                  </a:lnTo>
                  <a:lnTo>
                    <a:pt x="124552" y="142637"/>
                  </a:lnTo>
                  <a:lnTo>
                    <a:pt x="115660" y="143463"/>
                  </a:lnTo>
                  <a:lnTo>
                    <a:pt x="105715" y="143045"/>
                  </a:lnTo>
                  <a:lnTo>
                    <a:pt x="94781" y="141700"/>
                  </a:lnTo>
                  <a:lnTo>
                    <a:pt x="83435" y="139843"/>
                  </a:lnTo>
                  <a:lnTo>
                    <a:pt x="71472" y="137800"/>
                  </a:lnTo>
                  <a:lnTo>
                    <a:pt x="56725" y="135396"/>
                  </a:lnTo>
                  <a:lnTo>
                    <a:pt x="35381" y="132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53637" y="2137285"/>
              <a:ext cx="21058" cy="400083"/>
            </a:xfrm>
            <a:custGeom>
              <a:avLst/>
              <a:gdLst/>
              <a:ahLst/>
              <a:cxnLst/>
              <a:rect l="0" t="0" r="0" b="0"/>
              <a:pathLst>
                <a:path w="21058" h="400083">
                  <a:moveTo>
                    <a:pt x="0" y="0"/>
                  </a:moveTo>
                  <a:lnTo>
                    <a:pt x="0" y="8678"/>
                  </a:lnTo>
                  <a:lnTo>
                    <a:pt x="0" y="21198"/>
                  </a:lnTo>
                  <a:lnTo>
                    <a:pt x="0" y="36025"/>
                  </a:lnTo>
                  <a:lnTo>
                    <a:pt x="0" y="52532"/>
                  </a:lnTo>
                  <a:lnTo>
                    <a:pt x="0" y="69997"/>
                  </a:lnTo>
                  <a:lnTo>
                    <a:pt x="0" y="87478"/>
                  </a:lnTo>
                  <a:lnTo>
                    <a:pt x="0" y="104452"/>
                  </a:lnTo>
                  <a:lnTo>
                    <a:pt x="0" y="120777"/>
                  </a:lnTo>
                  <a:lnTo>
                    <a:pt x="0" y="136507"/>
                  </a:lnTo>
                  <a:lnTo>
                    <a:pt x="5" y="151769"/>
                  </a:lnTo>
                  <a:lnTo>
                    <a:pt x="177" y="167173"/>
                  </a:lnTo>
                  <a:lnTo>
                    <a:pt x="826" y="183741"/>
                  </a:lnTo>
                  <a:lnTo>
                    <a:pt x="2075" y="201930"/>
                  </a:lnTo>
                  <a:lnTo>
                    <a:pt x="3728" y="221371"/>
                  </a:lnTo>
                  <a:lnTo>
                    <a:pt x="5376" y="241185"/>
                  </a:lnTo>
                  <a:lnTo>
                    <a:pt x="6778" y="260804"/>
                  </a:lnTo>
                  <a:lnTo>
                    <a:pt x="7871" y="279856"/>
                  </a:lnTo>
                  <a:lnTo>
                    <a:pt x="8679" y="298021"/>
                  </a:lnTo>
                  <a:lnTo>
                    <a:pt x="9262" y="315224"/>
                  </a:lnTo>
                  <a:lnTo>
                    <a:pt x="9869" y="331361"/>
                  </a:lnTo>
                  <a:lnTo>
                    <a:pt x="11094" y="347983"/>
                  </a:lnTo>
                  <a:lnTo>
                    <a:pt x="14165" y="368788"/>
                  </a:lnTo>
                  <a:lnTo>
                    <a:pt x="21057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769409" y="2305741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09296" y="2933"/>
                  </a:lnTo>
                  <a:lnTo>
                    <a:pt x="197527" y="5715"/>
                  </a:lnTo>
                  <a:lnTo>
                    <a:pt x="184642" y="8606"/>
                  </a:lnTo>
                  <a:lnTo>
                    <a:pt x="170967" y="11301"/>
                  </a:lnTo>
                  <a:lnTo>
                    <a:pt x="157286" y="13169"/>
                  </a:lnTo>
                  <a:lnTo>
                    <a:pt x="144066" y="13936"/>
                  </a:lnTo>
                  <a:lnTo>
                    <a:pt x="131268" y="13968"/>
                  </a:lnTo>
                  <a:lnTo>
                    <a:pt x="118541" y="14063"/>
                  </a:lnTo>
                  <a:lnTo>
                    <a:pt x="105649" y="14682"/>
                  </a:lnTo>
                  <a:lnTo>
                    <a:pt x="92517" y="15778"/>
                  </a:lnTo>
                  <a:lnTo>
                    <a:pt x="79155" y="16986"/>
                  </a:lnTo>
                  <a:lnTo>
                    <a:pt x="65617" y="18061"/>
                  </a:lnTo>
                  <a:lnTo>
                    <a:pt x="52363" y="18921"/>
                  </a:lnTo>
                  <a:lnTo>
                    <a:pt x="38835" y="19658"/>
                  </a:lnTo>
                  <a:lnTo>
                    <a:pt x="22731" y="2033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90507" y="246366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53"/>
                  </a:lnTo>
                  <a:lnTo>
                    <a:pt x="2734" y="46371"/>
                  </a:lnTo>
                  <a:lnTo>
                    <a:pt x="1755" y="59490"/>
                  </a:lnTo>
                  <a:lnTo>
                    <a:pt x="894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990507" y="2568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69450" y="23689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069986" y="2407431"/>
              <a:ext cx="121448" cy="154313"/>
            </a:xfrm>
            <a:custGeom>
              <a:avLst/>
              <a:gdLst/>
              <a:ahLst/>
              <a:cxnLst/>
              <a:rect l="0" t="0" r="0" b="0"/>
              <a:pathLst>
                <a:path w="121448" h="154313">
                  <a:moveTo>
                    <a:pt x="67921" y="3595"/>
                  </a:moveTo>
                  <a:lnTo>
                    <a:pt x="59186" y="862"/>
                  </a:lnTo>
                  <a:lnTo>
                    <a:pt x="51480" y="0"/>
                  </a:lnTo>
                  <a:lnTo>
                    <a:pt x="44078" y="995"/>
                  </a:lnTo>
                  <a:lnTo>
                    <a:pt x="36817" y="3707"/>
                  </a:lnTo>
                  <a:lnTo>
                    <a:pt x="29638" y="8139"/>
                  </a:lnTo>
                  <a:lnTo>
                    <a:pt x="22522" y="14133"/>
                  </a:lnTo>
                  <a:lnTo>
                    <a:pt x="15777" y="21564"/>
                  </a:lnTo>
                  <a:lnTo>
                    <a:pt x="10007" y="30439"/>
                  </a:lnTo>
                  <a:lnTo>
                    <a:pt x="5467" y="40630"/>
                  </a:lnTo>
                  <a:lnTo>
                    <a:pt x="2250" y="52064"/>
                  </a:lnTo>
                  <a:lnTo>
                    <a:pt x="459" y="64794"/>
                  </a:lnTo>
                  <a:lnTo>
                    <a:pt x="0" y="78715"/>
                  </a:lnTo>
                  <a:lnTo>
                    <a:pt x="809" y="93130"/>
                  </a:lnTo>
                  <a:lnTo>
                    <a:pt x="2940" y="106887"/>
                  </a:lnTo>
                  <a:lnTo>
                    <a:pt x="6305" y="119384"/>
                  </a:lnTo>
                  <a:lnTo>
                    <a:pt x="11020" y="130229"/>
                  </a:lnTo>
                  <a:lnTo>
                    <a:pt x="17465" y="138992"/>
                  </a:lnTo>
                  <a:lnTo>
                    <a:pt x="25688" y="145655"/>
                  </a:lnTo>
                  <a:lnTo>
                    <a:pt x="35295" y="150350"/>
                  </a:lnTo>
                  <a:lnTo>
                    <a:pt x="45652" y="153159"/>
                  </a:lnTo>
                  <a:lnTo>
                    <a:pt x="56315" y="154312"/>
                  </a:lnTo>
                  <a:lnTo>
                    <a:pt x="66895" y="153972"/>
                  </a:lnTo>
                  <a:lnTo>
                    <a:pt x="76992" y="152158"/>
                  </a:lnTo>
                  <a:lnTo>
                    <a:pt x="86441" y="149011"/>
                  </a:lnTo>
                  <a:lnTo>
                    <a:pt x="95106" y="144612"/>
                  </a:lnTo>
                  <a:lnTo>
                    <a:pt x="102788" y="138911"/>
                  </a:lnTo>
                  <a:lnTo>
                    <a:pt x="109468" y="132001"/>
                  </a:lnTo>
                  <a:lnTo>
                    <a:pt x="114954" y="124090"/>
                  </a:lnTo>
                  <a:lnTo>
                    <a:pt x="118818" y="115410"/>
                  </a:lnTo>
                  <a:lnTo>
                    <a:pt x="120968" y="106164"/>
                  </a:lnTo>
                  <a:lnTo>
                    <a:pt x="121447" y="96517"/>
                  </a:lnTo>
                  <a:lnTo>
                    <a:pt x="120256" y="86588"/>
                  </a:lnTo>
                  <a:lnTo>
                    <a:pt x="117567" y="76469"/>
                  </a:lnTo>
                  <a:lnTo>
                    <a:pt x="113661" y="66387"/>
                  </a:lnTo>
                  <a:lnTo>
                    <a:pt x="108832" y="56691"/>
                  </a:lnTo>
                  <a:lnTo>
                    <a:pt x="103333" y="47548"/>
                  </a:lnTo>
                  <a:lnTo>
                    <a:pt x="97474" y="39245"/>
                  </a:lnTo>
                  <a:lnTo>
                    <a:pt x="90943" y="31462"/>
                  </a:lnTo>
                  <a:lnTo>
                    <a:pt x="82054" y="23515"/>
                  </a:lnTo>
                  <a:lnTo>
                    <a:pt x="67921" y="14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201077" y="2430076"/>
              <a:ext cx="189514" cy="161774"/>
            </a:xfrm>
            <a:custGeom>
              <a:avLst/>
              <a:gdLst/>
              <a:ahLst/>
              <a:cxnLst/>
              <a:rect l="0" t="0" r="0" b="0"/>
              <a:pathLst>
                <a:path w="189514" h="161774">
                  <a:moveTo>
                    <a:pt x="0" y="33592"/>
                  </a:moveTo>
                  <a:lnTo>
                    <a:pt x="5868" y="42326"/>
                  </a:lnTo>
                  <a:lnTo>
                    <a:pt x="11433" y="50033"/>
                  </a:lnTo>
                  <a:lnTo>
                    <a:pt x="17227" y="57444"/>
                  </a:lnTo>
                  <a:lnTo>
                    <a:pt x="23135" y="65051"/>
                  </a:lnTo>
                  <a:lnTo>
                    <a:pt x="28817" y="73526"/>
                  </a:lnTo>
                  <a:lnTo>
                    <a:pt x="34091" y="83154"/>
                  </a:lnTo>
                  <a:lnTo>
                    <a:pt x="38942" y="93722"/>
                  </a:lnTo>
                  <a:lnTo>
                    <a:pt x="43428" y="104734"/>
                  </a:lnTo>
                  <a:lnTo>
                    <a:pt x="47629" y="115843"/>
                  </a:lnTo>
                  <a:lnTo>
                    <a:pt x="51620" y="126895"/>
                  </a:lnTo>
                  <a:lnTo>
                    <a:pt x="55461" y="137840"/>
                  </a:lnTo>
                  <a:lnTo>
                    <a:pt x="59137" y="148633"/>
                  </a:lnTo>
                  <a:lnTo>
                    <a:pt x="60606" y="157567"/>
                  </a:lnTo>
                  <a:lnTo>
                    <a:pt x="58176" y="161773"/>
                  </a:lnTo>
                  <a:lnTo>
                    <a:pt x="54013" y="160797"/>
                  </a:lnTo>
                  <a:lnTo>
                    <a:pt x="49440" y="155714"/>
                  </a:lnTo>
                  <a:lnTo>
                    <a:pt x="44930" y="147719"/>
                  </a:lnTo>
                  <a:lnTo>
                    <a:pt x="40613" y="137735"/>
                  </a:lnTo>
                  <a:lnTo>
                    <a:pt x="36509" y="126405"/>
                  </a:lnTo>
                  <a:lnTo>
                    <a:pt x="32908" y="114007"/>
                  </a:lnTo>
                  <a:lnTo>
                    <a:pt x="30388" y="100530"/>
                  </a:lnTo>
                  <a:lnTo>
                    <a:pt x="29177" y="86056"/>
                  </a:lnTo>
                  <a:lnTo>
                    <a:pt x="29346" y="71077"/>
                  </a:lnTo>
                  <a:lnTo>
                    <a:pt x="30979" y="56399"/>
                  </a:lnTo>
                  <a:lnTo>
                    <a:pt x="33977" y="42465"/>
                  </a:lnTo>
                  <a:lnTo>
                    <a:pt x="38431" y="29838"/>
                  </a:lnTo>
                  <a:lnTo>
                    <a:pt x="44693" y="19340"/>
                  </a:lnTo>
                  <a:lnTo>
                    <a:pt x="52789" y="11215"/>
                  </a:lnTo>
                  <a:lnTo>
                    <a:pt x="62309" y="5387"/>
                  </a:lnTo>
                  <a:lnTo>
                    <a:pt x="72608" y="1744"/>
                  </a:lnTo>
                  <a:lnTo>
                    <a:pt x="83231" y="0"/>
                  </a:lnTo>
                  <a:lnTo>
                    <a:pt x="93785" y="96"/>
                  </a:lnTo>
                  <a:lnTo>
                    <a:pt x="103864" y="2270"/>
                  </a:lnTo>
                  <a:lnTo>
                    <a:pt x="113305" y="6474"/>
                  </a:lnTo>
                  <a:lnTo>
                    <a:pt x="122136" y="12566"/>
                  </a:lnTo>
                  <a:lnTo>
                    <a:pt x="130460" y="20474"/>
                  </a:lnTo>
                  <a:lnTo>
                    <a:pt x="138394" y="29979"/>
                  </a:lnTo>
                  <a:lnTo>
                    <a:pt x="145878" y="40767"/>
                  </a:lnTo>
                  <a:lnTo>
                    <a:pt x="152685" y="52525"/>
                  </a:lnTo>
                  <a:lnTo>
                    <a:pt x="158748" y="64982"/>
                  </a:lnTo>
                  <a:lnTo>
                    <a:pt x="164142" y="77768"/>
                  </a:lnTo>
                  <a:lnTo>
                    <a:pt x="169000" y="90424"/>
                  </a:lnTo>
                  <a:lnTo>
                    <a:pt x="173449" y="102705"/>
                  </a:lnTo>
                  <a:lnTo>
                    <a:pt x="177451" y="114306"/>
                  </a:lnTo>
                  <a:lnTo>
                    <a:pt x="181194" y="126020"/>
                  </a:lnTo>
                  <a:lnTo>
                    <a:pt x="185008" y="139989"/>
                  </a:lnTo>
                  <a:lnTo>
                    <a:pt x="189513" y="159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6620211" y="2147813"/>
            <a:ext cx="1391976" cy="435759"/>
            <a:chOff x="6620211" y="2147813"/>
            <a:chExt cx="1391976" cy="435759"/>
          </a:xfrm>
        </p:grpSpPr>
        <p:sp>
          <p:nvSpPr>
            <p:cNvPr id="100" name="Freeform 99"/>
            <p:cNvSpPr/>
            <p:nvPr/>
          </p:nvSpPr>
          <p:spPr>
            <a:xfrm>
              <a:off x="6620211" y="2400497"/>
              <a:ext cx="182377" cy="183075"/>
            </a:xfrm>
            <a:custGeom>
              <a:avLst/>
              <a:gdLst/>
              <a:ahLst/>
              <a:cxnLst/>
              <a:rect l="0" t="0" r="0" b="0"/>
              <a:pathLst>
                <a:path w="182377" h="183075">
                  <a:moveTo>
                    <a:pt x="149612" y="42114"/>
                  </a:moveTo>
                  <a:lnTo>
                    <a:pt x="143745" y="36247"/>
                  </a:lnTo>
                  <a:lnTo>
                    <a:pt x="138181" y="30682"/>
                  </a:lnTo>
                  <a:lnTo>
                    <a:pt x="132372" y="24892"/>
                  </a:lnTo>
                  <a:lnTo>
                    <a:pt x="125946" y="19157"/>
                  </a:lnTo>
                  <a:lnTo>
                    <a:pt x="118320" y="14124"/>
                  </a:lnTo>
                  <a:lnTo>
                    <a:pt x="109290" y="10107"/>
                  </a:lnTo>
                  <a:lnTo>
                    <a:pt x="99136" y="7255"/>
                  </a:lnTo>
                  <a:lnTo>
                    <a:pt x="88408" y="5713"/>
                  </a:lnTo>
                  <a:lnTo>
                    <a:pt x="77496" y="5426"/>
                  </a:lnTo>
                  <a:lnTo>
                    <a:pt x="66748" y="6351"/>
                  </a:lnTo>
                  <a:lnTo>
                    <a:pt x="56539" y="8560"/>
                  </a:lnTo>
                  <a:lnTo>
                    <a:pt x="47016" y="11973"/>
                  </a:lnTo>
                  <a:lnTo>
                    <a:pt x="38300" y="16550"/>
                  </a:lnTo>
                  <a:lnTo>
                    <a:pt x="30584" y="22371"/>
                  </a:lnTo>
                  <a:lnTo>
                    <a:pt x="23874" y="29361"/>
                  </a:lnTo>
                  <a:lnTo>
                    <a:pt x="18026" y="37325"/>
                  </a:lnTo>
                  <a:lnTo>
                    <a:pt x="12855" y="46041"/>
                  </a:lnTo>
                  <a:lnTo>
                    <a:pt x="8196" y="55314"/>
                  </a:lnTo>
                  <a:lnTo>
                    <a:pt x="4235" y="65151"/>
                  </a:lnTo>
                  <a:lnTo>
                    <a:pt x="1479" y="75739"/>
                  </a:lnTo>
                  <a:lnTo>
                    <a:pt x="107" y="87118"/>
                  </a:lnTo>
                  <a:lnTo>
                    <a:pt x="0" y="99030"/>
                  </a:lnTo>
                  <a:lnTo>
                    <a:pt x="916" y="111026"/>
                  </a:lnTo>
                  <a:lnTo>
                    <a:pt x="2611" y="122831"/>
                  </a:lnTo>
                  <a:lnTo>
                    <a:pt x="5036" y="134199"/>
                  </a:lnTo>
                  <a:lnTo>
                    <a:pt x="8334" y="144833"/>
                  </a:lnTo>
                  <a:lnTo>
                    <a:pt x="12521" y="154641"/>
                  </a:lnTo>
                  <a:lnTo>
                    <a:pt x="17807" y="163379"/>
                  </a:lnTo>
                  <a:lnTo>
                    <a:pt x="24643" y="170577"/>
                  </a:lnTo>
                  <a:lnTo>
                    <a:pt x="33132" y="176119"/>
                  </a:lnTo>
                  <a:lnTo>
                    <a:pt x="42917" y="180028"/>
                  </a:lnTo>
                  <a:lnTo>
                    <a:pt x="53397" y="182293"/>
                  </a:lnTo>
                  <a:lnTo>
                    <a:pt x="64146" y="183074"/>
                  </a:lnTo>
                  <a:lnTo>
                    <a:pt x="74954" y="182482"/>
                  </a:lnTo>
                  <a:lnTo>
                    <a:pt x="85737" y="180497"/>
                  </a:lnTo>
                  <a:lnTo>
                    <a:pt x="96463" y="177240"/>
                  </a:lnTo>
                  <a:lnTo>
                    <a:pt x="106970" y="172936"/>
                  </a:lnTo>
                  <a:lnTo>
                    <a:pt x="116959" y="167832"/>
                  </a:lnTo>
                  <a:lnTo>
                    <a:pt x="126312" y="162140"/>
                  </a:lnTo>
                  <a:lnTo>
                    <a:pt x="135068" y="156032"/>
                  </a:lnTo>
                  <a:lnTo>
                    <a:pt x="143336" y="149633"/>
                  </a:lnTo>
                  <a:lnTo>
                    <a:pt x="151229" y="143029"/>
                  </a:lnTo>
                  <a:lnTo>
                    <a:pt x="158683" y="136119"/>
                  </a:lnTo>
                  <a:lnTo>
                    <a:pt x="165470" y="128642"/>
                  </a:lnTo>
                  <a:lnTo>
                    <a:pt x="171510" y="120492"/>
                  </a:lnTo>
                  <a:lnTo>
                    <a:pt x="176548" y="111560"/>
                  </a:lnTo>
                  <a:lnTo>
                    <a:pt x="180104" y="101653"/>
                  </a:lnTo>
                  <a:lnTo>
                    <a:pt x="182042" y="90768"/>
                  </a:lnTo>
                  <a:lnTo>
                    <a:pt x="182376" y="79203"/>
                  </a:lnTo>
                  <a:lnTo>
                    <a:pt x="181088" y="67448"/>
                  </a:lnTo>
                  <a:lnTo>
                    <a:pt x="178329" y="55813"/>
                  </a:lnTo>
                  <a:lnTo>
                    <a:pt x="174207" y="44731"/>
                  </a:lnTo>
                  <a:lnTo>
                    <a:pt x="168700" y="34822"/>
                  </a:lnTo>
                  <a:lnTo>
                    <a:pt x="161930" y="26314"/>
                  </a:lnTo>
                  <a:lnTo>
                    <a:pt x="154194" y="19243"/>
                  </a:lnTo>
                  <a:lnTo>
                    <a:pt x="144924" y="12944"/>
                  </a:lnTo>
                  <a:lnTo>
                    <a:pt x="131073" y="6864"/>
                  </a:lnTo>
                  <a:lnTo>
                    <a:pt x="1074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46601" y="2387591"/>
              <a:ext cx="123265" cy="149709"/>
            </a:xfrm>
            <a:custGeom>
              <a:avLst/>
              <a:gdLst/>
              <a:ahLst/>
              <a:cxnLst/>
              <a:rect l="0" t="0" r="0" b="0"/>
              <a:pathLst>
                <a:path w="123265" h="149709">
                  <a:moveTo>
                    <a:pt x="7451" y="107662"/>
                  </a:moveTo>
                  <a:lnTo>
                    <a:pt x="7518" y="119330"/>
                  </a:lnTo>
                  <a:lnTo>
                    <a:pt x="8158" y="129819"/>
                  </a:lnTo>
                  <a:lnTo>
                    <a:pt x="9435" y="140050"/>
                  </a:lnTo>
                  <a:lnTo>
                    <a:pt x="10578" y="147707"/>
                  </a:lnTo>
                  <a:lnTo>
                    <a:pt x="10581" y="149708"/>
                  </a:lnTo>
                  <a:lnTo>
                    <a:pt x="9503" y="147060"/>
                  </a:lnTo>
                  <a:lnTo>
                    <a:pt x="7643" y="141399"/>
                  </a:lnTo>
                  <a:lnTo>
                    <a:pt x="5409" y="133723"/>
                  </a:lnTo>
                  <a:lnTo>
                    <a:pt x="3287" y="124446"/>
                  </a:lnTo>
                  <a:lnTo>
                    <a:pt x="1527" y="113877"/>
                  </a:lnTo>
                  <a:lnTo>
                    <a:pt x="345" y="102471"/>
                  </a:lnTo>
                  <a:lnTo>
                    <a:pt x="0" y="90796"/>
                  </a:lnTo>
                  <a:lnTo>
                    <a:pt x="551" y="79197"/>
                  </a:lnTo>
                  <a:lnTo>
                    <a:pt x="2056" y="67964"/>
                  </a:lnTo>
                  <a:lnTo>
                    <a:pt x="4661" y="57417"/>
                  </a:lnTo>
                  <a:lnTo>
                    <a:pt x="8342" y="47662"/>
                  </a:lnTo>
                  <a:lnTo>
                    <a:pt x="13101" y="38789"/>
                  </a:lnTo>
                  <a:lnTo>
                    <a:pt x="19045" y="30967"/>
                  </a:lnTo>
                  <a:lnTo>
                    <a:pt x="26116" y="24184"/>
                  </a:lnTo>
                  <a:lnTo>
                    <a:pt x="34136" y="18287"/>
                  </a:lnTo>
                  <a:lnTo>
                    <a:pt x="42889" y="13084"/>
                  </a:lnTo>
                  <a:lnTo>
                    <a:pt x="52182" y="8404"/>
                  </a:lnTo>
                  <a:lnTo>
                    <a:pt x="61864" y="4429"/>
                  </a:lnTo>
                  <a:lnTo>
                    <a:pt x="71814" y="1662"/>
                  </a:lnTo>
                  <a:lnTo>
                    <a:pt x="81938" y="280"/>
                  </a:lnTo>
                  <a:lnTo>
                    <a:pt x="91720" y="0"/>
                  </a:lnTo>
                  <a:lnTo>
                    <a:pt x="101188" y="231"/>
                  </a:lnTo>
                  <a:lnTo>
                    <a:pt x="111171" y="993"/>
                  </a:lnTo>
                  <a:lnTo>
                    <a:pt x="123264" y="23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66013" y="2368911"/>
              <a:ext cx="251937" cy="202588"/>
            </a:xfrm>
            <a:custGeom>
              <a:avLst/>
              <a:gdLst/>
              <a:ahLst/>
              <a:cxnLst/>
              <a:rect l="0" t="0" r="0" b="0"/>
              <a:pathLst>
                <a:path w="251937" h="202588">
                  <a:moveTo>
                    <a:pt x="24951" y="52643"/>
                  </a:moveTo>
                  <a:lnTo>
                    <a:pt x="19217" y="58645"/>
                  </a:lnTo>
                  <a:lnTo>
                    <a:pt x="14933" y="65490"/>
                  </a:lnTo>
                  <a:lnTo>
                    <a:pt x="11723" y="73878"/>
                  </a:lnTo>
                  <a:lnTo>
                    <a:pt x="9189" y="83505"/>
                  </a:lnTo>
                  <a:lnTo>
                    <a:pt x="6842" y="93819"/>
                  </a:lnTo>
                  <a:lnTo>
                    <a:pt x="4403" y="104427"/>
                  </a:lnTo>
                  <a:lnTo>
                    <a:pt x="2095" y="115124"/>
                  </a:lnTo>
                  <a:lnTo>
                    <a:pt x="527" y="125825"/>
                  </a:lnTo>
                  <a:lnTo>
                    <a:pt x="0" y="136488"/>
                  </a:lnTo>
                  <a:lnTo>
                    <a:pt x="817" y="146781"/>
                  </a:lnTo>
                  <a:lnTo>
                    <a:pt x="3426" y="156094"/>
                  </a:lnTo>
                  <a:lnTo>
                    <a:pt x="7887" y="164160"/>
                  </a:lnTo>
                  <a:lnTo>
                    <a:pt x="13799" y="170559"/>
                  </a:lnTo>
                  <a:lnTo>
                    <a:pt x="20515" y="174577"/>
                  </a:lnTo>
                  <a:lnTo>
                    <a:pt x="27582" y="176048"/>
                  </a:lnTo>
                  <a:lnTo>
                    <a:pt x="34762" y="175103"/>
                  </a:lnTo>
                  <a:lnTo>
                    <a:pt x="41955" y="171893"/>
                  </a:lnTo>
                  <a:lnTo>
                    <a:pt x="49118" y="166738"/>
                  </a:lnTo>
                  <a:lnTo>
                    <a:pt x="56080" y="160043"/>
                  </a:lnTo>
                  <a:lnTo>
                    <a:pt x="62535" y="152196"/>
                  </a:lnTo>
                  <a:lnTo>
                    <a:pt x="68377" y="143551"/>
                  </a:lnTo>
                  <a:lnTo>
                    <a:pt x="74190" y="135566"/>
                  </a:lnTo>
                  <a:lnTo>
                    <a:pt x="80681" y="131594"/>
                  </a:lnTo>
                  <a:lnTo>
                    <a:pt x="87124" y="132962"/>
                  </a:lnTo>
                  <a:lnTo>
                    <a:pt x="92624" y="137691"/>
                  </a:lnTo>
                  <a:lnTo>
                    <a:pt x="97449" y="144255"/>
                  </a:lnTo>
                  <a:lnTo>
                    <a:pt x="102230" y="151619"/>
                  </a:lnTo>
                  <a:lnTo>
                    <a:pt x="107328" y="159216"/>
                  </a:lnTo>
                  <a:lnTo>
                    <a:pt x="112845" y="166799"/>
                  </a:lnTo>
                  <a:lnTo>
                    <a:pt x="118752" y="174283"/>
                  </a:lnTo>
                  <a:lnTo>
                    <a:pt x="124983" y="181648"/>
                  </a:lnTo>
                  <a:lnTo>
                    <a:pt x="131788" y="188579"/>
                  </a:lnTo>
                  <a:lnTo>
                    <a:pt x="139717" y="194484"/>
                  </a:lnTo>
                  <a:lnTo>
                    <a:pt x="148975" y="199110"/>
                  </a:lnTo>
                  <a:lnTo>
                    <a:pt x="159292" y="202047"/>
                  </a:lnTo>
                  <a:lnTo>
                    <a:pt x="170135" y="202587"/>
                  </a:lnTo>
                  <a:lnTo>
                    <a:pt x="181126" y="200575"/>
                  </a:lnTo>
                  <a:lnTo>
                    <a:pt x="191929" y="196308"/>
                  </a:lnTo>
                  <a:lnTo>
                    <a:pt x="202176" y="190247"/>
                  </a:lnTo>
                  <a:lnTo>
                    <a:pt x="211724" y="182842"/>
                  </a:lnTo>
                  <a:lnTo>
                    <a:pt x="220456" y="174468"/>
                  </a:lnTo>
                  <a:lnTo>
                    <a:pt x="228183" y="165411"/>
                  </a:lnTo>
                  <a:lnTo>
                    <a:pt x="234898" y="155876"/>
                  </a:lnTo>
                  <a:lnTo>
                    <a:pt x="240578" y="145849"/>
                  </a:lnTo>
                  <a:lnTo>
                    <a:pt x="245104" y="135126"/>
                  </a:lnTo>
                  <a:lnTo>
                    <a:pt x="248516" y="123644"/>
                  </a:lnTo>
                  <a:lnTo>
                    <a:pt x="250826" y="111321"/>
                  </a:lnTo>
                  <a:lnTo>
                    <a:pt x="251936" y="97985"/>
                  </a:lnTo>
                  <a:lnTo>
                    <a:pt x="251910" y="83652"/>
                  </a:lnTo>
                  <a:lnTo>
                    <a:pt x="251090" y="68844"/>
                  </a:lnTo>
                  <a:lnTo>
                    <a:pt x="249928" y="52833"/>
                  </a:lnTo>
                  <a:lnTo>
                    <a:pt x="248324" y="31974"/>
                  </a:lnTo>
                  <a:lnTo>
                    <a:pt x="2460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33363" y="2147813"/>
              <a:ext cx="142023" cy="400084"/>
            </a:xfrm>
            <a:custGeom>
              <a:avLst/>
              <a:gdLst/>
              <a:ahLst/>
              <a:cxnLst/>
              <a:rect l="0" t="0" r="0" b="0"/>
              <a:pathLst>
                <a:path w="142023" h="400084">
                  <a:moveTo>
                    <a:pt x="20813" y="0"/>
                  </a:moveTo>
                  <a:lnTo>
                    <a:pt x="15080" y="6002"/>
                  </a:lnTo>
                  <a:lnTo>
                    <a:pt x="10795" y="12846"/>
                  </a:lnTo>
                  <a:lnTo>
                    <a:pt x="7589" y="21239"/>
                  </a:lnTo>
                  <a:lnTo>
                    <a:pt x="5229" y="31039"/>
                  </a:lnTo>
                  <a:lnTo>
                    <a:pt x="3532" y="42002"/>
                  </a:lnTo>
                  <a:lnTo>
                    <a:pt x="2336" y="53867"/>
                  </a:lnTo>
                  <a:lnTo>
                    <a:pt x="1507" y="66563"/>
                  </a:lnTo>
                  <a:lnTo>
                    <a:pt x="939" y="80208"/>
                  </a:lnTo>
                  <a:lnTo>
                    <a:pt x="552" y="94795"/>
                  </a:lnTo>
                  <a:lnTo>
                    <a:pt x="291" y="110350"/>
                  </a:lnTo>
                  <a:lnTo>
                    <a:pt x="115" y="127009"/>
                  </a:lnTo>
                  <a:lnTo>
                    <a:pt x="0" y="144734"/>
                  </a:lnTo>
                  <a:lnTo>
                    <a:pt x="94" y="163197"/>
                  </a:lnTo>
                  <a:lnTo>
                    <a:pt x="690" y="181889"/>
                  </a:lnTo>
                  <a:lnTo>
                    <a:pt x="1902" y="200499"/>
                  </a:lnTo>
                  <a:lnTo>
                    <a:pt x="3530" y="218909"/>
                  </a:lnTo>
                  <a:lnTo>
                    <a:pt x="5163" y="237110"/>
                  </a:lnTo>
                  <a:lnTo>
                    <a:pt x="6559" y="255127"/>
                  </a:lnTo>
                  <a:lnTo>
                    <a:pt x="7819" y="272837"/>
                  </a:lnTo>
                  <a:lnTo>
                    <a:pt x="9270" y="289969"/>
                  </a:lnTo>
                  <a:lnTo>
                    <a:pt x="11093" y="306423"/>
                  </a:lnTo>
                  <a:lnTo>
                    <a:pt x="13149" y="322254"/>
                  </a:lnTo>
                  <a:lnTo>
                    <a:pt x="15076" y="337579"/>
                  </a:lnTo>
                  <a:lnTo>
                    <a:pt x="16658" y="352490"/>
                  </a:lnTo>
                  <a:lnTo>
                    <a:pt x="17473" y="365978"/>
                  </a:lnTo>
                  <a:lnTo>
                    <a:pt x="16928" y="374569"/>
                  </a:lnTo>
                  <a:lnTo>
                    <a:pt x="15442" y="376130"/>
                  </a:lnTo>
                  <a:lnTo>
                    <a:pt x="13990" y="372460"/>
                  </a:lnTo>
                  <a:lnTo>
                    <a:pt x="13032" y="365481"/>
                  </a:lnTo>
                  <a:lnTo>
                    <a:pt x="12868" y="356672"/>
                  </a:lnTo>
                  <a:lnTo>
                    <a:pt x="13561" y="346938"/>
                  </a:lnTo>
                  <a:lnTo>
                    <a:pt x="15172" y="336757"/>
                  </a:lnTo>
                  <a:lnTo>
                    <a:pt x="17853" y="326370"/>
                  </a:lnTo>
                  <a:lnTo>
                    <a:pt x="21588" y="315899"/>
                  </a:lnTo>
                  <a:lnTo>
                    <a:pt x="26384" y="305726"/>
                  </a:lnTo>
                  <a:lnTo>
                    <a:pt x="32354" y="296490"/>
                  </a:lnTo>
                  <a:lnTo>
                    <a:pt x="39442" y="288469"/>
                  </a:lnTo>
                  <a:lnTo>
                    <a:pt x="47473" y="281929"/>
                  </a:lnTo>
                  <a:lnTo>
                    <a:pt x="56234" y="277283"/>
                  </a:lnTo>
                  <a:lnTo>
                    <a:pt x="65535" y="274573"/>
                  </a:lnTo>
                  <a:lnTo>
                    <a:pt x="75218" y="273701"/>
                  </a:lnTo>
                  <a:lnTo>
                    <a:pt x="85171" y="274620"/>
                  </a:lnTo>
                  <a:lnTo>
                    <a:pt x="95300" y="277132"/>
                  </a:lnTo>
                  <a:lnTo>
                    <a:pt x="105221" y="281257"/>
                  </a:lnTo>
                  <a:lnTo>
                    <a:pt x="114276" y="287298"/>
                  </a:lnTo>
                  <a:lnTo>
                    <a:pt x="122175" y="295250"/>
                  </a:lnTo>
                  <a:lnTo>
                    <a:pt x="128800" y="304843"/>
                  </a:lnTo>
                  <a:lnTo>
                    <a:pt x="134034" y="315723"/>
                  </a:lnTo>
                  <a:lnTo>
                    <a:pt x="137957" y="327550"/>
                  </a:lnTo>
                  <a:lnTo>
                    <a:pt x="140604" y="339831"/>
                  </a:lnTo>
                  <a:lnTo>
                    <a:pt x="142022" y="353333"/>
                  </a:lnTo>
                  <a:lnTo>
                    <a:pt x="141221" y="371472"/>
                  </a:lnTo>
                  <a:lnTo>
                    <a:pt x="13662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01701" y="2371682"/>
              <a:ext cx="189388" cy="155158"/>
            </a:xfrm>
            <a:custGeom>
              <a:avLst/>
              <a:gdLst/>
              <a:ahLst/>
              <a:cxnLst/>
              <a:rect l="0" t="0" r="0" b="0"/>
              <a:pathLst>
                <a:path w="189388" h="155158">
                  <a:moveTo>
                    <a:pt x="84102" y="155157"/>
                  </a:moveTo>
                  <a:lnTo>
                    <a:pt x="89902" y="149222"/>
                  </a:lnTo>
                  <a:lnTo>
                    <a:pt x="94826" y="143017"/>
                  </a:lnTo>
                  <a:lnTo>
                    <a:pt x="99329" y="135922"/>
                  </a:lnTo>
                  <a:lnTo>
                    <a:pt x="103551" y="127982"/>
                  </a:lnTo>
                  <a:lnTo>
                    <a:pt x="107564" y="119335"/>
                  </a:lnTo>
                  <a:lnTo>
                    <a:pt x="111417" y="110141"/>
                  </a:lnTo>
                  <a:lnTo>
                    <a:pt x="114823" y="100541"/>
                  </a:lnTo>
                  <a:lnTo>
                    <a:pt x="117202" y="90652"/>
                  </a:lnTo>
                  <a:lnTo>
                    <a:pt x="118317" y="80559"/>
                  </a:lnTo>
                  <a:lnTo>
                    <a:pt x="118252" y="70325"/>
                  </a:lnTo>
                  <a:lnTo>
                    <a:pt x="117220" y="59996"/>
                  </a:lnTo>
                  <a:lnTo>
                    <a:pt x="115447" y="49606"/>
                  </a:lnTo>
                  <a:lnTo>
                    <a:pt x="112970" y="39340"/>
                  </a:lnTo>
                  <a:lnTo>
                    <a:pt x="109638" y="29520"/>
                  </a:lnTo>
                  <a:lnTo>
                    <a:pt x="105423" y="20298"/>
                  </a:lnTo>
                  <a:lnTo>
                    <a:pt x="99949" y="12141"/>
                  </a:lnTo>
                  <a:lnTo>
                    <a:pt x="92453" y="5872"/>
                  </a:lnTo>
                  <a:lnTo>
                    <a:pt x="82713" y="1780"/>
                  </a:lnTo>
                  <a:lnTo>
                    <a:pt x="71442" y="0"/>
                  </a:lnTo>
                  <a:lnTo>
                    <a:pt x="59960" y="768"/>
                  </a:lnTo>
                  <a:lnTo>
                    <a:pt x="49065" y="3951"/>
                  </a:lnTo>
                  <a:lnTo>
                    <a:pt x="39160" y="9154"/>
                  </a:lnTo>
                  <a:lnTo>
                    <a:pt x="30514" y="15918"/>
                  </a:lnTo>
                  <a:lnTo>
                    <a:pt x="23114" y="23835"/>
                  </a:lnTo>
                  <a:lnTo>
                    <a:pt x="16773" y="32739"/>
                  </a:lnTo>
                  <a:lnTo>
                    <a:pt x="11256" y="42692"/>
                  </a:lnTo>
                  <a:lnTo>
                    <a:pt x="6364" y="53636"/>
                  </a:lnTo>
                  <a:lnTo>
                    <a:pt x="2411" y="65086"/>
                  </a:lnTo>
                  <a:lnTo>
                    <a:pt x="192" y="76238"/>
                  </a:lnTo>
                  <a:lnTo>
                    <a:pt x="0" y="86665"/>
                  </a:lnTo>
                  <a:lnTo>
                    <a:pt x="1667" y="96292"/>
                  </a:lnTo>
                  <a:lnTo>
                    <a:pt x="4846" y="105219"/>
                  </a:lnTo>
                  <a:lnTo>
                    <a:pt x="9178" y="113585"/>
                  </a:lnTo>
                  <a:lnTo>
                    <a:pt x="14679" y="121204"/>
                  </a:lnTo>
                  <a:lnTo>
                    <a:pt x="21720" y="127577"/>
                  </a:lnTo>
                  <a:lnTo>
                    <a:pt x="30370" y="132520"/>
                  </a:lnTo>
                  <a:lnTo>
                    <a:pt x="40109" y="135671"/>
                  </a:lnTo>
                  <a:lnTo>
                    <a:pt x="50028" y="136355"/>
                  </a:lnTo>
                  <a:lnTo>
                    <a:pt x="59584" y="134439"/>
                  </a:lnTo>
                  <a:lnTo>
                    <a:pt x="68439" y="130236"/>
                  </a:lnTo>
                  <a:lnTo>
                    <a:pt x="76306" y="124218"/>
                  </a:lnTo>
                  <a:lnTo>
                    <a:pt x="83144" y="116838"/>
                  </a:lnTo>
                  <a:lnTo>
                    <a:pt x="88922" y="108309"/>
                  </a:lnTo>
                  <a:lnTo>
                    <a:pt x="93519" y="98617"/>
                  </a:lnTo>
                  <a:lnTo>
                    <a:pt x="97003" y="87941"/>
                  </a:lnTo>
                  <a:lnTo>
                    <a:pt x="100059" y="79918"/>
                  </a:lnTo>
                  <a:lnTo>
                    <a:pt x="103502" y="78588"/>
                  </a:lnTo>
                  <a:lnTo>
                    <a:pt x="107401" y="82072"/>
                  </a:lnTo>
                  <a:lnTo>
                    <a:pt x="111865" y="88220"/>
                  </a:lnTo>
                  <a:lnTo>
                    <a:pt x="116919" y="95543"/>
                  </a:lnTo>
                  <a:lnTo>
                    <a:pt x="122497" y="103232"/>
                  </a:lnTo>
                  <a:lnTo>
                    <a:pt x="128656" y="110769"/>
                  </a:lnTo>
                  <a:lnTo>
                    <a:pt x="135602" y="117721"/>
                  </a:lnTo>
                  <a:lnTo>
                    <a:pt x="143368" y="123929"/>
                  </a:lnTo>
                  <a:lnTo>
                    <a:pt x="151588" y="129294"/>
                  </a:lnTo>
                  <a:lnTo>
                    <a:pt x="160498" y="134186"/>
                  </a:lnTo>
                  <a:lnTo>
                    <a:pt x="171998" y="139033"/>
                  </a:lnTo>
                  <a:lnTo>
                    <a:pt x="189387" y="1446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835840" y="2242570"/>
              <a:ext cx="7891" cy="305327"/>
            </a:xfrm>
            <a:custGeom>
              <a:avLst/>
              <a:gdLst/>
              <a:ahLst/>
              <a:cxnLst/>
              <a:rect l="0" t="0" r="0" b="0"/>
              <a:pathLst>
                <a:path w="7891" h="305327">
                  <a:moveTo>
                    <a:pt x="7890" y="0"/>
                  </a:moveTo>
                  <a:lnTo>
                    <a:pt x="5091" y="8935"/>
                  </a:lnTo>
                  <a:lnTo>
                    <a:pt x="3589" y="18562"/>
                  </a:lnTo>
                  <a:lnTo>
                    <a:pt x="3277" y="29854"/>
                  </a:lnTo>
                  <a:lnTo>
                    <a:pt x="3784" y="42694"/>
                  </a:lnTo>
                  <a:lnTo>
                    <a:pt x="4603" y="56822"/>
                  </a:lnTo>
                  <a:lnTo>
                    <a:pt x="5419" y="71947"/>
                  </a:lnTo>
                  <a:lnTo>
                    <a:pt x="6103" y="87809"/>
                  </a:lnTo>
                  <a:lnTo>
                    <a:pt x="6630" y="104197"/>
                  </a:lnTo>
                  <a:lnTo>
                    <a:pt x="7011" y="120949"/>
                  </a:lnTo>
                  <a:lnTo>
                    <a:pt x="7113" y="137788"/>
                  </a:lnTo>
                  <a:lnTo>
                    <a:pt x="6657" y="154326"/>
                  </a:lnTo>
                  <a:lnTo>
                    <a:pt x="5540" y="170378"/>
                  </a:lnTo>
                  <a:lnTo>
                    <a:pt x="3976" y="185936"/>
                  </a:lnTo>
                  <a:lnTo>
                    <a:pt x="2390" y="201079"/>
                  </a:lnTo>
                  <a:lnTo>
                    <a:pt x="1033" y="215892"/>
                  </a:lnTo>
                  <a:lnTo>
                    <a:pt x="141" y="230300"/>
                  </a:lnTo>
                  <a:lnTo>
                    <a:pt x="0" y="244062"/>
                  </a:lnTo>
                  <a:lnTo>
                    <a:pt x="683" y="257087"/>
                  </a:lnTo>
                  <a:lnTo>
                    <a:pt x="1946" y="268993"/>
                  </a:lnTo>
                  <a:lnTo>
                    <a:pt x="3455" y="280201"/>
                  </a:lnTo>
                  <a:lnTo>
                    <a:pt x="5343" y="291694"/>
                  </a:lnTo>
                  <a:lnTo>
                    <a:pt x="789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27917" y="233732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201769" y="2934"/>
                  </a:lnTo>
                  <a:lnTo>
                    <a:pt x="193421" y="5716"/>
                  </a:lnTo>
                  <a:lnTo>
                    <a:pt x="184719" y="8611"/>
                  </a:lnTo>
                  <a:lnTo>
                    <a:pt x="175425" y="11479"/>
                  </a:lnTo>
                  <a:lnTo>
                    <a:pt x="165281" y="13995"/>
                  </a:lnTo>
                  <a:lnTo>
                    <a:pt x="154240" y="16010"/>
                  </a:lnTo>
                  <a:lnTo>
                    <a:pt x="142573" y="17696"/>
                  </a:lnTo>
                  <a:lnTo>
                    <a:pt x="130752" y="19439"/>
                  </a:lnTo>
                  <a:lnTo>
                    <a:pt x="119054" y="21460"/>
                  </a:lnTo>
                  <a:lnTo>
                    <a:pt x="107252" y="23649"/>
                  </a:lnTo>
                  <a:lnTo>
                    <a:pt x="94729" y="25666"/>
                  </a:lnTo>
                  <a:lnTo>
                    <a:pt x="81204" y="27323"/>
                  </a:lnTo>
                  <a:lnTo>
                    <a:pt x="67076" y="28791"/>
                  </a:lnTo>
                  <a:lnTo>
                    <a:pt x="51660" y="30753"/>
                  </a:lnTo>
                  <a:lnTo>
                    <a:pt x="31361" y="3449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012186" y="25478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611689" y="2179399"/>
            <a:ext cx="810695" cy="494840"/>
            <a:chOff x="5611689" y="2179399"/>
            <a:chExt cx="810695" cy="494840"/>
          </a:xfrm>
        </p:grpSpPr>
        <p:sp>
          <p:nvSpPr>
            <p:cNvPr id="109" name="Freeform 108"/>
            <p:cNvSpPr/>
            <p:nvPr/>
          </p:nvSpPr>
          <p:spPr>
            <a:xfrm>
              <a:off x="5611689" y="2358383"/>
              <a:ext cx="198086" cy="208446"/>
            </a:xfrm>
            <a:custGeom>
              <a:avLst/>
              <a:gdLst/>
              <a:ahLst/>
              <a:cxnLst/>
              <a:rect l="0" t="0" r="0" b="0"/>
              <a:pathLst>
                <a:path w="198086" h="208446">
                  <a:moveTo>
                    <a:pt x="0" y="63171"/>
                  </a:moveTo>
                  <a:lnTo>
                    <a:pt x="67" y="77773"/>
                  </a:lnTo>
                  <a:lnTo>
                    <a:pt x="707" y="91044"/>
                  </a:lnTo>
                  <a:lnTo>
                    <a:pt x="2003" y="104241"/>
                  </a:lnTo>
                  <a:lnTo>
                    <a:pt x="3863" y="117410"/>
                  </a:lnTo>
                  <a:lnTo>
                    <a:pt x="6180" y="130270"/>
                  </a:lnTo>
                  <a:lnTo>
                    <a:pt x="8846" y="142670"/>
                  </a:lnTo>
                  <a:lnTo>
                    <a:pt x="11770" y="154611"/>
                  </a:lnTo>
                  <a:lnTo>
                    <a:pt x="14877" y="166164"/>
                  </a:lnTo>
                  <a:lnTo>
                    <a:pt x="18117" y="177394"/>
                  </a:lnTo>
                  <a:lnTo>
                    <a:pt x="21637" y="187554"/>
                  </a:lnTo>
                  <a:lnTo>
                    <a:pt x="26507" y="194929"/>
                  </a:lnTo>
                  <a:lnTo>
                    <a:pt x="32912" y="198460"/>
                  </a:lnTo>
                  <a:lnTo>
                    <a:pt x="39152" y="198228"/>
                  </a:lnTo>
                  <a:lnTo>
                    <a:pt x="44711" y="194967"/>
                  </a:lnTo>
                  <a:lnTo>
                    <a:pt x="49655" y="189468"/>
                  </a:lnTo>
                  <a:lnTo>
                    <a:pt x="54144" y="182381"/>
                  </a:lnTo>
                  <a:lnTo>
                    <a:pt x="58342" y="174222"/>
                  </a:lnTo>
                  <a:lnTo>
                    <a:pt x="63256" y="166534"/>
                  </a:lnTo>
                  <a:lnTo>
                    <a:pt x="69503" y="161861"/>
                  </a:lnTo>
                  <a:lnTo>
                    <a:pt x="75858" y="161158"/>
                  </a:lnTo>
                  <a:lnTo>
                    <a:pt x="81734" y="163834"/>
                  </a:lnTo>
                  <a:lnTo>
                    <a:pt x="87044" y="168986"/>
                  </a:lnTo>
                  <a:lnTo>
                    <a:pt x="92029" y="175703"/>
                  </a:lnTo>
                  <a:lnTo>
                    <a:pt x="97106" y="183132"/>
                  </a:lnTo>
                  <a:lnTo>
                    <a:pt x="102515" y="190747"/>
                  </a:lnTo>
                  <a:lnTo>
                    <a:pt x="108633" y="197828"/>
                  </a:lnTo>
                  <a:lnTo>
                    <a:pt x="116034" y="203377"/>
                  </a:lnTo>
                  <a:lnTo>
                    <a:pt x="124898" y="206987"/>
                  </a:lnTo>
                  <a:lnTo>
                    <a:pt x="134768" y="208445"/>
                  </a:lnTo>
                  <a:lnTo>
                    <a:pt x="144769" y="207462"/>
                  </a:lnTo>
                  <a:lnTo>
                    <a:pt x="154374" y="204131"/>
                  </a:lnTo>
                  <a:lnTo>
                    <a:pt x="163261" y="198659"/>
                  </a:lnTo>
                  <a:lnTo>
                    <a:pt x="171149" y="191183"/>
                  </a:lnTo>
                  <a:lnTo>
                    <a:pt x="178001" y="181976"/>
                  </a:lnTo>
                  <a:lnTo>
                    <a:pt x="183787" y="171390"/>
                  </a:lnTo>
                  <a:lnTo>
                    <a:pt x="188391" y="159770"/>
                  </a:lnTo>
                  <a:lnTo>
                    <a:pt x="191862" y="147401"/>
                  </a:lnTo>
                  <a:lnTo>
                    <a:pt x="194384" y="134505"/>
                  </a:lnTo>
                  <a:lnTo>
                    <a:pt x="196169" y="121242"/>
                  </a:lnTo>
                  <a:lnTo>
                    <a:pt x="197405" y="107732"/>
                  </a:lnTo>
                  <a:lnTo>
                    <a:pt x="198085" y="94219"/>
                  </a:lnTo>
                  <a:lnTo>
                    <a:pt x="198017" y="81066"/>
                  </a:lnTo>
                  <a:lnTo>
                    <a:pt x="197162" y="68445"/>
                  </a:lnTo>
                  <a:lnTo>
                    <a:pt x="195766" y="56413"/>
                  </a:lnTo>
                  <a:lnTo>
                    <a:pt x="194148" y="43620"/>
                  </a:lnTo>
                  <a:lnTo>
                    <a:pt x="192162" y="26707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832787" y="2179399"/>
              <a:ext cx="147400" cy="379027"/>
            </a:xfrm>
            <a:custGeom>
              <a:avLst/>
              <a:gdLst/>
              <a:ahLst/>
              <a:cxnLst/>
              <a:rect l="0" t="0" r="0" b="0"/>
              <a:pathLst>
                <a:path w="147400" h="37902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5" y="59283"/>
                  </a:lnTo>
                  <a:lnTo>
                    <a:pt x="6772" y="72334"/>
                  </a:lnTo>
                  <a:lnTo>
                    <a:pt x="8043" y="85514"/>
                  </a:lnTo>
                  <a:lnTo>
                    <a:pt x="9502" y="98431"/>
                  </a:lnTo>
                  <a:lnTo>
                    <a:pt x="11330" y="110902"/>
                  </a:lnTo>
                  <a:lnTo>
                    <a:pt x="13389" y="123241"/>
                  </a:lnTo>
                  <a:lnTo>
                    <a:pt x="15317" y="136131"/>
                  </a:lnTo>
                  <a:lnTo>
                    <a:pt x="16915" y="149920"/>
                  </a:lnTo>
                  <a:lnTo>
                    <a:pt x="18311" y="164624"/>
                  </a:lnTo>
                  <a:lnTo>
                    <a:pt x="19854" y="180106"/>
                  </a:lnTo>
                  <a:lnTo>
                    <a:pt x="21740" y="196187"/>
                  </a:lnTo>
                  <a:lnTo>
                    <a:pt x="23838" y="212546"/>
                  </a:lnTo>
                  <a:lnTo>
                    <a:pt x="25792" y="228747"/>
                  </a:lnTo>
                  <a:lnTo>
                    <a:pt x="27403" y="244566"/>
                  </a:lnTo>
                  <a:lnTo>
                    <a:pt x="28638" y="259966"/>
                  </a:lnTo>
                  <a:lnTo>
                    <a:pt x="29542" y="275000"/>
                  </a:lnTo>
                  <a:lnTo>
                    <a:pt x="30184" y="289746"/>
                  </a:lnTo>
                  <a:lnTo>
                    <a:pt x="30632" y="304277"/>
                  </a:lnTo>
                  <a:lnTo>
                    <a:pt x="30940" y="318654"/>
                  </a:lnTo>
                  <a:lnTo>
                    <a:pt x="31151" y="332826"/>
                  </a:lnTo>
                  <a:lnTo>
                    <a:pt x="31303" y="343387"/>
                  </a:lnTo>
                  <a:lnTo>
                    <a:pt x="31417" y="346202"/>
                  </a:lnTo>
                  <a:lnTo>
                    <a:pt x="31493" y="342847"/>
                  </a:lnTo>
                  <a:lnTo>
                    <a:pt x="31707" y="335681"/>
                  </a:lnTo>
                  <a:lnTo>
                    <a:pt x="32380" y="326518"/>
                  </a:lnTo>
                  <a:lnTo>
                    <a:pt x="33651" y="316428"/>
                  </a:lnTo>
                  <a:lnTo>
                    <a:pt x="35657" y="305949"/>
                  </a:lnTo>
                  <a:lnTo>
                    <a:pt x="38606" y="295332"/>
                  </a:lnTo>
                  <a:lnTo>
                    <a:pt x="42522" y="284702"/>
                  </a:lnTo>
                  <a:lnTo>
                    <a:pt x="47440" y="274755"/>
                  </a:lnTo>
                  <a:lnTo>
                    <a:pt x="53490" y="266733"/>
                  </a:lnTo>
                  <a:lnTo>
                    <a:pt x="60630" y="261156"/>
                  </a:lnTo>
                  <a:lnTo>
                    <a:pt x="68524" y="258055"/>
                  </a:lnTo>
                  <a:lnTo>
                    <a:pt x="76661" y="257328"/>
                  </a:lnTo>
                  <a:lnTo>
                    <a:pt x="84723" y="258653"/>
                  </a:lnTo>
                  <a:lnTo>
                    <a:pt x="92593" y="261608"/>
                  </a:lnTo>
                  <a:lnTo>
                    <a:pt x="100257" y="265783"/>
                  </a:lnTo>
                  <a:lnTo>
                    <a:pt x="107740" y="270845"/>
                  </a:lnTo>
                  <a:lnTo>
                    <a:pt x="114918" y="276695"/>
                  </a:lnTo>
                  <a:lnTo>
                    <a:pt x="121519" y="283453"/>
                  </a:lnTo>
                  <a:lnTo>
                    <a:pt x="127438" y="291115"/>
                  </a:lnTo>
                  <a:lnTo>
                    <a:pt x="132567" y="299718"/>
                  </a:lnTo>
                  <a:lnTo>
                    <a:pt x="136713" y="309404"/>
                  </a:lnTo>
                  <a:lnTo>
                    <a:pt x="139873" y="320133"/>
                  </a:lnTo>
                  <a:lnTo>
                    <a:pt x="142185" y="331325"/>
                  </a:lnTo>
                  <a:lnTo>
                    <a:pt x="144080" y="343161"/>
                  </a:lnTo>
                  <a:lnTo>
                    <a:pt x="145722" y="357797"/>
                  </a:lnTo>
                  <a:lnTo>
                    <a:pt x="14739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96563" y="2391285"/>
              <a:ext cx="106795" cy="172752"/>
            </a:xfrm>
            <a:custGeom>
              <a:avLst/>
              <a:gdLst/>
              <a:ahLst/>
              <a:cxnLst/>
              <a:rect l="0" t="0" r="0" b="0"/>
              <a:pathLst>
                <a:path w="106795" h="172752">
                  <a:moveTo>
                    <a:pt x="88908" y="9212"/>
                  </a:moveTo>
                  <a:lnTo>
                    <a:pt x="82974" y="3613"/>
                  </a:lnTo>
                  <a:lnTo>
                    <a:pt x="76769" y="609"/>
                  </a:lnTo>
                  <a:lnTo>
                    <a:pt x="69678" y="0"/>
                  </a:lnTo>
                  <a:lnTo>
                    <a:pt x="61910" y="1532"/>
                  </a:lnTo>
                  <a:lnTo>
                    <a:pt x="53913" y="5116"/>
                  </a:lnTo>
                  <a:lnTo>
                    <a:pt x="45971" y="10507"/>
                  </a:lnTo>
                  <a:lnTo>
                    <a:pt x="38197" y="17351"/>
                  </a:lnTo>
                  <a:lnTo>
                    <a:pt x="30603" y="25293"/>
                  </a:lnTo>
                  <a:lnTo>
                    <a:pt x="23176" y="34043"/>
                  </a:lnTo>
                  <a:lnTo>
                    <a:pt x="16206" y="43693"/>
                  </a:lnTo>
                  <a:lnTo>
                    <a:pt x="10278" y="54686"/>
                  </a:lnTo>
                  <a:lnTo>
                    <a:pt x="5628" y="67150"/>
                  </a:lnTo>
                  <a:lnTo>
                    <a:pt x="2336" y="80605"/>
                  </a:lnTo>
                  <a:lnTo>
                    <a:pt x="494" y="94176"/>
                  </a:lnTo>
                  <a:lnTo>
                    <a:pt x="0" y="107339"/>
                  </a:lnTo>
                  <a:lnTo>
                    <a:pt x="787" y="119940"/>
                  </a:lnTo>
                  <a:lnTo>
                    <a:pt x="2902" y="132008"/>
                  </a:lnTo>
                  <a:lnTo>
                    <a:pt x="6257" y="143623"/>
                  </a:lnTo>
                  <a:lnTo>
                    <a:pt x="10965" y="154236"/>
                  </a:lnTo>
                  <a:lnTo>
                    <a:pt x="17405" y="162707"/>
                  </a:lnTo>
                  <a:lnTo>
                    <a:pt x="25620" y="168586"/>
                  </a:lnTo>
                  <a:lnTo>
                    <a:pt x="35051" y="171889"/>
                  </a:lnTo>
                  <a:lnTo>
                    <a:pt x="44759" y="172751"/>
                  </a:lnTo>
                  <a:lnTo>
                    <a:pt x="54172" y="171516"/>
                  </a:lnTo>
                  <a:lnTo>
                    <a:pt x="63099" y="168622"/>
                  </a:lnTo>
                  <a:lnTo>
                    <a:pt x="71548" y="164487"/>
                  </a:lnTo>
                  <a:lnTo>
                    <a:pt x="79589" y="159448"/>
                  </a:lnTo>
                  <a:lnTo>
                    <a:pt x="86988" y="153443"/>
                  </a:lnTo>
                  <a:lnTo>
                    <a:pt x="93214" y="146049"/>
                  </a:lnTo>
                  <a:lnTo>
                    <a:pt x="98071" y="137147"/>
                  </a:lnTo>
                  <a:lnTo>
                    <a:pt x="101674" y="126896"/>
                  </a:lnTo>
                  <a:lnTo>
                    <a:pt x="104258" y="115565"/>
                  </a:lnTo>
                  <a:lnTo>
                    <a:pt x="106059" y="103436"/>
                  </a:lnTo>
                  <a:lnTo>
                    <a:pt x="106794" y="91225"/>
                  </a:lnTo>
                  <a:lnTo>
                    <a:pt x="105708" y="80026"/>
                  </a:lnTo>
                  <a:lnTo>
                    <a:pt x="102541" y="70355"/>
                  </a:lnTo>
                  <a:lnTo>
                    <a:pt x="97749" y="62152"/>
                  </a:lnTo>
                  <a:lnTo>
                    <a:pt x="91676" y="54153"/>
                  </a:lnTo>
                  <a:lnTo>
                    <a:pt x="82667" y="44542"/>
                  </a:lnTo>
                  <a:lnTo>
                    <a:pt x="67851" y="30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69699" y="2424654"/>
              <a:ext cx="252685" cy="249585"/>
            </a:xfrm>
            <a:custGeom>
              <a:avLst/>
              <a:gdLst/>
              <a:ahLst/>
              <a:cxnLst/>
              <a:rect l="0" t="0" r="0" b="0"/>
              <a:pathLst>
                <a:path w="252685" h="249585">
                  <a:moveTo>
                    <a:pt x="0" y="60071"/>
                  </a:moveTo>
                  <a:lnTo>
                    <a:pt x="67" y="74606"/>
                  </a:lnTo>
                  <a:lnTo>
                    <a:pt x="707" y="87237"/>
                  </a:lnTo>
                  <a:lnTo>
                    <a:pt x="2000" y="99146"/>
                  </a:lnTo>
                  <a:lnTo>
                    <a:pt x="3687" y="110801"/>
                  </a:lnTo>
                  <a:lnTo>
                    <a:pt x="5355" y="122641"/>
                  </a:lnTo>
                  <a:lnTo>
                    <a:pt x="6742" y="134808"/>
                  </a:lnTo>
                  <a:lnTo>
                    <a:pt x="6911" y="144743"/>
                  </a:lnTo>
                  <a:lnTo>
                    <a:pt x="5496" y="148622"/>
                  </a:lnTo>
                  <a:lnTo>
                    <a:pt x="3925" y="146610"/>
                  </a:lnTo>
                  <a:lnTo>
                    <a:pt x="2698" y="140367"/>
                  </a:lnTo>
                  <a:lnTo>
                    <a:pt x="1828" y="131354"/>
                  </a:lnTo>
                  <a:lnTo>
                    <a:pt x="1235" y="120570"/>
                  </a:lnTo>
                  <a:lnTo>
                    <a:pt x="1003" y="108819"/>
                  </a:lnTo>
                  <a:lnTo>
                    <a:pt x="1378" y="96813"/>
                  </a:lnTo>
                  <a:lnTo>
                    <a:pt x="2449" y="84937"/>
                  </a:lnTo>
                  <a:lnTo>
                    <a:pt x="4152" y="73324"/>
                  </a:lnTo>
                  <a:lnTo>
                    <a:pt x="6366" y="61979"/>
                  </a:lnTo>
                  <a:lnTo>
                    <a:pt x="8977" y="50869"/>
                  </a:lnTo>
                  <a:lnTo>
                    <a:pt x="12204" y="40269"/>
                  </a:lnTo>
                  <a:lnTo>
                    <a:pt x="16581" y="30748"/>
                  </a:lnTo>
                  <a:lnTo>
                    <a:pt x="22305" y="22537"/>
                  </a:lnTo>
                  <a:lnTo>
                    <a:pt x="29268" y="15870"/>
                  </a:lnTo>
                  <a:lnTo>
                    <a:pt x="37238" y="11140"/>
                  </a:lnTo>
                  <a:lnTo>
                    <a:pt x="45961" y="8382"/>
                  </a:lnTo>
                  <a:lnTo>
                    <a:pt x="54902" y="7819"/>
                  </a:lnTo>
                  <a:lnTo>
                    <a:pt x="63283" y="10009"/>
                  </a:lnTo>
                  <a:lnTo>
                    <a:pt x="70723" y="15002"/>
                  </a:lnTo>
                  <a:lnTo>
                    <a:pt x="77037" y="22421"/>
                  </a:lnTo>
                  <a:lnTo>
                    <a:pt x="82063" y="31751"/>
                  </a:lnTo>
                  <a:lnTo>
                    <a:pt x="85854" y="42499"/>
                  </a:lnTo>
                  <a:lnTo>
                    <a:pt x="88774" y="54101"/>
                  </a:lnTo>
                  <a:lnTo>
                    <a:pt x="91366" y="65947"/>
                  </a:lnTo>
                  <a:lnTo>
                    <a:pt x="93984" y="77642"/>
                  </a:lnTo>
                  <a:lnTo>
                    <a:pt x="97198" y="87526"/>
                  </a:lnTo>
                  <a:lnTo>
                    <a:pt x="101151" y="92843"/>
                  </a:lnTo>
                  <a:lnTo>
                    <a:pt x="105071" y="92920"/>
                  </a:lnTo>
                  <a:lnTo>
                    <a:pt x="108792" y="88706"/>
                  </a:lnTo>
                  <a:lnTo>
                    <a:pt x="112385" y="81380"/>
                  </a:lnTo>
                  <a:lnTo>
                    <a:pt x="116082" y="72053"/>
                  </a:lnTo>
                  <a:lnTo>
                    <a:pt x="120231" y="61720"/>
                  </a:lnTo>
                  <a:lnTo>
                    <a:pt x="124976" y="50991"/>
                  </a:lnTo>
                  <a:lnTo>
                    <a:pt x="130295" y="40326"/>
                  </a:lnTo>
                  <a:lnTo>
                    <a:pt x="136087" y="30153"/>
                  </a:lnTo>
                  <a:lnTo>
                    <a:pt x="142247" y="20653"/>
                  </a:lnTo>
                  <a:lnTo>
                    <a:pt x="148840" y="12288"/>
                  </a:lnTo>
                  <a:lnTo>
                    <a:pt x="156098" y="5870"/>
                  </a:lnTo>
                  <a:lnTo>
                    <a:pt x="164086" y="1679"/>
                  </a:lnTo>
                  <a:lnTo>
                    <a:pt x="172569" y="0"/>
                  </a:lnTo>
                  <a:lnTo>
                    <a:pt x="181109" y="1366"/>
                  </a:lnTo>
                  <a:lnTo>
                    <a:pt x="189445" y="5765"/>
                  </a:lnTo>
                  <a:lnTo>
                    <a:pt x="197500" y="12598"/>
                  </a:lnTo>
                  <a:lnTo>
                    <a:pt x="205289" y="20994"/>
                  </a:lnTo>
                  <a:lnTo>
                    <a:pt x="212855" y="30299"/>
                  </a:lnTo>
                  <a:lnTo>
                    <a:pt x="220089" y="40117"/>
                  </a:lnTo>
                  <a:lnTo>
                    <a:pt x="226728" y="50225"/>
                  </a:lnTo>
                  <a:lnTo>
                    <a:pt x="232673" y="60504"/>
                  </a:lnTo>
                  <a:lnTo>
                    <a:pt x="237818" y="71050"/>
                  </a:lnTo>
                  <a:lnTo>
                    <a:pt x="241976" y="82130"/>
                  </a:lnTo>
                  <a:lnTo>
                    <a:pt x="245142" y="93850"/>
                  </a:lnTo>
                  <a:lnTo>
                    <a:pt x="247456" y="106164"/>
                  </a:lnTo>
                  <a:lnTo>
                    <a:pt x="249099" y="118963"/>
                  </a:lnTo>
                  <a:lnTo>
                    <a:pt x="250245" y="132131"/>
                  </a:lnTo>
                  <a:lnTo>
                    <a:pt x="251034" y="145567"/>
                  </a:lnTo>
                  <a:lnTo>
                    <a:pt x="251573" y="159193"/>
                  </a:lnTo>
                  <a:lnTo>
                    <a:pt x="251937" y="172941"/>
                  </a:lnTo>
                  <a:lnTo>
                    <a:pt x="252184" y="186551"/>
                  </a:lnTo>
                  <a:lnTo>
                    <a:pt x="252377" y="201105"/>
                  </a:lnTo>
                  <a:lnTo>
                    <a:pt x="252533" y="220118"/>
                  </a:lnTo>
                  <a:lnTo>
                    <a:pt x="252684" y="249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517001" y="284269"/>
            <a:ext cx="5947497" cy="905452"/>
            <a:chOff x="517001" y="284269"/>
            <a:chExt cx="5947497" cy="905452"/>
          </a:xfrm>
        </p:grpSpPr>
        <p:sp>
          <p:nvSpPr>
            <p:cNvPr id="2" name="Freeform 1"/>
            <p:cNvSpPr/>
            <p:nvPr/>
          </p:nvSpPr>
          <p:spPr>
            <a:xfrm>
              <a:off x="517001" y="284269"/>
              <a:ext cx="367393" cy="706310"/>
            </a:xfrm>
            <a:custGeom>
              <a:avLst/>
              <a:gdLst/>
              <a:ahLst/>
              <a:cxnLst/>
              <a:rect l="0" t="0" r="0" b="0"/>
              <a:pathLst>
                <a:path w="367393" h="706310">
                  <a:moveTo>
                    <a:pt x="51537" y="0"/>
                  </a:moveTo>
                  <a:lnTo>
                    <a:pt x="45804" y="11735"/>
                  </a:lnTo>
                  <a:lnTo>
                    <a:pt x="41520" y="22864"/>
                  </a:lnTo>
                  <a:lnTo>
                    <a:pt x="38314" y="34467"/>
                  </a:lnTo>
                  <a:lnTo>
                    <a:pt x="35953" y="46801"/>
                  </a:lnTo>
                  <a:lnTo>
                    <a:pt x="34256" y="60109"/>
                  </a:lnTo>
                  <a:lnTo>
                    <a:pt x="33060" y="74423"/>
                  </a:lnTo>
                  <a:lnTo>
                    <a:pt x="32232" y="89773"/>
                  </a:lnTo>
                  <a:lnTo>
                    <a:pt x="31664" y="106283"/>
                  </a:lnTo>
                  <a:lnTo>
                    <a:pt x="31277" y="123908"/>
                  </a:lnTo>
                  <a:lnTo>
                    <a:pt x="31015" y="142471"/>
                  </a:lnTo>
                  <a:lnTo>
                    <a:pt x="30839" y="161762"/>
                  </a:lnTo>
                  <a:lnTo>
                    <a:pt x="30720" y="181581"/>
                  </a:lnTo>
                  <a:lnTo>
                    <a:pt x="30641" y="201448"/>
                  </a:lnTo>
                  <a:lnTo>
                    <a:pt x="30587" y="220634"/>
                  </a:lnTo>
                  <a:lnTo>
                    <a:pt x="30552" y="238808"/>
                  </a:lnTo>
                  <a:lnTo>
                    <a:pt x="30528" y="256470"/>
                  </a:lnTo>
                  <a:lnTo>
                    <a:pt x="30512" y="274702"/>
                  </a:lnTo>
                  <a:lnTo>
                    <a:pt x="30502" y="294075"/>
                  </a:lnTo>
                  <a:lnTo>
                    <a:pt x="30495" y="314174"/>
                  </a:lnTo>
                  <a:lnTo>
                    <a:pt x="30490" y="333913"/>
                  </a:lnTo>
                  <a:lnTo>
                    <a:pt x="30487" y="352675"/>
                  </a:lnTo>
                  <a:lnTo>
                    <a:pt x="30485" y="370340"/>
                  </a:lnTo>
                  <a:lnTo>
                    <a:pt x="30483" y="387037"/>
                  </a:lnTo>
                  <a:lnTo>
                    <a:pt x="30478" y="402967"/>
                  </a:lnTo>
                  <a:lnTo>
                    <a:pt x="30304" y="418326"/>
                  </a:lnTo>
                  <a:lnTo>
                    <a:pt x="29656" y="433274"/>
                  </a:lnTo>
                  <a:lnTo>
                    <a:pt x="28407" y="447933"/>
                  </a:lnTo>
                  <a:lnTo>
                    <a:pt x="26754" y="462392"/>
                  </a:lnTo>
                  <a:lnTo>
                    <a:pt x="25105" y="476714"/>
                  </a:lnTo>
                  <a:lnTo>
                    <a:pt x="23702" y="490952"/>
                  </a:lnTo>
                  <a:lnTo>
                    <a:pt x="22610" y="505464"/>
                  </a:lnTo>
                  <a:lnTo>
                    <a:pt x="21802" y="520884"/>
                  </a:lnTo>
                  <a:lnTo>
                    <a:pt x="21219" y="537477"/>
                  </a:lnTo>
                  <a:lnTo>
                    <a:pt x="20641" y="554859"/>
                  </a:lnTo>
                  <a:lnTo>
                    <a:pt x="19713" y="572219"/>
                  </a:lnTo>
                  <a:lnTo>
                    <a:pt x="18269" y="589084"/>
                  </a:lnTo>
                  <a:lnTo>
                    <a:pt x="16314" y="605492"/>
                  </a:lnTo>
                  <a:lnTo>
                    <a:pt x="13929" y="621802"/>
                  </a:lnTo>
                  <a:lnTo>
                    <a:pt x="11215" y="638245"/>
                  </a:lnTo>
                  <a:lnTo>
                    <a:pt x="8257" y="654576"/>
                  </a:lnTo>
                  <a:lnTo>
                    <a:pt x="5126" y="670176"/>
                  </a:lnTo>
                  <a:lnTo>
                    <a:pt x="1912" y="684704"/>
                  </a:lnTo>
                  <a:lnTo>
                    <a:pt x="0" y="696647"/>
                  </a:lnTo>
                  <a:lnTo>
                    <a:pt x="1054" y="703755"/>
                  </a:lnTo>
                  <a:lnTo>
                    <a:pt x="4631" y="706309"/>
                  </a:lnTo>
                  <a:lnTo>
                    <a:pt x="10148" y="705946"/>
                  </a:lnTo>
                  <a:lnTo>
                    <a:pt x="17133" y="703828"/>
                  </a:lnTo>
                  <a:lnTo>
                    <a:pt x="25195" y="700428"/>
                  </a:lnTo>
                  <a:lnTo>
                    <a:pt x="34036" y="696034"/>
                  </a:lnTo>
                  <a:lnTo>
                    <a:pt x="43753" y="691211"/>
                  </a:lnTo>
                  <a:lnTo>
                    <a:pt x="54794" y="686777"/>
                  </a:lnTo>
                  <a:lnTo>
                    <a:pt x="67300" y="683145"/>
                  </a:lnTo>
                  <a:lnTo>
                    <a:pt x="81124" y="680208"/>
                  </a:lnTo>
                  <a:lnTo>
                    <a:pt x="96007" y="677543"/>
                  </a:lnTo>
                  <a:lnTo>
                    <a:pt x="111687" y="674859"/>
                  </a:lnTo>
                  <a:lnTo>
                    <a:pt x="127946" y="672037"/>
                  </a:lnTo>
                  <a:lnTo>
                    <a:pt x="144611" y="669055"/>
                  </a:lnTo>
                  <a:lnTo>
                    <a:pt x="161560" y="665936"/>
                  </a:lnTo>
                  <a:lnTo>
                    <a:pt x="178704" y="662874"/>
                  </a:lnTo>
                  <a:lnTo>
                    <a:pt x="195979" y="660204"/>
                  </a:lnTo>
                  <a:lnTo>
                    <a:pt x="213344" y="658080"/>
                  </a:lnTo>
                  <a:lnTo>
                    <a:pt x="230769" y="656486"/>
                  </a:lnTo>
                  <a:lnTo>
                    <a:pt x="248234" y="655334"/>
                  </a:lnTo>
                  <a:lnTo>
                    <a:pt x="265718" y="654521"/>
                  </a:lnTo>
                  <a:lnTo>
                    <a:pt x="283031" y="653957"/>
                  </a:lnTo>
                  <a:lnTo>
                    <a:pt x="301831" y="653508"/>
                  </a:lnTo>
                  <a:lnTo>
                    <a:pt x="327125" y="653134"/>
                  </a:lnTo>
                  <a:lnTo>
                    <a:pt x="367392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95599" y="821222"/>
              <a:ext cx="15137" cy="136872"/>
            </a:xfrm>
            <a:custGeom>
              <a:avLst/>
              <a:gdLst/>
              <a:ahLst/>
              <a:cxnLst/>
              <a:rect l="0" t="0" r="0" b="0"/>
              <a:pathLst>
                <a:path w="15137" h="136872">
                  <a:moveTo>
                    <a:pt x="4608" y="0"/>
                  </a:moveTo>
                  <a:lnTo>
                    <a:pt x="1808" y="8936"/>
                  </a:lnTo>
                  <a:lnTo>
                    <a:pt x="306" y="18563"/>
                  </a:lnTo>
                  <a:lnTo>
                    <a:pt x="0" y="29846"/>
                  </a:lnTo>
                  <a:lnTo>
                    <a:pt x="679" y="42340"/>
                  </a:lnTo>
                  <a:lnTo>
                    <a:pt x="2147" y="55171"/>
                  </a:lnTo>
                  <a:lnTo>
                    <a:pt x="4211" y="67785"/>
                  </a:lnTo>
                  <a:lnTo>
                    <a:pt x="6558" y="79921"/>
                  </a:lnTo>
                  <a:lnTo>
                    <a:pt x="8986" y="92850"/>
                  </a:lnTo>
                  <a:lnTo>
                    <a:pt x="11706" y="109935"/>
                  </a:lnTo>
                  <a:lnTo>
                    <a:pt x="1513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9150" y="663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2321" y="761808"/>
              <a:ext cx="178985" cy="185757"/>
            </a:xfrm>
            <a:custGeom>
              <a:avLst/>
              <a:gdLst/>
              <a:ahLst/>
              <a:cxnLst/>
              <a:rect l="0" t="0" r="0" b="0"/>
              <a:pathLst>
                <a:path w="178985" h="185757">
                  <a:moveTo>
                    <a:pt x="0" y="6772"/>
                  </a:moveTo>
                  <a:lnTo>
                    <a:pt x="5800" y="12706"/>
                  </a:lnTo>
                  <a:lnTo>
                    <a:pt x="10725" y="18911"/>
                  </a:lnTo>
                  <a:lnTo>
                    <a:pt x="15227" y="26007"/>
                  </a:lnTo>
                  <a:lnTo>
                    <a:pt x="19448" y="33947"/>
                  </a:lnTo>
                  <a:lnTo>
                    <a:pt x="23462" y="42594"/>
                  </a:lnTo>
                  <a:lnTo>
                    <a:pt x="27319" y="51793"/>
                  </a:lnTo>
                  <a:lnTo>
                    <a:pt x="30898" y="61565"/>
                  </a:lnTo>
                  <a:lnTo>
                    <a:pt x="33925" y="72103"/>
                  </a:lnTo>
                  <a:lnTo>
                    <a:pt x="36299" y="83445"/>
                  </a:lnTo>
                  <a:lnTo>
                    <a:pt x="38232" y="95331"/>
                  </a:lnTo>
                  <a:lnTo>
                    <a:pt x="40144" y="107309"/>
                  </a:lnTo>
                  <a:lnTo>
                    <a:pt x="42289" y="119037"/>
                  </a:lnTo>
                  <a:lnTo>
                    <a:pt x="44845" y="128012"/>
                  </a:lnTo>
                  <a:lnTo>
                    <a:pt x="47456" y="130943"/>
                  </a:lnTo>
                  <a:lnTo>
                    <a:pt x="49373" y="128396"/>
                  </a:lnTo>
                  <a:lnTo>
                    <a:pt x="50601" y="121942"/>
                  </a:lnTo>
                  <a:lnTo>
                    <a:pt x="51360" y="112716"/>
                  </a:lnTo>
                  <a:lnTo>
                    <a:pt x="51829" y="101309"/>
                  </a:lnTo>
                  <a:lnTo>
                    <a:pt x="52130" y="88188"/>
                  </a:lnTo>
                  <a:lnTo>
                    <a:pt x="52660" y="74100"/>
                  </a:lnTo>
                  <a:lnTo>
                    <a:pt x="54074" y="60008"/>
                  </a:lnTo>
                  <a:lnTo>
                    <a:pt x="56661" y="46458"/>
                  </a:lnTo>
                  <a:lnTo>
                    <a:pt x="60534" y="33916"/>
                  </a:lnTo>
                  <a:lnTo>
                    <a:pt x="65808" y="22940"/>
                  </a:lnTo>
                  <a:lnTo>
                    <a:pt x="72394" y="13685"/>
                  </a:lnTo>
                  <a:lnTo>
                    <a:pt x="80070" y="6453"/>
                  </a:lnTo>
                  <a:lnTo>
                    <a:pt x="88585" y="1860"/>
                  </a:lnTo>
                  <a:lnTo>
                    <a:pt x="97710" y="0"/>
                  </a:lnTo>
                  <a:lnTo>
                    <a:pt x="107107" y="851"/>
                  </a:lnTo>
                  <a:lnTo>
                    <a:pt x="116334" y="4528"/>
                  </a:lnTo>
                  <a:lnTo>
                    <a:pt x="125162" y="10811"/>
                  </a:lnTo>
                  <a:lnTo>
                    <a:pt x="133394" y="19077"/>
                  </a:lnTo>
                  <a:lnTo>
                    <a:pt x="140777" y="28517"/>
                  </a:lnTo>
                  <a:lnTo>
                    <a:pt x="147262" y="38562"/>
                  </a:lnTo>
                  <a:lnTo>
                    <a:pt x="152957" y="48895"/>
                  </a:lnTo>
                  <a:lnTo>
                    <a:pt x="158024" y="59357"/>
                  </a:lnTo>
                  <a:lnTo>
                    <a:pt x="162618" y="69878"/>
                  </a:lnTo>
                  <a:lnTo>
                    <a:pt x="166705" y="80587"/>
                  </a:lnTo>
                  <a:lnTo>
                    <a:pt x="170079" y="91777"/>
                  </a:lnTo>
                  <a:lnTo>
                    <a:pt x="172683" y="103567"/>
                  </a:lnTo>
                  <a:lnTo>
                    <a:pt x="174606" y="115890"/>
                  </a:lnTo>
                  <a:lnTo>
                    <a:pt x="176188" y="130105"/>
                  </a:lnTo>
                  <a:lnTo>
                    <a:pt x="177568" y="150815"/>
                  </a:lnTo>
                  <a:lnTo>
                    <a:pt x="178984" y="185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8246" y="768580"/>
              <a:ext cx="124906" cy="175501"/>
            </a:xfrm>
            <a:custGeom>
              <a:avLst/>
              <a:gdLst/>
              <a:ahLst/>
              <a:cxnLst/>
              <a:rect l="0" t="0" r="0" b="0"/>
              <a:pathLst>
                <a:path w="124906" h="175501">
                  <a:moveTo>
                    <a:pt x="7816" y="21057"/>
                  </a:moveTo>
                  <a:lnTo>
                    <a:pt x="4949" y="29992"/>
                  </a:lnTo>
                  <a:lnTo>
                    <a:pt x="2807" y="39619"/>
                  </a:lnTo>
                  <a:lnTo>
                    <a:pt x="1209" y="50907"/>
                  </a:lnTo>
                  <a:lnTo>
                    <a:pt x="201" y="63574"/>
                  </a:lnTo>
                  <a:lnTo>
                    <a:pt x="0" y="77054"/>
                  </a:lnTo>
                  <a:lnTo>
                    <a:pt x="661" y="90921"/>
                  </a:lnTo>
                  <a:lnTo>
                    <a:pt x="2245" y="104784"/>
                  </a:lnTo>
                  <a:lnTo>
                    <a:pt x="4906" y="118227"/>
                  </a:lnTo>
                  <a:lnTo>
                    <a:pt x="8626" y="131066"/>
                  </a:lnTo>
                  <a:lnTo>
                    <a:pt x="13412" y="142988"/>
                  </a:lnTo>
                  <a:lnTo>
                    <a:pt x="19373" y="153477"/>
                  </a:lnTo>
                  <a:lnTo>
                    <a:pt x="26452" y="162371"/>
                  </a:lnTo>
                  <a:lnTo>
                    <a:pt x="34307" y="169345"/>
                  </a:lnTo>
                  <a:lnTo>
                    <a:pt x="42417" y="173757"/>
                  </a:lnTo>
                  <a:lnTo>
                    <a:pt x="50461" y="175500"/>
                  </a:lnTo>
                  <a:lnTo>
                    <a:pt x="58318" y="174910"/>
                  </a:lnTo>
                  <a:lnTo>
                    <a:pt x="65974" y="172470"/>
                  </a:lnTo>
                  <a:lnTo>
                    <a:pt x="73456" y="168646"/>
                  </a:lnTo>
                  <a:lnTo>
                    <a:pt x="80803" y="163659"/>
                  </a:lnTo>
                  <a:lnTo>
                    <a:pt x="88051" y="157497"/>
                  </a:lnTo>
                  <a:lnTo>
                    <a:pt x="95222" y="150241"/>
                  </a:lnTo>
                  <a:lnTo>
                    <a:pt x="102174" y="141913"/>
                  </a:lnTo>
                  <a:lnTo>
                    <a:pt x="108618" y="132413"/>
                  </a:lnTo>
                  <a:lnTo>
                    <a:pt x="114423" y="121796"/>
                  </a:lnTo>
                  <a:lnTo>
                    <a:pt x="119304" y="110242"/>
                  </a:lnTo>
                  <a:lnTo>
                    <a:pt x="122751" y="97962"/>
                  </a:lnTo>
                  <a:lnTo>
                    <a:pt x="124618" y="85150"/>
                  </a:lnTo>
                  <a:lnTo>
                    <a:pt x="124905" y="72125"/>
                  </a:lnTo>
                  <a:lnTo>
                    <a:pt x="123585" y="59307"/>
                  </a:lnTo>
                  <a:lnTo>
                    <a:pt x="120818" y="46924"/>
                  </a:lnTo>
                  <a:lnTo>
                    <a:pt x="117181" y="35451"/>
                  </a:lnTo>
                  <a:lnTo>
                    <a:pt x="113218" y="24583"/>
                  </a:lnTo>
                  <a:lnTo>
                    <a:pt x="108584" y="13367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7763" y="751381"/>
              <a:ext cx="134504" cy="200454"/>
            </a:xfrm>
            <a:custGeom>
              <a:avLst/>
              <a:gdLst/>
              <a:ahLst/>
              <a:cxnLst/>
              <a:rect l="0" t="0" r="0" b="0"/>
              <a:pathLst>
                <a:path w="134504" h="200454">
                  <a:moveTo>
                    <a:pt x="124154" y="38256"/>
                  </a:moveTo>
                  <a:lnTo>
                    <a:pt x="121019" y="26789"/>
                  </a:lnTo>
                  <a:lnTo>
                    <a:pt x="116316" y="18221"/>
                  </a:lnTo>
                  <a:lnTo>
                    <a:pt x="109527" y="11809"/>
                  </a:lnTo>
                  <a:lnTo>
                    <a:pt x="100907" y="7086"/>
                  </a:lnTo>
                  <a:lnTo>
                    <a:pt x="90793" y="3692"/>
                  </a:lnTo>
                  <a:lnTo>
                    <a:pt x="79539" y="1311"/>
                  </a:lnTo>
                  <a:lnTo>
                    <a:pt x="67775" y="0"/>
                  </a:lnTo>
                  <a:lnTo>
                    <a:pt x="56359" y="160"/>
                  </a:lnTo>
                  <a:lnTo>
                    <a:pt x="45731" y="1892"/>
                  </a:lnTo>
                  <a:lnTo>
                    <a:pt x="35955" y="5020"/>
                  </a:lnTo>
                  <a:lnTo>
                    <a:pt x="26923" y="9260"/>
                  </a:lnTo>
                  <a:lnTo>
                    <a:pt x="18488" y="14340"/>
                  </a:lnTo>
                  <a:lnTo>
                    <a:pt x="10991" y="20191"/>
                  </a:lnTo>
                  <a:lnTo>
                    <a:pt x="5231" y="26941"/>
                  </a:lnTo>
                  <a:lnTo>
                    <a:pt x="1514" y="34582"/>
                  </a:lnTo>
                  <a:lnTo>
                    <a:pt x="0" y="42661"/>
                  </a:lnTo>
                  <a:lnTo>
                    <a:pt x="953" y="50398"/>
                  </a:lnTo>
                  <a:lnTo>
                    <a:pt x="4270" y="57372"/>
                  </a:lnTo>
                  <a:lnTo>
                    <a:pt x="9733" y="63358"/>
                  </a:lnTo>
                  <a:lnTo>
                    <a:pt x="17204" y="68155"/>
                  </a:lnTo>
                  <a:lnTo>
                    <a:pt x="26405" y="71795"/>
                  </a:lnTo>
                  <a:lnTo>
                    <a:pt x="36816" y="74783"/>
                  </a:lnTo>
                  <a:lnTo>
                    <a:pt x="47787" y="77952"/>
                  </a:lnTo>
                  <a:lnTo>
                    <a:pt x="58902" y="81761"/>
                  </a:lnTo>
                  <a:lnTo>
                    <a:pt x="69973" y="86308"/>
                  </a:lnTo>
                  <a:lnTo>
                    <a:pt x="80939" y="91512"/>
                  </a:lnTo>
                  <a:lnTo>
                    <a:pt x="91788" y="97242"/>
                  </a:lnTo>
                  <a:lnTo>
                    <a:pt x="102210" y="103531"/>
                  </a:lnTo>
                  <a:lnTo>
                    <a:pt x="111610" y="110575"/>
                  </a:lnTo>
                  <a:lnTo>
                    <a:pt x="119740" y="118423"/>
                  </a:lnTo>
                  <a:lnTo>
                    <a:pt x="126352" y="126979"/>
                  </a:lnTo>
                  <a:lnTo>
                    <a:pt x="131045" y="136100"/>
                  </a:lnTo>
                  <a:lnTo>
                    <a:pt x="133783" y="145640"/>
                  </a:lnTo>
                  <a:lnTo>
                    <a:pt x="134503" y="155316"/>
                  </a:lnTo>
                  <a:lnTo>
                    <a:pt x="132949" y="164732"/>
                  </a:lnTo>
                  <a:lnTo>
                    <a:pt x="129198" y="173684"/>
                  </a:lnTo>
                  <a:lnTo>
                    <a:pt x="123427" y="181829"/>
                  </a:lnTo>
                  <a:lnTo>
                    <a:pt x="115742" y="188621"/>
                  </a:lnTo>
                  <a:lnTo>
                    <a:pt x="106394" y="193886"/>
                  </a:lnTo>
                  <a:lnTo>
                    <a:pt x="95883" y="197608"/>
                  </a:lnTo>
                  <a:lnTo>
                    <a:pt x="84845" y="199748"/>
                  </a:lnTo>
                  <a:lnTo>
                    <a:pt x="73698" y="200453"/>
                  </a:lnTo>
                  <a:lnTo>
                    <a:pt x="63077" y="200143"/>
                  </a:lnTo>
                  <a:lnTo>
                    <a:pt x="52881" y="199388"/>
                  </a:lnTo>
                  <a:lnTo>
                    <a:pt x="42222" y="198124"/>
                  </a:lnTo>
                  <a:lnTo>
                    <a:pt x="29397" y="196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53804" y="782927"/>
              <a:ext cx="204539" cy="189082"/>
            </a:xfrm>
            <a:custGeom>
              <a:avLst/>
              <a:gdLst/>
              <a:ahLst/>
              <a:cxnLst/>
              <a:rect l="0" t="0" r="0" b="0"/>
              <a:pathLst>
                <a:path w="204539" h="189082">
                  <a:moveTo>
                    <a:pt x="130838" y="122523"/>
                  </a:moveTo>
                  <a:lnTo>
                    <a:pt x="133705" y="113655"/>
                  </a:lnTo>
                  <a:lnTo>
                    <a:pt x="135847" y="104668"/>
                  </a:lnTo>
                  <a:lnTo>
                    <a:pt x="137445" y="94673"/>
                  </a:lnTo>
                  <a:lnTo>
                    <a:pt x="138453" y="83692"/>
                  </a:lnTo>
                  <a:lnTo>
                    <a:pt x="138653" y="71881"/>
                  </a:lnTo>
                  <a:lnTo>
                    <a:pt x="137993" y="59431"/>
                  </a:lnTo>
                  <a:lnTo>
                    <a:pt x="136409" y="46839"/>
                  </a:lnTo>
                  <a:lnTo>
                    <a:pt x="133749" y="34855"/>
                  </a:lnTo>
                  <a:lnTo>
                    <a:pt x="130028" y="23853"/>
                  </a:lnTo>
                  <a:lnTo>
                    <a:pt x="125242" y="14335"/>
                  </a:lnTo>
                  <a:lnTo>
                    <a:pt x="119281" y="7071"/>
                  </a:lnTo>
                  <a:lnTo>
                    <a:pt x="112192" y="2272"/>
                  </a:lnTo>
                  <a:lnTo>
                    <a:pt x="103992" y="0"/>
                  </a:lnTo>
                  <a:lnTo>
                    <a:pt x="94585" y="428"/>
                  </a:lnTo>
                  <a:lnTo>
                    <a:pt x="84044" y="3381"/>
                  </a:lnTo>
                  <a:lnTo>
                    <a:pt x="72881" y="8427"/>
                  </a:lnTo>
                  <a:lnTo>
                    <a:pt x="61929" y="15085"/>
                  </a:lnTo>
                  <a:lnTo>
                    <a:pt x="51641" y="22931"/>
                  </a:lnTo>
                  <a:lnTo>
                    <a:pt x="42109" y="31787"/>
                  </a:lnTo>
                  <a:lnTo>
                    <a:pt x="33246" y="41708"/>
                  </a:lnTo>
                  <a:lnTo>
                    <a:pt x="24923" y="52645"/>
                  </a:lnTo>
                  <a:lnTo>
                    <a:pt x="17333" y="64598"/>
                  </a:lnTo>
                  <a:lnTo>
                    <a:pt x="10979" y="77687"/>
                  </a:lnTo>
                  <a:lnTo>
                    <a:pt x="6040" y="91862"/>
                  </a:lnTo>
                  <a:lnTo>
                    <a:pt x="2553" y="106788"/>
                  </a:lnTo>
                  <a:lnTo>
                    <a:pt x="578" y="121954"/>
                  </a:lnTo>
                  <a:lnTo>
                    <a:pt x="0" y="137028"/>
                  </a:lnTo>
                  <a:lnTo>
                    <a:pt x="900" y="151403"/>
                  </a:lnTo>
                  <a:lnTo>
                    <a:pt x="3624" y="164144"/>
                  </a:lnTo>
                  <a:lnTo>
                    <a:pt x="8191" y="174875"/>
                  </a:lnTo>
                  <a:lnTo>
                    <a:pt x="14188" y="183078"/>
                  </a:lnTo>
                  <a:lnTo>
                    <a:pt x="20969" y="187864"/>
                  </a:lnTo>
                  <a:lnTo>
                    <a:pt x="28077" y="189081"/>
                  </a:lnTo>
                  <a:lnTo>
                    <a:pt x="35118" y="187170"/>
                  </a:lnTo>
                  <a:lnTo>
                    <a:pt x="41685" y="182781"/>
                  </a:lnTo>
                  <a:lnTo>
                    <a:pt x="47610" y="176533"/>
                  </a:lnTo>
                  <a:lnTo>
                    <a:pt x="52757" y="168616"/>
                  </a:lnTo>
                  <a:lnTo>
                    <a:pt x="56923" y="158810"/>
                  </a:lnTo>
                  <a:lnTo>
                    <a:pt x="60112" y="147176"/>
                  </a:lnTo>
                  <a:lnTo>
                    <a:pt x="62951" y="135131"/>
                  </a:lnTo>
                  <a:lnTo>
                    <a:pt x="66545" y="125169"/>
                  </a:lnTo>
                  <a:lnTo>
                    <a:pt x="71446" y="118524"/>
                  </a:lnTo>
                  <a:lnTo>
                    <a:pt x="77369" y="115389"/>
                  </a:lnTo>
                  <a:lnTo>
                    <a:pt x="83502" y="115563"/>
                  </a:lnTo>
                  <a:lnTo>
                    <a:pt x="89339" y="118528"/>
                  </a:lnTo>
                  <a:lnTo>
                    <a:pt x="95036" y="123345"/>
                  </a:lnTo>
                  <a:lnTo>
                    <a:pt x="101219" y="128835"/>
                  </a:lnTo>
                  <a:lnTo>
                    <a:pt x="108227" y="134281"/>
                  </a:lnTo>
                  <a:lnTo>
                    <a:pt x="116086" y="139402"/>
                  </a:lnTo>
                  <a:lnTo>
                    <a:pt x="124673" y="144146"/>
                  </a:lnTo>
                  <a:lnTo>
                    <a:pt x="133825" y="148550"/>
                  </a:lnTo>
                  <a:lnTo>
                    <a:pt x="143397" y="152355"/>
                  </a:lnTo>
                  <a:lnTo>
                    <a:pt x="153268" y="155016"/>
                  </a:lnTo>
                  <a:lnTo>
                    <a:pt x="163334" y="156331"/>
                  </a:lnTo>
                  <a:lnTo>
                    <a:pt x="173077" y="156568"/>
                  </a:lnTo>
                  <a:lnTo>
                    <a:pt x="182514" y="156304"/>
                  </a:lnTo>
                  <a:lnTo>
                    <a:pt x="192471" y="155516"/>
                  </a:lnTo>
                  <a:lnTo>
                    <a:pt x="204538" y="154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37284" y="515896"/>
              <a:ext cx="21059" cy="442198"/>
            </a:xfrm>
            <a:custGeom>
              <a:avLst/>
              <a:gdLst/>
              <a:ahLst/>
              <a:cxnLst/>
              <a:rect l="0" t="0" r="0" b="0"/>
              <a:pathLst>
                <a:path w="21059" h="442198">
                  <a:moveTo>
                    <a:pt x="1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33"/>
                  </a:lnTo>
                  <a:lnTo>
                    <a:pt x="178" y="69997"/>
                  </a:lnTo>
                  <a:lnTo>
                    <a:pt x="826" y="87479"/>
                  </a:lnTo>
                  <a:lnTo>
                    <a:pt x="2075" y="104466"/>
                  </a:lnTo>
                  <a:lnTo>
                    <a:pt x="3728" y="121310"/>
                  </a:lnTo>
                  <a:lnTo>
                    <a:pt x="5376" y="138985"/>
                  </a:lnTo>
                  <a:lnTo>
                    <a:pt x="6783" y="157974"/>
                  </a:lnTo>
                  <a:lnTo>
                    <a:pt x="8049" y="177645"/>
                  </a:lnTo>
                  <a:lnTo>
                    <a:pt x="9505" y="196565"/>
                  </a:lnTo>
                  <a:lnTo>
                    <a:pt x="11332" y="213972"/>
                  </a:lnTo>
                  <a:lnTo>
                    <a:pt x="13389" y="230253"/>
                  </a:lnTo>
                  <a:lnTo>
                    <a:pt x="15317" y="246546"/>
                  </a:lnTo>
                  <a:lnTo>
                    <a:pt x="16911" y="263541"/>
                  </a:lnTo>
                  <a:lnTo>
                    <a:pt x="18134" y="281262"/>
                  </a:lnTo>
                  <a:lnTo>
                    <a:pt x="19029" y="299331"/>
                  </a:lnTo>
                  <a:lnTo>
                    <a:pt x="19666" y="317456"/>
                  </a:lnTo>
                  <a:lnTo>
                    <a:pt x="20111" y="335342"/>
                  </a:lnTo>
                  <a:lnTo>
                    <a:pt x="20417" y="352644"/>
                  </a:lnTo>
                  <a:lnTo>
                    <a:pt x="20626" y="369224"/>
                  </a:lnTo>
                  <a:lnTo>
                    <a:pt x="20768" y="384724"/>
                  </a:lnTo>
                  <a:lnTo>
                    <a:pt x="20879" y="400098"/>
                  </a:lnTo>
                  <a:lnTo>
                    <a:pt x="20970" y="417813"/>
                  </a:lnTo>
                  <a:lnTo>
                    <a:pt x="21058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00455" y="779108"/>
              <a:ext cx="211783" cy="172188"/>
            </a:xfrm>
            <a:custGeom>
              <a:avLst/>
              <a:gdLst/>
              <a:ahLst/>
              <a:cxnLst/>
              <a:rect l="0" t="0" r="0" b="0"/>
              <a:pathLst>
                <a:path w="211783" h="172188">
                  <a:moveTo>
                    <a:pt x="0" y="10529"/>
                  </a:moveTo>
                  <a:lnTo>
                    <a:pt x="68" y="25064"/>
                  </a:lnTo>
                  <a:lnTo>
                    <a:pt x="708" y="37694"/>
                  </a:lnTo>
                  <a:lnTo>
                    <a:pt x="2004" y="49604"/>
                  </a:lnTo>
                  <a:lnTo>
                    <a:pt x="3864" y="61259"/>
                  </a:lnTo>
                  <a:lnTo>
                    <a:pt x="6181" y="73099"/>
                  </a:lnTo>
                  <a:lnTo>
                    <a:pt x="8852" y="85335"/>
                  </a:lnTo>
                  <a:lnTo>
                    <a:pt x="11949" y="97830"/>
                  </a:lnTo>
                  <a:lnTo>
                    <a:pt x="15704" y="110220"/>
                  </a:lnTo>
                  <a:lnTo>
                    <a:pt x="20192" y="122292"/>
                  </a:lnTo>
                  <a:lnTo>
                    <a:pt x="25342" y="133838"/>
                  </a:lnTo>
                  <a:lnTo>
                    <a:pt x="31022" y="144592"/>
                  </a:lnTo>
                  <a:lnTo>
                    <a:pt x="37104" y="154470"/>
                  </a:lnTo>
                  <a:lnTo>
                    <a:pt x="43475" y="162916"/>
                  </a:lnTo>
                  <a:lnTo>
                    <a:pt x="50051" y="168854"/>
                  </a:lnTo>
                  <a:lnTo>
                    <a:pt x="56765" y="171913"/>
                  </a:lnTo>
                  <a:lnTo>
                    <a:pt x="63408" y="172187"/>
                  </a:lnTo>
                  <a:lnTo>
                    <a:pt x="69642" y="169870"/>
                  </a:lnTo>
                  <a:lnTo>
                    <a:pt x="75311" y="165346"/>
                  </a:lnTo>
                  <a:lnTo>
                    <a:pt x="80271" y="158922"/>
                  </a:lnTo>
                  <a:lnTo>
                    <a:pt x="84304" y="150732"/>
                  </a:lnTo>
                  <a:lnTo>
                    <a:pt x="87395" y="141036"/>
                  </a:lnTo>
                  <a:lnTo>
                    <a:pt x="90018" y="131129"/>
                  </a:lnTo>
                  <a:lnTo>
                    <a:pt x="93676" y="123342"/>
                  </a:lnTo>
                  <a:lnTo>
                    <a:pt x="99042" y="119171"/>
                  </a:lnTo>
                  <a:lnTo>
                    <a:pt x="105006" y="118853"/>
                  </a:lnTo>
                  <a:lnTo>
                    <a:pt x="111187" y="121712"/>
                  </a:lnTo>
                  <a:lnTo>
                    <a:pt x="117538" y="126765"/>
                  </a:lnTo>
                  <a:lnTo>
                    <a:pt x="124050" y="133020"/>
                  </a:lnTo>
                  <a:lnTo>
                    <a:pt x="130701" y="139831"/>
                  </a:lnTo>
                  <a:lnTo>
                    <a:pt x="137628" y="146700"/>
                  </a:lnTo>
                  <a:lnTo>
                    <a:pt x="145111" y="153166"/>
                  </a:lnTo>
                  <a:lnTo>
                    <a:pt x="153251" y="159021"/>
                  </a:lnTo>
                  <a:lnTo>
                    <a:pt x="161835" y="163785"/>
                  </a:lnTo>
                  <a:lnTo>
                    <a:pt x="170443" y="166631"/>
                  </a:lnTo>
                  <a:lnTo>
                    <a:pt x="178821" y="167276"/>
                  </a:lnTo>
                  <a:lnTo>
                    <a:pt x="186733" y="165591"/>
                  </a:lnTo>
                  <a:lnTo>
                    <a:pt x="193893" y="161344"/>
                  </a:lnTo>
                  <a:lnTo>
                    <a:pt x="200216" y="154667"/>
                  </a:lnTo>
                  <a:lnTo>
                    <a:pt x="205461" y="145796"/>
                  </a:lnTo>
                  <a:lnTo>
                    <a:pt x="209161" y="134884"/>
                  </a:lnTo>
                  <a:lnTo>
                    <a:pt x="211205" y="122225"/>
                  </a:lnTo>
                  <a:lnTo>
                    <a:pt x="211782" y="108509"/>
                  </a:lnTo>
                  <a:lnTo>
                    <a:pt x="211189" y="94697"/>
                  </a:lnTo>
                  <a:lnTo>
                    <a:pt x="209720" y="81341"/>
                  </a:lnTo>
                  <a:lnTo>
                    <a:pt x="207618" y="68595"/>
                  </a:lnTo>
                  <a:lnTo>
                    <a:pt x="205070" y="56422"/>
                  </a:lnTo>
                  <a:lnTo>
                    <a:pt x="202218" y="44728"/>
                  </a:lnTo>
                  <a:lnTo>
                    <a:pt x="199310" y="33853"/>
                  </a:lnTo>
                  <a:lnTo>
                    <a:pt x="196431" y="23516"/>
                  </a:lnTo>
                  <a:lnTo>
                    <a:pt x="193328" y="12806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59265" y="824207"/>
              <a:ext cx="151803" cy="144415"/>
            </a:xfrm>
            <a:custGeom>
              <a:avLst/>
              <a:gdLst/>
              <a:ahLst/>
              <a:cxnLst/>
              <a:rect l="0" t="0" r="0" b="0"/>
              <a:pathLst>
                <a:path w="151803" h="144415">
                  <a:moveTo>
                    <a:pt x="88631" y="91772"/>
                  </a:moveTo>
                  <a:lnTo>
                    <a:pt x="88497" y="77237"/>
                  </a:lnTo>
                  <a:lnTo>
                    <a:pt x="87217" y="64606"/>
                  </a:lnTo>
                  <a:lnTo>
                    <a:pt x="84623" y="52706"/>
                  </a:lnTo>
                  <a:lnTo>
                    <a:pt x="80904" y="41397"/>
                  </a:lnTo>
                  <a:lnTo>
                    <a:pt x="76271" y="30853"/>
                  </a:lnTo>
                  <a:lnTo>
                    <a:pt x="70934" y="21133"/>
                  </a:lnTo>
                  <a:lnTo>
                    <a:pt x="64913" y="12634"/>
                  </a:lnTo>
                  <a:lnTo>
                    <a:pt x="58051" y="6134"/>
                  </a:lnTo>
                  <a:lnTo>
                    <a:pt x="50332" y="1885"/>
                  </a:lnTo>
                  <a:lnTo>
                    <a:pt x="42031" y="0"/>
                  </a:lnTo>
                  <a:lnTo>
                    <a:pt x="33614" y="697"/>
                  </a:lnTo>
                  <a:lnTo>
                    <a:pt x="25370" y="3837"/>
                  </a:lnTo>
                  <a:lnTo>
                    <a:pt x="17716" y="9182"/>
                  </a:lnTo>
                  <a:lnTo>
                    <a:pt x="11261" y="16572"/>
                  </a:lnTo>
                  <a:lnTo>
                    <a:pt x="6226" y="25723"/>
                  </a:lnTo>
                  <a:lnTo>
                    <a:pt x="2660" y="36271"/>
                  </a:lnTo>
                  <a:lnTo>
                    <a:pt x="625" y="47866"/>
                  </a:lnTo>
                  <a:lnTo>
                    <a:pt x="0" y="60209"/>
                  </a:lnTo>
                  <a:lnTo>
                    <a:pt x="696" y="72748"/>
                  </a:lnTo>
                  <a:lnTo>
                    <a:pt x="2750" y="84707"/>
                  </a:lnTo>
                  <a:lnTo>
                    <a:pt x="6054" y="95692"/>
                  </a:lnTo>
                  <a:lnTo>
                    <a:pt x="10414" y="105023"/>
                  </a:lnTo>
                  <a:lnTo>
                    <a:pt x="16462" y="111301"/>
                  </a:lnTo>
                  <a:lnTo>
                    <a:pt x="24054" y="113742"/>
                  </a:lnTo>
                  <a:lnTo>
                    <a:pt x="31200" y="112681"/>
                  </a:lnTo>
                  <a:lnTo>
                    <a:pt x="37379" y="108853"/>
                  </a:lnTo>
                  <a:lnTo>
                    <a:pt x="42734" y="102980"/>
                  </a:lnTo>
                  <a:lnTo>
                    <a:pt x="47494" y="95646"/>
                  </a:lnTo>
                  <a:lnTo>
                    <a:pt x="51857" y="87326"/>
                  </a:lnTo>
                  <a:lnTo>
                    <a:pt x="56459" y="79554"/>
                  </a:lnTo>
                  <a:lnTo>
                    <a:pt x="62142" y="75728"/>
                  </a:lnTo>
                  <a:lnTo>
                    <a:pt x="68532" y="77193"/>
                  </a:lnTo>
                  <a:lnTo>
                    <a:pt x="74835" y="81980"/>
                  </a:lnTo>
                  <a:lnTo>
                    <a:pt x="81046" y="88578"/>
                  </a:lnTo>
                  <a:lnTo>
                    <a:pt x="87316" y="95961"/>
                  </a:lnTo>
                  <a:lnTo>
                    <a:pt x="93725" y="103565"/>
                  </a:lnTo>
                  <a:lnTo>
                    <a:pt x="100449" y="110982"/>
                  </a:lnTo>
                  <a:lnTo>
                    <a:pt x="107775" y="117822"/>
                  </a:lnTo>
                  <a:lnTo>
                    <a:pt x="115790" y="123941"/>
                  </a:lnTo>
                  <a:lnTo>
                    <a:pt x="123980" y="129237"/>
                  </a:lnTo>
                  <a:lnTo>
                    <a:pt x="132122" y="134073"/>
                  </a:lnTo>
                  <a:lnTo>
                    <a:pt x="140932" y="138871"/>
                  </a:lnTo>
                  <a:lnTo>
                    <a:pt x="151802" y="144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11067" y="842279"/>
              <a:ext cx="105286" cy="94758"/>
            </a:xfrm>
            <a:custGeom>
              <a:avLst/>
              <a:gdLst/>
              <a:ahLst/>
              <a:cxnLst/>
              <a:rect l="0" t="0" r="0" b="0"/>
              <a:pathLst>
                <a:path w="105286" h="94758">
                  <a:moveTo>
                    <a:pt x="0" y="0"/>
                  </a:moveTo>
                  <a:lnTo>
                    <a:pt x="5934" y="8735"/>
                  </a:lnTo>
                  <a:lnTo>
                    <a:pt x="12139" y="16441"/>
                  </a:lnTo>
                  <a:lnTo>
                    <a:pt x="19230" y="23848"/>
                  </a:lnTo>
                  <a:lnTo>
                    <a:pt x="26998" y="31282"/>
                  </a:lnTo>
                  <a:lnTo>
                    <a:pt x="34996" y="39109"/>
                  </a:lnTo>
                  <a:lnTo>
                    <a:pt x="42942" y="47478"/>
                  </a:lnTo>
                  <a:lnTo>
                    <a:pt x="50889" y="56049"/>
                  </a:lnTo>
                  <a:lnTo>
                    <a:pt x="59130" y="64115"/>
                  </a:lnTo>
                  <a:lnTo>
                    <a:pt x="67807" y="71311"/>
                  </a:lnTo>
                  <a:lnTo>
                    <a:pt x="76462" y="77464"/>
                  </a:lnTo>
                  <a:lnTo>
                    <a:pt x="84977" y="83032"/>
                  </a:lnTo>
                  <a:lnTo>
                    <a:pt x="94102" y="88498"/>
                  </a:lnTo>
                  <a:lnTo>
                    <a:pt x="105285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68953" y="800165"/>
              <a:ext cx="200043" cy="389556"/>
            </a:xfrm>
            <a:custGeom>
              <a:avLst/>
              <a:gdLst/>
              <a:ahLst/>
              <a:cxnLst/>
              <a:rect l="0" t="0" r="0" b="0"/>
              <a:pathLst>
                <a:path w="200043" h="389556">
                  <a:moveTo>
                    <a:pt x="200042" y="0"/>
                  </a:moveTo>
                  <a:lnTo>
                    <a:pt x="194174" y="6069"/>
                  </a:lnTo>
                  <a:lnTo>
                    <a:pt x="188610" y="13554"/>
                  </a:lnTo>
                  <a:lnTo>
                    <a:pt x="182810" y="23243"/>
                  </a:lnTo>
                  <a:lnTo>
                    <a:pt x="176730" y="34903"/>
                  </a:lnTo>
                  <a:lnTo>
                    <a:pt x="170400" y="48182"/>
                  </a:lnTo>
                  <a:lnTo>
                    <a:pt x="163872" y="62700"/>
                  </a:lnTo>
                  <a:lnTo>
                    <a:pt x="157196" y="77802"/>
                  </a:lnTo>
                  <a:lnTo>
                    <a:pt x="150413" y="92609"/>
                  </a:lnTo>
                  <a:lnTo>
                    <a:pt x="143560" y="106666"/>
                  </a:lnTo>
                  <a:lnTo>
                    <a:pt x="136824" y="119896"/>
                  </a:lnTo>
                  <a:lnTo>
                    <a:pt x="130527" y="132402"/>
                  </a:lnTo>
                  <a:lnTo>
                    <a:pt x="124802" y="144344"/>
                  </a:lnTo>
                  <a:lnTo>
                    <a:pt x="119296" y="156198"/>
                  </a:lnTo>
                  <a:lnTo>
                    <a:pt x="113299" y="168697"/>
                  </a:lnTo>
                  <a:lnTo>
                    <a:pt x="106449" y="182188"/>
                  </a:lnTo>
                  <a:lnTo>
                    <a:pt x="98880" y="196506"/>
                  </a:lnTo>
                  <a:lnTo>
                    <a:pt x="91028" y="211190"/>
                  </a:lnTo>
                  <a:lnTo>
                    <a:pt x="83193" y="225914"/>
                  </a:lnTo>
                  <a:lnTo>
                    <a:pt x="75662" y="240376"/>
                  </a:lnTo>
                  <a:lnTo>
                    <a:pt x="68765" y="254232"/>
                  </a:lnTo>
                  <a:lnTo>
                    <a:pt x="62609" y="267362"/>
                  </a:lnTo>
                  <a:lnTo>
                    <a:pt x="56969" y="279822"/>
                  </a:lnTo>
                  <a:lnTo>
                    <a:pt x="51406" y="291736"/>
                  </a:lnTo>
                  <a:lnTo>
                    <a:pt x="45658" y="303238"/>
                  </a:lnTo>
                  <a:lnTo>
                    <a:pt x="39642" y="314439"/>
                  </a:lnTo>
                  <a:lnTo>
                    <a:pt x="33370" y="325428"/>
                  </a:lnTo>
                  <a:lnTo>
                    <a:pt x="26897" y="336260"/>
                  </a:lnTo>
                  <a:lnTo>
                    <a:pt x="20578" y="346721"/>
                  </a:lnTo>
                  <a:lnTo>
                    <a:pt x="14430" y="357462"/>
                  </a:lnTo>
                  <a:lnTo>
                    <a:pt x="7917" y="37054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21637" y="763972"/>
              <a:ext cx="157928" cy="162536"/>
            </a:xfrm>
            <a:custGeom>
              <a:avLst/>
              <a:gdLst/>
              <a:ahLst/>
              <a:cxnLst/>
              <a:rect l="0" t="0" r="0" b="0"/>
              <a:pathLst>
                <a:path w="157928" h="162536">
                  <a:moveTo>
                    <a:pt x="157927" y="4608"/>
                  </a:moveTo>
                  <a:lnTo>
                    <a:pt x="146259" y="1808"/>
                  </a:lnTo>
                  <a:lnTo>
                    <a:pt x="135771" y="306"/>
                  </a:lnTo>
                  <a:lnTo>
                    <a:pt x="125469" y="0"/>
                  </a:lnTo>
                  <a:lnTo>
                    <a:pt x="115168" y="679"/>
                  </a:lnTo>
                  <a:lnTo>
                    <a:pt x="104824" y="2147"/>
                  </a:lnTo>
                  <a:lnTo>
                    <a:pt x="94439" y="4220"/>
                  </a:lnTo>
                  <a:lnTo>
                    <a:pt x="84183" y="6903"/>
                  </a:lnTo>
                  <a:lnTo>
                    <a:pt x="74374" y="10374"/>
                  </a:lnTo>
                  <a:lnTo>
                    <a:pt x="65165" y="14669"/>
                  </a:lnTo>
                  <a:lnTo>
                    <a:pt x="57187" y="19688"/>
                  </a:lnTo>
                  <a:lnTo>
                    <a:pt x="51571" y="25280"/>
                  </a:lnTo>
                  <a:lnTo>
                    <a:pt x="48736" y="31298"/>
                  </a:lnTo>
                  <a:lnTo>
                    <a:pt x="48784" y="37457"/>
                  </a:lnTo>
                  <a:lnTo>
                    <a:pt x="51850" y="43358"/>
                  </a:lnTo>
                  <a:lnTo>
                    <a:pt x="57686" y="48805"/>
                  </a:lnTo>
                  <a:lnTo>
                    <a:pt x="65635" y="53784"/>
                  </a:lnTo>
                  <a:lnTo>
                    <a:pt x="74855" y="58362"/>
                  </a:lnTo>
                  <a:lnTo>
                    <a:pt x="84744" y="62632"/>
                  </a:lnTo>
                  <a:lnTo>
                    <a:pt x="94801" y="66840"/>
                  </a:lnTo>
                  <a:lnTo>
                    <a:pt x="104545" y="71360"/>
                  </a:lnTo>
                  <a:lnTo>
                    <a:pt x="113756" y="76373"/>
                  </a:lnTo>
                  <a:lnTo>
                    <a:pt x="122263" y="82048"/>
                  </a:lnTo>
                  <a:lnTo>
                    <a:pt x="129838" y="88615"/>
                  </a:lnTo>
                  <a:lnTo>
                    <a:pt x="136442" y="96105"/>
                  </a:lnTo>
                  <a:lnTo>
                    <a:pt x="141709" y="104236"/>
                  </a:lnTo>
                  <a:lnTo>
                    <a:pt x="144893" y="112532"/>
                  </a:lnTo>
                  <a:lnTo>
                    <a:pt x="145768" y="120697"/>
                  </a:lnTo>
                  <a:lnTo>
                    <a:pt x="144407" y="128464"/>
                  </a:lnTo>
                  <a:lnTo>
                    <a:pt x="140910" y="135528"/>
                  </a:lnTo>
                  <a:lnTo>
                    <a:pt x="135549" y="141789"/>
                  </a:lnTo>
                  <a:lnTo>
                    <a:pt x="128376" y="147163"/>
                  </a:lnTo>
                  <a:lnTo>
                    <a:pt x="119142" y="151482"/>
                  </a:lnTo>
                  <a:lnTo>
                    <a:pt x="107901" y="154760"/>
                  </a:lnTo>
                  <a:lnTo>
                    <a:pt x="95118" y="157149"/>
                  </a:lnTo>
                  <a:lnTo>
                    <a:pt x="81475" y="158844"/>
                  </a:lnTo>
                  <a:lnTo>
                    <a:pt x="67463" y="160025"/>
                  </a:lnTo>
                  <a:lnTo>
                    <a:pt x="53740" y="160839"/>
                  </a:lnTo>
                  <a:lnTo>
                    <a:pt x="39777" y="161482"/>
                  </a:lnTo>
                  <a:lnTo>
                    <a:pt x="23235" y="162015"/>
                  </a:lnTo>
                  <a:lnTo>
                    <a:pt x="0" y="1625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78924" y="758125"/>
              <a:ext cx="132310" cy="172432"/>
            </a:xfrm>
            <a:custGeom>
              <a:avLst/>
              <a:gdLst/>
              <a:ahLst/>
              <a:cxnLst/>
              <a:rect l="0" t="0" r="0" b="0"/>
              <a:pathLst>
                <a:path w="132310" h="172432">
                  <a:moveTo>
                    <a:pt x="100723" y="42040"/>
                  </a:moveTo>
                  <a:lnTo>
                    <a:pt x="97655" y="30506"/>
                  </a:lnTo>
                  <a:lnTo>
                    <a:pt x="93593" y="21298"/>
                  </a:lnTo>
                  <a:lnTo>
                    <a:pt x="88100" y="13598"/>
                  </a:lnTo>
                  <a:lnTo>
                    <a:pt x="81340" y="7362"/>
                  </a:lnTo>
                  <a:lnTo>
                    <a:pt x="73543" y="2948"/>
                  </a:lnTo>
                  <a:lnTo>
                    <a:pt x="64950" y="412"/>
                  </a:lnTo>
                  <a:lnTo>
                    <a:pt x="55937" y="0"/>
                  </a:lnTo>
                  <a:lnTo>
                    <a:pt x="46980" y="2294"/>
                  </a:lnTo>
                  <a:lnTo>
                    <a:pt x="38338" y="7357"/>
                  </a:lnTo>
                  <a:lnTo>
                    <a:pt x="30234" y="14823"/>
                  </a:lnTo>
                  <a:lnTo>
                    <a:pt x="22938" y="24185"/>
                  </a:lnTo>
                  <a:lnTo>
                    <a:pt x="16516" y="34958"/>
                  </a:lnTo>
                  <a:lnTo>
                    <a:pt x="11034" y="46748"/>
                  </a:lnTo>
                  <a:lnTo>
                    <a:pt x="6642" y="59251"/>
                  </a:lnTo>
                  <a:lnTo>
                    <a:pt x="3319" y="72244"/>
                  </a:lnTo>
                  <a:lnTo>
                    <a:pt x="1069" y="85407"/>
                  </a:lnTo>
                  <a:lnTo>
                    <a:pt x="0" y="98324"/>
                  </a:lnTo>
                  <a:lnTo>
                    <a:pt x="62" y="110787"/>
                  </a:lnTo>
                  <a:lnTo>
                    <a:pt x="1238" y="122614"/>
                  </a:lnTo>
                  <a:lnTo>
                    <a:pt x="3622" y="133565"/>
                  </a:lnTo>
                  <a:lnTo>
                    <a:pt x="7161" y="143590"/>
                  </a:lnTo>
                  <a:lnTo>
                    <a:pt x="11994" y="152475"/>
                  </a:lnTo>
                  <a:lnTo>
                    <a:pt x="18519" y="159773"/>
                  </a:lnTo>
                  <a:lnTo>
                    <a:pt x="26795" y="165382"/>
                  </a:lnTo>
                  <a:lnTo>
                    <a:pt x="36438" y="169335"/>
                  </a:lnTo>
                  <a:lnTo>
                    <a:pt x="46819" y="171631"/>
                  </a:lnTo>
                  <a:lnTo>
                    <a:pt x="57499" y="172431"/>
                  </a:lnTo>
                  <a:lnTo>
                    <a:pt x="68091" y="171852"/>
                  </a:lnTo>
                  <a:lnTo>
                    <a:pt x="78195" y="169877"/>
                  </a:lnTo>
                  <a:lnTo>
                    <a:pt x="87648" y="166630"/>
                  </a:lnTo>
                  <a:lnTo>
                    <a:pt x="96374" y="162456"/>
                  </a:lnTo>
                  <a:lnTo>
                    <a:pt x="105239" y="157320"/>
                  </a:lnTo>
                  <a:lnTo>
                    <a:pt x="116138" y="149659"/>
                  </a:lnTo>
                  <a:lnTo>
                    <a:pt x="132309" y="136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94484" y="781501"/>
              <a:ext cx="179962" cy="134479"/>
            </a:xfrm>
            <a:custGeom>
              <a:avLst/>
              <a:gdLst/>
              <a:ahLst/>
              <a:cxnLst/>
              <a:rect l="0" t="0" r="0" b="0"/>
              <a:pathLst>
                <a:path w="179962" h="134479">
                  <a:moveTo>
                    <a:pt x="95733" y="60778"/>
                  </a:moveTo>
                  <a:lnTo>
                    <a:pt x="98466" y="51977"/>
                  </a:lnTo>
                  <a:lnTo>
                    <a:pt x="99328" y="43630"/>
                  </a:lnTo>
                  <a:lnTo>
                    <a:pt x="98333" y="34941"/>
                  </a:lnTo>
                  <a:lnTo>
                    <a:pt x="95621" y="26165"/>
                  </a:lnTo>
                  <a:lnTo>
                    <a:pt x="91188" y="17967"/>
                  </a:lnTo>
                  <a:lnTo>
                    <a:pt x="85200" y="10695"/>
                  </a:lnTo>
                  <a:lnTo>
                    <a:pt x="77941" y="4851"/>
                  </a:lnTo>
                  <a:lnTo>
                    <a:pt x="69715" y="1215"/>
                  </a:lnTo>
                  <a:lnTo>
                    <a:pt x="60786" y="0"/>
                  </a:lnTo>
                  <a:lnTo>
                    <a:pt x="51523" y="949"/>
                  </a:lnTo>
                  <a:lnTo>
                    <a:pt x="42387" y="3630"/>
                  </a:lnTo>
                  <a:lnTo>
                    <a:pt x="33619" y="7622"/>
                  </a:lnTo>
                  <a:lnTo>
                    <a:pt x="25428" y="12890"/>
                  </a:lnTo>
                  <a:lnTo>
                    <a:pt x="18072" y="19774"/>
                  </a:lnTo>
                  <a:lnTo>
                    <a:pt x="11614" y="28327"/>
                  </a:lnTo>
                  <a:lnTo>
                    <a:pt x="6277" y="38340"/>
                  </a:lnTo>
                  <a:lnTo>
                    <a:pt x="2515" y="49510"/>
                  </a:lnTo>
                  <a:lnTo>
                    <a:pt x="433" y="61535"/>
                  </a:lnTo>
                  <a:lnTo>
                    <a:pt x="0" y="73846"/>
                  </a:lnTo>
                  <a:lnTo>
                    <a:pt x="1222" y="85645"/>
                  </a:lnTo>
                  <a:lnTo>
                    <a:pt x="3941" y="96523"/>
                  </a:lnTo>
                  <a:lnTo>
                    <a:pt x="8206" y="105959"/>
                  </a:lnTo>
                  <a:lnTo>
                    <a:pt x="14341" y="113169"/>
                  </a:lnTo>
                  <a:lnTo>
                    <a:pt x="22343" y="117931"/>
                  </a:lnTo>
                  <a:lnTo>
                    <a:pt x="31461" y="120179"/>
                  </a:lnTo>
                  <a:lnTo>
                    <a:pt x="40425" y="119734"/>
                  </a:lnTo>
                  <a:lnTo>
                    <a:pt x="48520" y="116767"/>
                  </a:lnTo>
                  <a:lnTo>
                    <a:pt x="55579" y="111540"/>
                  </a:lnTo>
                  <a:lnTo>
                    <a:pt x="61702" y="104230"/>
                  </a:lnTo>
                  <a:lnTo>
                    <a:pt x="67092" y="95178"/>
                  </a:lnTo>
                  <a:lnTo>
                    <a:pt x="72444" y="86409"/>
                  </a:lnTo>
                  <a:lnTo>
                    <a:pt x="78034" y="81329"/>
                  </a:lnTo>
                  <a:lnTo>
                    <a:pt x="83401" y="80846"/>
                  </a:lnTo>
                  <a:lnTo>
                    <a:pt x="89123" y="83630"/>
                  </a:lnTo>
                  <a:lnTo>
                    <a:pt x="95661" y="88321"/>
                  </a:lnTo>
                  <a:lnTo>
                    <a:pt x="103118" y="93892"/>
                  </a:lnTo>
                  <a:lnTo>
                    <a:pt x="111391" y="99554"/>
                  </a:lnTo>
                  <a:lnTo>
                    <a:pt x="120306" y="104918"/>
                  </a:lnTo>
                  <a:lnTo>
                    <a:pt x="129631" y="109923"/>
                  </a:lnTo>
                  <a:lnTo>
                    <a:pt x="140211" y="115285"/>
                  </a:lnTo>
                  <a:lnTo>
                    <a:pt x="155207" y="122585"/>
                  </a:lnTo>
                  <a:lnTo>
                    <a:pt x="179961" y="134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00284" y="771024"/>
              <a:ext cx="89976" cy="112969"/>
            </a:xfrm>
            <a:custGeom>
              <a:avLst/>
              <a:gdLst/>
              <a:ahLst/>
              <a:cxnLst/>
              <a:rect l="0" t="0" r="0" b="0"/>
              <a:pathLst>
                <a:path w="89976" h="112969">
                  <a:moveTo>
                    <a:pt x="16275" y="71255"/>
                  </a:moveTo>
                  <a:lnTo>
                    <a:pt x="19209" y="82923"/>
                  </a:lnTo>
                  <a:lnTo>
                    <a:pt x="21991" y="93412"/>
                  </a:lnTo>
                  <a:lnTo>
                    <a:pt x="24860" y="103639"/>
                  </a:lnTo>
                  <a:lnTo>
                    <a:pt x="26777" y="111183"/>
                  </a:lnTo>
                  <a:lnTo>
                    <a:pt x="26381" y="112968"/>
                  </a:lnTo>
                  <a:lnTo>
                    <a:pt x="23994" y="110230"/>
                  </a:lnTo>
                  <a:lnTo>
                    <a:pt x="20332" y="104596"/>
                  </a:lnTo>
                  <a:lnTo>
                    <a:pt x="16132" y="97164"/>
                  </a:lnTo>
                  <a:lnTo>
                    <a:pt x="11841" y="88609"/>
                  </a:lnTo>
                  <a:lnTo>
                    <a:pt x="7812" y="79183"/>
                  </a:lnTo>
                  <a:lnTo>
                    <a:pt x="4404" y="68835"/>
                  </a:lnTo>
                  <a:lnTo>
                    <a:pt x="1752" y="57604"/>
                  </a:lnTo>
                  <a:lnTo>
                    <a:pt x="121" y="45952"/>
                  </a:lnTo>
                  <a:lnTo>
                    <a:pt x="0" y="34658"/>
                  </a:lnTo>
                  <a:lnTo>
                    <a:pt x="1516" y="24149"/>
                  </a:lnTo>
                  <a:lnTo>
                    <a:pt x="4652" y="14975"/>
                  </a:lnTo>
                  <a:lnTo>
                    <a:pt x="9423" y="7948"/>
                  </a:lnTo>
                  <a:lnTo>
                    <a:pt x="15668" y="3303"/>
                  </a:lnTo>
                  <a:lnTo>
                    <a:pt x="23114" y="794"/>
                  </a:lnTo>
                  <a:lnTo>
                    <a:pt x="31474" y="0"/>
                  </a:lnTo>
                  <a:lnTo>
                    <a:pt x="40491" y="492"/>
                  </a:lnTo>
                  <a:lnTo>
                    <a:pt x="49709" y="1756"/>
                  </a:lnTo>
                  <a:lnTo>
                    <a:pt x="59472" y="3330"/>
                  </a:lnTo>
                  <a:lnTo>
                    <a:pt x="71752" y="5342"/>
                  </a:lnTo>
                  <a:lnTo>
                    <a:pt x="89975" y="8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51747" y="735496"/>
              <a:ext cx="85912" cy="158007"/>
            </a:xfrm>
            <a:custGeom>
              <a:avLst/>
              <a:gdLst/>
              <a:ahLst/>
              <a:cxnLst/>
              <a:rect l="0" t="0" r="0" b="0"/>
              <a:pathLst>
                <a:path w="85912" h="158007">
                  <a:moveTo>
                    <a:pt x="1683" y="64669"/>
                  </a:moveTo>
                  <a:lnTo>
                    <a:pt x="4616" y="73471"/>
                  </a:lnTo>
                  <a:lnTo>
                    <a:pt x="7398" y="81817"/>
                  </a:lnTo>
                  <a:lnTo>
                    <a:pt x="10298" y="90516"/>
                  </a:lnTo>
                  <a:lnTo>
                    <a:pt x="13339" y="99637"/>
                  </a:lnTo>
                  <a:lnTo>
                    <a:pt x="16503" y="109132"/>
                  </a:lnTo>
                  <a:lnTo>
                    <a:pt x="19767" y="118924"/>
                  </a:lnTo>
                  <a:lnTo>
                    <a:pt x="23105" y="128938"/>
                  </a:lnTo>
                  <a:lnTo>
                    <a:pt x="26497" y="139112"/>
                  </a:lnTo>
                  <a:lnTo>
                    <a:pt x="29901" y="149320"/>
                  </a:lnTo>
                  <a:lnTo>
                    <a:pt x="32441" y="156768"/>
                  </a:lnTo>
                  <a:lnTo>
                    <a:pt x="33070" y="158006"/>
                  </a:lnTo>
                  <a:lnTo>
                    <a:pt x="32178" y="154095"/>
                  </a:lnTo>
                  <a:lnTo>
                    <a:pt x="30143" y="146856"/>
                  </a:lnTo>
                  <a:lnTo>
                    <a:pt x="27027" y="137803"/>
                  </a:lnTo>
                  <a:lnTo>
                    <a:pt x="22933" y="127867"/>
                  </a:lnTo>
                  <a:lnTo>
                    <a:pt x="18199" y="117530"/>
                  </a:lnTo>
                  <a:lnTo>
                    <a:pt x="13320" y="107029"/>
                  </a:lnTo>
                  <a:lnTo>
                    <a:pt x="8599" y="96463"/>
                  </a:lnTo>
                  <a:lnTo>
                    <a:pt x="4462" y="85715"/>
                  </a:lnTo>
                  <a:lnTo>
                    <a:pt x="1520" y="74495"/>
                  </a:lnTo>
                  <a:lnTo>
                    <a:pt x="0" y="62692"/>
                  </a:lnTo>
                  <a:lnTo>
                    <a:pt x="116" y="50830"/>
                  </a:lnTo>
                  <a:lnTo>
                    <a:pt x="2239" y="39931"/>
                  </a:lnTo>
                  <a:lnTo>
                    <a:pt x="6373" y="30493"/>
                  </a:lnTo>
                  <a:lnTo>
                    <a:pt x="12232" y="22513"/>
                  </a:lnTo>
                  <a:lnTo>
                    <a:pt x="19443" y="15763"/>
                  </a:lnTo>
                  <a:lnTo>
                    <a:pt x="27654" y="9973"/>
                  </a:lnTo>
                  <a:lnTo>
                    <a:pt x="36511" y="5233"/>
                  </a:lnTo>
                  <a:lnTo>
                    <a:pt x="46727" y="1643"/>
                  </a:lnTo>
                  <a:lnTo>
                    <a:pt x="61432" y="0"/>
                  </a:lnTo>
                  <a:lnTo>
                    <a:pt x="85911" y="1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21886" y="77910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7"/>
                  </a:lnTo>
                  <a:lnTo>
                    <a:pt x="826" y="58458"/>
                  </a:lnTo>
                  <a:lnTo>
                    <a:pt x="2074" y="70252"/>
                  </a:lnTo>
                  <a:lnTo>
                    <a:pt x="3736" y="81501"/>
                  </a:lnTo>
                  <a:lnTo>
                    <a:pt x="5562" y="92926"/>
                  </a:lnTo>
                  <a:lnTo>
                    <a:pt x="7716" y="10664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11357" y="65276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95585" y="724868"/>
              <a:ext cx="157929" cy="171351"/>
            </a:xfrm>
            <a:custGeom>
              <a:avLst/>
              <a:gdLst/>
              <a:ahLst/>
              <a:cxnLst/>
              <a:rect l="0" t="0" r="0" b="0"/>
              <a:pathLst>
                <a:path w="157929" h="171351">
                  <a:moveTo>
                    <a:pt x="0" y="75297"/>
                  </a:moveTo>
                  <a:lnTo>
                    <a:pt x="8868" y="78164"/>
                  </a:lnTo>
                  <a:lnTo>
                    <a:pt x="17855" y="80306"/>
                  </a:lnTo>
                  <a:lnTo>
                    <a:pt x="27850" y="81905"/>
                  </a:lnTo>
                  <a:lnTo>
                    <a:pt x="38832" y="82912"/>
                  </a:lnTo>
                  <a:lnTo>
                    <a:pt x="50643" y="83113"/>
                  </a:lnTo>
                  <a:lnTo>
                    <a:pt x="63092" y="82452"/>
                  </a:lnTo>
                  <a:lnTo>
                    <a:pt x="75684" y="80868"/>
                  </a:lnTo>
                  <a:lnTo>
                    <a:pt x="87668" y="78208"/>
                  </a:lnTo>
                  <a:lnTo>
                    <a:pt x="98670" y="74483"/>
                  </a:lnTo>
                  <a:lnTo>
                    <a:pt x="108188" y="69524"/>
                  </a:lnTo>
                  <a:lnTo>
                    <a:pt x="115452" y="62914"/>
                  </a:lnTo>
                  <a:lnTo>
                    <a:pt x="120255" y="54586"/>
                  </a:lnTo>
                  <a:lnTo>
                    <a:pt x="122700" y="45079"/>
                  </a:lnTo>
                  <a:lnTo>
                    <a:pt x="122921" y="35321"/>
                  </a:lnTo>
                  <a:lnTo>
                    <a:pt x="121213" y="25883"/>
                  </a:lnTo>
                  <a:lnTo>
                    <a:pt x="117646" y="17278"/>
                  </a:lnTo>
                  <a:lnTo>
                    <a:pt x="111988" y="10111"/>
                  </a:lnTo>
                  <a:lnTo>
                    <a:pt x="104306" y="4571"/>
                  </a:lnTo>
                  <a:lnTo>
                    <a:pt x="95235" y="989"/>
                  </a:lnTo>
                  <a:lnTo>
                    <a:pt x="85770" y="0"/>
                  </a:lnTo>
                  <a:lnTo>
                    <a:pt x="76520" y="1701"/>
                  </a:lnTo>
                  <a:lnTo>
                    <a:pt x="67702" y="5586"/>
                  </a:lnTo>
                  <a:lnTo>
                    <a:pt x="59328" y="10857"/>
                  </a:lnTo>
                  <a:lnTo>
                    <a:pt x="51331" y="16918"/>
                  </a:lnTo>
                  <a:lnTo>
                    <a:pt x="43791" y="23575"/>
                  </a:lnTo>
                  <a:lnTo>
                    <a:pt x="36939" y="30941"/>
                  </a:lnTo>
                  <a:lnTo>
                    <a:pt x="30852" y="39039"/>
                  </a:lnTo>
                  <a:lnTo>
                    <a:pt x="25780" y="47781"/>
                  </a:lnTo>
                  <a:lnTo>
                    <a:pt x="22202" y="57035"/>
                  </a:lnTo>
                  <a:lnTo>
                    <a:pt x="20247" y="66677"/>
                  </a:lnTo>
                  <a:lnTo>
                    <a:pt x="19901" y="76764"/>
                  </a:lnTo>
                  <a:lnTo>
                    <a:pt x="21181" y="87521"/>
                  </a:lnTo>
                  <a:lnTo>
                    <a:pt x="23940" y="99009"/>
                  </a:lnTo>
                  <a:lnTo>
                    <a:pt x="28232" y="110825"/>
                  </a:lnTo>
                  <a:lnTo>
                    <a:pt x="34385" y="122223"/>
                  </a:lnTo>
                  <a:lnTo>
                    <a:pt x="42408" y="132810"/>
                  </a:lnTo>
                  <a:lnTo>
                    <a:pt x="51879" y="142375"/>
                  </a:lnTo>
                  <a:lnTo>
                    <a:pt x="62145" y="150727"/>
                  </a:lnTo>
                  <a:lnTo>
                    <a:pt x="72751" y="157890"/>
                  </a:lnTo>
                  <a:lnTo>
                    <a:pt x="83463" y="163716"/>
                  </a:lnTo>
                  <a:lnTo>
                    <a:pt x="94180" y="167815"/>
                  </a:lnTo>
                  <a:lnTo>
                    <a:pt x="104859" y="170135"/>
                  </a:lnTo>
                  <a:lnTo>
                    <a:pt x="115231" y="171065"/>
                  </a:lnTo>
                  <a:lnTo>
                    <a:pt x="125911" y="171350"/>
                  </a:lnTo>
                  <a:lnTo>
                    <a:pt x="138954" y="171017"/>
                  </a:lnTo>
                  <a:lnTo>
                    <a:pt x="157928" y="170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13011" y="708122"/>
              <a:ext cx="168996" cy="202598"/>
            </a:xfrm>
            <a:custGeom>
              <a:avLst/>
              <a:gdLst/>
              <a:ahLst/>
              <a:cxnLst/>
              <a:rect l="0" t="0" r="0" b="0"/>
              <a:pathLst>
                <a:path w="168996" h="202598">
                  <a:moveTo>
                    <a:pt x="108958" y="7815"/>
                  </a:moveTo>
                  <a:lnTo>
                    <a:pt x="100089" y="4949"/>
                  </a:lnTo>
                  <a:lnTo>
                    <a:pt x="91102" y="2807"/>
                  </a:lnTo>
                  <a:lnTo>
                    <a:pt x="81111" y="1208"/>
                  </a:lnTo>
                  <a:lnTo>
                    <a:pt x="70304" y="200"/>
                  </a:lnTo>
                  <a:lnTo>
                    <a:pt x="59141" y="0"/>
                  </a:lnTo>
                  <a:lnTo>
                    <a:pt x="47940" y="665"/>
                  </a:lnTo>
                  <a:lnTo>
                    <a:pt x="37001" y="2422"/>
                  </a:lnTo>
                  <a:lnTo>
                    <a:pt x="26665" y="5731"/>
                  </a:lnTo>
                  <a:lnTo>
                    <a:pt x="17070" y="10700"/>
                  </a:lnTo>
                  <a:lnTo>
                    <a:pt x="8817" y="17138"/>
                  </a:lnTo>
                  <a:lnTo>
                    <a:pt x="3010" y="24748"/>
                  </a:lnTo>
                  <a:lnTo>
                    <a:pt x="42" y="33226"/>
                  </a:lnTo>
                  <a:lnTo>
                    <a:pt x="0" y="42000"/>
                  </a:lnTo>
                  <a:lnTo>
                    <a:pt x="3005" y="50270"/>
                  </a:lnTo>
                  <a:lnTo>
                    <a:pt x="8805" y="57644"/>
                  </a:lnTo>
                  <a:lnTo>
                    <a:pt x="16899" y="64253"/>
                  </a:lnTo>
                  <a:lnTo>
                    <a:pt x="26749" y="70540"/>
                  </a:lnTo>
                  <a:lnTo>
                    <a:pt x="37883" y="76806"/>
                  </a:lnTo>
                  <a:lnTo>
                    <a:pt x="49930" y="83017"/>
                  </a:lnTo>
                  <a:lnTo>
                    <a:pt x="62613" y="88896"/>
                  </a:lnTo>
                  <a:lnTo>
                    <a:pt x="75730" y="94303"/>
                  </a:lnTo>
                  <a:lnTo>
                    <a:pt x="88978" y="99411"/>
                  </a:lnTo>
                  <a:lnTo>
                    <a:pt x="101952" y="104601"/>
                  </a:lnTo>
                  <a:lnTo>
                    <a:pt x="114454" y="110093"/>
                  </a:lnTo>
                  <a:lnTo>
                    <a:pt x="126307" y="115934"/>
                  </a:lnTo>
                  <a:lnTo>
                    <a:pt x="137277" y="122087"/>
                  </a:lnTo>
                  <a:lnTo>
                    <a:pt x="147308" y="128498"/>
                  </a:lnTo>
                  <a:lnTo>
                    <a:pt x="156029" y="135432"/>
                  </a:lnTo>
                  <a:lnTo>
                    <a:pt x="162683" y="143450"/>
                  </a:lnTo>
                  <a:lnTo>
                    <a:pt x="167038" y="152759"/>
                  </a:lnTo>
                  <a:lnTo>
                    <a:pt x="168995" y="162773"/>
                  </a:lnTo>
                  <a:lnTo>
                    <a:pt x="168348" y="172347"/>
                  </a:lnTo>
                  <a:lnTo>
                    <a:pt x="165240" y="180852"/>
                  </a:lnTo>
                  <a:lnTo>
                    <a:pt x="159918" y="188016"/>
                  </a:lnTo>
                  <a:lnTo>
                    <a:pt x="152542" y="193678"/>
                  </a:lnTo>
                  <a:lnTo>
                    <a:pt x="143405" y="197920"/>
                  </a:lnTo>
                  <a:lnTo>
                    <a:pt x="133037" y="200820"/>
                  </a:lnTo>
                  <a:lnTo>
                    <a:pt x="122095" y="202340"/>
                  </a:lnTo>
                  <a:lnTo>
                    <a:pt x="110995" y="202597"/>
                  </a:lnTo>
                  <a:lnTo>
                    <a:pt x="99764" y="201978"/>
                  </a:lnTo>
                  <a:lnTo>
                    <a:pt x="88158" y="201033"/>
                  </a:lnTo>
                  <a:lnTo>
                    <a:pt x="76071" y="200106"/>
                  </a:lnTo>
                  <a:lnTo>
                    <a:pt x="64128" y="199332"/>
                  </a:lnTo>
                  <a:lnTo>
                    <a:pt x="52434" y="198655"/>
                  </a:lnTo>
                  <a:lnTo>
                    <a:pt x="39962" y="198021"/>
                  </a:lnTo>
                  <a:lnTo>
                    <a:pt x="24730" y="197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36398" y="698375"/>
              <a:ext cx="175168" cy="189746"/>
            </a:xfrm>
            <a:custGeom>
              <a:avLst/>
              <a:gdLst/>
              <a:ahLst/>
              <a:cxnLst/>
              <a:rect l="0" t="0" r="0" b="0"/>
              <a:pathLst>
                <a:path w="175168" h="189746">
                  <a:moveTo>
                    <a:pt x="111996" y="80733"/>
                  </a:moveTo>
                  <a:lnTo>
                    <a:pt x="109062" y="71865"/>
                  </a:lnTo>
                  <a:lnTo>
                    <a:pt x="106280" y="62878"/>
                  </a:lnTo>
                  <a:lnTo>
                    <a:pt x="103376" y="52892"/>
                  </a:lnTo>
                  <a:lnTo>
                    <a:pt x="100162" y="42257"/>
                  </a:lnTo>
                  <a:lnTo>
                    <a:pt x="96349" y="31742"/>
                  </a:lnTo>
                  <a:lnTo>
                    <a:pt x="91827" y="21804"/>
                  </a:lnTo>
                  <a:lnTo>
                    <a:pt x="86491" y="13036"/>
                  </a:lnTo>
                  <a:lnTo>
                    <a:pt x="80155" y="6293"/>
                  </a:lnTo>
                  <a:lnTo>
                    <a:pt x="72821" y="1856"/>
                  </a:lnTo>
                  <a:lnTo>
                    <a:pt x="64795" y="0"/>
                  </a:lnTo>
                  <a:lnTo>
                    <a:pt x="56570" y="1241"/>
                  </a:lnTo>
                  <a:lnTo>
                    <a:pt x="48453" y="5558"/>
                  </a:lnTo>
                  <a:lnTo>
                    <a:pt x="40717" y="12505"/>
                  </a:lnTo>
                  <a:lnTo>
                    <a:pt x="33675" y="21509"/>
                  </a:lnTo>
                  <a:lnTo>
                    <a:pt x="27423" y="32035"/>
                  </a:lnTo>
                  <a:lnTo>
                    <a:pt x="21886" y="43487"/>
                  </a:lnTo>
                  <a:lnTo>
                    <a:pt x="16925" y="55231"/>
                  </a:lnTo>
                  <a:lnTo>
                    <a:pt x="12403" y="66905"/>
                  </a:lnTo>
                  <a:lnTo>
                    <a:pt x="8364" y="78537"/>
                  </a:lnTo>
                  <a:lnTo>
                    <a:pt x="5022" y="90421"/>
                  </a:lnTo>
                  <a:lnTo>
                    <a:pt x="2445" y="102712"/>
                  </a:lnTo>
                  <a:lnTo>
                    <a:pt x="713" y="115257"/>
                  </a:lnTo>
                  <a:lnTo>
                    <a:pt x="0" y="127687"/>
                  </a:lnTo>
                  <a:lnTo>
                    <a:pt x="305" y="139787"/>
                  </a:lnTo>
                  <a:lnTo>
                    <a:pt x="1645" y="151354"/>
                  </a:lnTo>
                  <a:lnTo>
                    <a:pt x="4140" y="162122"/>
                  </a:lnTo>
                  <a:lnTo>
                    <a:pt x="7748" y="172011"/>
                  </a:lnTo>
                  <a:lnTo>
                    <a:pt x="12459" y="180464"/>
                  </a:lnTo>
                  <a:lnTo>
                    <a:pt x="18369" y="186407"/>
                  </a:lnTo>
                  <a:lnTo>
                    <a:pt x="25415" y="189469"/>
                  </a:lnTo>
                  <a:lnTo>
                    <a:pt x="33247" y="189745"/>
                  </a:lnTo>
                  <a:lnTo>
                    <a:pt x="41343" y="187430"/>
                  </a:lnTo>
                  <a:lnTo>
                    <a:pt x="49372" y="182910"/>
                  </a:lnTo>
                  <a:lnTo>
                    <a:pt x="57050" y="176660"/>
                  </a:lnTo>
                  <a:lnTo>
                    <a:pt x="64053" y="169119"/>
                  </a:lnTo>
                  <a:lnTo>
                    <a:pt x="70279" y="160649"/>
                  </a:lnTo>
                  <a:lnTo>
                    <a:pt x="75797" y="151526"/>
                  </a:lnTo>
                  <a:lnTo>
                    <a:pt x="80747" y="141950"/>
                  </a:lnTo>
                  <a:lnTo>
                    <a:pt x="85257" y="132061"/>
                  </a:lnTo>
                  <a:lnTo>
                    <a:pt x="89118" y="121792"/>
                  </a:lnTo>
                  <a:lnTo>
                    <a:pt x="91807" y="110906"/>
                  </a:lnTo>
                  <a:lnTo>
                    <a:pt x="93138" y="99417"/>
                  </a:lnTo>
                  <a:lnTo>
                    <a:pt x="93388" y="90809"/>
                  </a:lnTo>
                  <a:lnTo>
                    <a:pt x="93422" y="89042"/>
                  </a:lnTo>
                  <a:lnTo>
                    <a:pt x="94092" y="92253"/>
                  </a:lnTo>
                  <a:lnTo>
                    <a:pt x="95690" y="98414"/>
                  </a:lnTo>
                  <a:lnTo>
                    <a:pt x="98384" y="106296"/>
                  </a:lnTo>
                  <a:lnTo>
                    <a:pt x="102139" y="115187"/>
                  </a:lnTo>
                  <a:lnTo>
                    <a:pt x="106786" y="124521"/>
                  </a:lnTo>
                  <a:lnTo>
                    <a:pt x="112127" y="133753"/>
                  </a:lnTo>
                  <a:lnTo>
                    <a:pt x="117984" y="142607"/>
                  </a:lnTo>
                  <a:lnTo>
                    <a:pt x="124374" y="150867"/>
                  </a:lnTo>
                  <a:lnTo>
                    <a:pt x="131495" y="158275"/>
                  </a:lnTo>
                  <a:lnTo>
                    <a:pt x="139383" y="164774"/>
                  </a:lnTo>
                  <a:lnTo>
                    <a:pt x="147493" y="170327"/>
                  </a:lnTo>
                  <a:lnTo>
                    <a:pt x="155574" y="175362"/>
                  </a:lnTo>
                  <a:lnTo>
                    <a:pt x="164338" y="180321"/>
                  </a:lnTo>
                  <a:lnTo>
                    <a:pt x="175167" y="186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53720" y="526424"/>
              <a:ext cx="169621" cy="351688"/>
            </a:xfrm>
            <a:custGeom>
              <a:avLst/>
              <a:gdLst/>
              <a:ahLst/>
              <a:cxnLst/>
              <a:rect l="0" t="0" r="0" b="0"/>
              <a:pathLst>
                <a:path w="169621" h="351688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16" y="29855"/>
                  </a:lnTo>
                  <a:lnTo>
                    <a:pt x="7970" y="42695"/>
                  </a:lnTo>
                  <a:lnTo>
                    <a:pt x="9467" y="56823"/>
                  </a:lnTo>
                  <a:lnTo>
                    <a:pt x="11313" y="71948"/>
                  </a:lnTo>
                  <a:lnTo>
                    <a:pt x="13380" y="87809"/>
                  </a:lnTo>
                  <a:lnTo>
                    <a:pt x="15312" y="104197"/>
                  </a:lnTo>
                  <a:lnTo>
                    <a:pt x="16908" y="120950"/>
                  </a:lnTo>
                  <a:lnTo>
                    <a:pt x="18132" y="137789"/>
                  </a:lnTo>
                  <a:lnTo>
                    <a:pt x="19028" y="154327"/>
                  </a:lnTo>
                  <a:lnTo>
                    <a:pt x="19665" y="170379"/>
                  </a:lnTo>
                  <a:lnTo>
                    <a:pt x="20110" y="185938"/>
                  </a:lnTo>
                  <a:lnTo>
                    <a:pt x="20416" y="201080"/>
                  </a:lnTo>
                  <a:lnTo>
                    <a:pt x="20625" y="215898"/>
                  </a:lnTo>
                  <a:lnTo>
                    <a:pt x="20767" y="230478"/>
                  </a:lnTo>
                  <a:lnTo>
                    <a:pt x="20863" y="244889"/>
                  </a:lnTo>
                  <a:lnTo>
                    <a:pt x="20917" y="259153"/>
                  </a:lnTo>
                  <a:lnTo>
                    <a:pt x="20596" y="272323"/>
                  </a:lnTo>
                  <a:lnTo>
                    <a:pt x="18642" y="282431"/>
                  </a:lnTo>
                  <a:lnTo>
                    <a:pt x="15011" y="286991"/>
                  </a:lnTo>
                  <a:lnTo>
                    <a:pt x="11926" y="284987"/>
                  </a:lnTo>
                  <a:lnTo>
                    <a:pt x="10477" y="278784"/>
                  </a:lnTo>
                  <a:lnTo>
                    <a:pt x="10542" y="269986"/>
                  </a:lnTo>
                  <a:lnTo>
                    <a:pt x="11729" y="259495"/>
                  </a:lnTo>
                  <a:lnTo>
                    <a:pt x="14021" y="248359"/>
                  </a:lnTo>
                  <a:lnTo>
                    <a:pt x="17783" y="237869"/>
                  </a:lnTo>
                  <a:lnTo>
                    <a:pt x="23106" y="228672"/>
                  </a:lnTo>
                  <a:lnTo>
                    <a:pt x="29974" y="221006"/>
                  </a:lnTo>
                  <a:lnTo>
                    <a:pt x="38415" y="214989"/>
                  </a:lnTo>
                  <a:lnTo>
                    <a:pt x="48279" y="210504"/>
                  </a:lnTo>
                  <a:lnTo>
                    <a:pt x="59139" y="207608"/>
                  </a:lnTo>
                  <a:lnTo>
                    <a:pt x="70414" y="206621"/>
                  </a:lnTo>
                  <a:lnTo>
                    <a:pt x="81728" y="207549"/>
                  </a:lnTo>
                  <a:lnTo>
                    <a:pt x="92764" y="210287"/>
                  </a:lnTo>
                  <a:lnTo>
                    <a:pt x="103173" y="214790"/>
                  </a:lnTo>
                  <a:lnTo>
                    <a:pt x="112840" y="220851"/>
                  </a:lnTo>
                  <a:lnTo>
                    <a:pt x="121823" y="228003"/>
                  </a:lnTo>
                  <a:lnTo>
                    <a:pt x="130251" y="235634"/>
                  </a:lnTo>
                  <a:lnTo>
                    <a:pt x="138253" y="243358"/>
                  </a:lnTo>
                  <a:lnTo>
                    <a:pt x="145784" y="251169"/>
                  </a:lnTo>
                  <a:lnTo>
                    <a:pt x="152622" y="259325"/>
                  </a:lnTo>
                  <a:lnTo>
                    <a:pt x="158696" y="267962"/>
                  </a:lnTo>
                  <a:lnTo>
                    <a:pt x="163759" y="277068"/>
                  </a:lnTo>
                  <a:lnTo>
                    <a:pt x="167329" y="286567"/>
                  </a:lnTo>
                  <a:lnTo>
                    <a:pt x="169278" y="296364"/>
                  </a:lnTo>
                  <a:lnTo>
                    <a:pt x="169620" y="306216"/>
                  </a:lnTo>
                  <a:lnTo>
                    <a:pt x="168337" y="315750"/>
                  </a:lnTo>
                  <a:lnTo>
                    <a:pt x="165576" y="324781"/>
                  </a:lnTo>
                  <a:lnTo>
                    <a:pt x="161284" y="332979"/>
                  </a:lnTo>
                  <a:lnTo>
                    <a:pt x="155130" y="339807"/>
                  </a:lnTo>
                  <a:lnTo>
                    <a:pt x="147106" y="345096"/>
                  </a:lnTo>
                  <a:lnTo>
                    <a:pt x="137635" y="348834"/>
                  </a:lnTo>
                  <a:lnTo>
                    <a:pt x="127368" y="350984"/>
                  </a:lnTo>
                  <a:lnTo>
                    <a:pt x="116763" y="351687"/>
                  </a:lnTo>
                  <a:lnTo>
                    <a:pt x="106050" y="351043"/>
                  </a:lnTo>
                  <a:lnTo>
                    <a:pt x="95332" y="349024"/>
                  </a:lnTo>
                  <a:lnTo>
                    <a:pt x="84645" y="345748"/>
                  </a:lnTo>
                  <a:lnTo>
                    <a:pt x="73993" y="341601"/>
                  </a:lnTo>
                  <a:lnTo>
                    <a:pt x="63375" y="337134"/>
                  </a:lnTo>
                  <a:lnTo>
                    <a:pt x="52796" y="332690"/>
                  </a:lnTo>
                  <a:lnTo>
                    <a:pt x="42704" y="328359"/>
                  </a:lnTo>
                  <a:lnTo>
                    <a:pt x="32994" y="323551"/>
                  </a:lnTo>
                  <a:lnTo>
                    <a:pt x="22812" y="316730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43232" y="505367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1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5" y="50454"/>
                  </a:lnTo>
                  <a:lnTo>
                    <a:pt x="178" y="66094"/>
                  </a:lnTo>
                  <a:lnTo>
                    <a:pt x="826" y="81278"/>
                  </a:lnTo>
                  <a:lnTo>
                    <a:pt x="2075" y="95600"/>
                  </a:lnTo>
                  <a:lnTo>
                    <a:pt x="3728" y="109180"/>
                  </a:lnTo>
                  <a:lnTo>
                    <a:pt x="5376" y="122454"/>
                  </a:lnTo>
                  <a:lnTo>
                    <a:pt x="6783" y="135735"/>
                  </a:lnTo>
                  <a:lnTo>
                    <a:pt x="8049" y="149641"/>
                  </a:lnTo>
                  <a:lnTo>
                    <a:pt x="9505" y="165122"/>
                  </a:lnTo>
                  <a:lnTo>
                    <a:pt x="11332" y="182542"/>
                  </a:lnTo>
                  <a:lnTo>
                    <a:pt x="13390" y="201447"/>
                  </a:lnTo>
                  <a:lnTo>
                    <a:pt x="15318" y="220895"/>
                  </a:lnTo>
                  <a:lnTo>
                    <a:pt x="16916" y="240263"/>
                  </a:lnTo>
                  <a:lnTo>
                    <a:pt x="18312" y="259146"/>
                  </a:lnTo>
                  <a:lnTo>
                    <a:pt x="19856" y="277197"/>
                  </a:lnTo>
                  <a:lnTo>
                    <a:pt x="21741" y="294328"/>
                  </a:lnTo>
                  <a:lnTo>
                    <a:pt x="23848" y="310614"/>
                  </a:lnTo>
                  <a:lnTo>
                    <a:pt x="26029" y="328098"/>
                  </a:lnTo>
                  <a:lnTo>
                    <a:pt x="28481" y="351669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18983" y="719609"/>
              <a:ext cx="176935" cy="175314"/>
            </a:xfrm>
            <a:custGeom>
              <a:avLst/>
              <a:gdLst/>
              <a:ahLst/>
              <a:cxnLst/>
              <a:rect l="0" t="0" r="0" b="0"/>
              <a:pathLst>
                <a:path w="176935" h="175314">
                  <a:moveTo>
                    <a:pt x="103234" y="91085"/>
                  </a:moveTo>
                  <a:lnTo>
                    <a:pt x="100300" y="82150"/>
                  </a:lnTo>
                  <a:lnTo>
                    <a:pt x="97518" y="72522"/>
                  </a:lnTo>
                  <a:lnTo>
                    <a:pt x="94614" y="61244"/>
                  </a:lnTo>
                  <a:lnTo>
                    <a:pt x="91400" y="48922"/>
                  </a:lnTo>
                  <a:lnTo>
                    <a:pt x="87587" y="36739"/>
                  </a:lnTo>
                  <a:lnTo>
                    <a:pt x="83066" y="25388"/>
                  </a:lnTo>
                  <a:lnTo>
                    <a:pt x="77730" y="15522"/>
                  </a:lnTo>
                  <a:lnTo>
                    <a:pt x="71393" y="7968"/>
                  </a:lnTo>
                  <a:lnTo>
                    <a:pt x="64059" y="2943"/>
                  </a:lnTo>
                  <a:lnTo>
                    <a:pt x="56034" y="335"/>
                  </a:lnTo>
                  <a:lnTo>
                    <a:pt x="47809" y="0"/>
                  </a:lnTo>
                  <a:lnTo>
                    <a:pt x="39692" y="1629"/>
                  </a:lnTo>
                  <a:lnTo>
                    <a:pt x="31956" y="5140"/>
                  </a:lnTo>
                  <a:lnTo>
                    <a:pt x="24914" y="10760"/>
                  </a:lnTo>
                  <a:lnTo>
                    <a:pt x="18666" y="18431"/>
                  </a:lnTo>
                  <a:lnTo>
                    <a:pt x="13302" y="28003"/>
                  </a:lnTo>
                  <a:lnTo>
                    <a:pt x="8990" y="39401"/>
                  </a:lnTo>
                  <a:lnTo>
                    <a:pt x="5716" y="52398"/>
                  </a:lnTo>
                  <a:lnTo>
                    <a:pt x="3330" y="66515"/>
                  </a:lnTo>
                  <a:lnTo>
                    <a:pt x="1637" y="81128"/>
                  </a:lnTo>
                  <a:lnTo>
                    <a:pt x="466" y="95837"/>
                  </a:lnTo>
                  <a:lnTo>
                    <a:pt x="0" y="110304"/>
                  </a:lnTo>
                  <a:lnTo>
                    <a:pt x="743" y="124172"/>
                  </a:lnTo>
                  <a:lnTo>
                    <a:pt x="2884" y="137296"/>
                  </a:lnTo>
                  <a:lnTo>
                    <a:pt x="6628" y="149074"/>
                  </a:lnTo>
                  <a:lnTo>
                    <a:pt x="12348" y="158402"/>
                  </a:lnTo>
                  <a:lnTo>
                    <a:pt x="20043" y="164891"/>
                  </a:lnTo>
                  <a:lnTo>
                    <a:pt x="29108" y="168622"/>
                  </a:lnTo>
                  <a:lnTo>
                    <a:pt x="38563" y="169779"/>
                  </a:lnTo>
                  <a:lnTo>
                    <a:pt x="47798" y="168736"/>
                  </a:lnTo>
                  <a:lnTo>
                    <a:pt x="56434" y="165632"/>
                  </a:lnTo>
                  <a:lnTo>
                    <a:pt x="64154" y="160293"/>
                  </a:lnTo>
                  <a:lnTo>
                    <a:pt x="70897" y="152823"/>
                  </a:lnTo>
                  <a:lnTo>
                    <a:pt x="76781" y="143727"/>
                  </a:lnTo>
                  <a:lnTo>
                    <a:pt x="81983" y="133713"/>
                  </a:lnTo>
                  <a:lnTo>
                    <a:pt x="86689" y="123308"/>
                  </a:lnTo>
                  <a:lnTo>
                    <a:pt x="91553" y="113935"/>
                  </a:lnTo>
                  <a:lnTo>
                    <a:pt x="97438" y="108869"/>
                  </a:lnTo>
                  <a:lnTo>
                    <a:pt x="103970" y="109463"/>
                  </a:lnTo>
                  <a:lnTo>
                    <a:pt x="110362" y="113706"/>
                  </a:lnTo>
                  <a:lnTo>
                    <a:pt x="116625" y="119978"/>
                  </a:lnTo>
                  <a:lnTo>
                    <a:pt x="122926" y="127168"/>
                  </a:lnTo>
                  <a:lnTo>
                    <a:pt x="129350" y="134657"/>
                  </a:lnTo>
                  <a:lnTo>
                    <a:pt x="135993" y="142058"/>
                  </a:lnTo>
                  <a:lnTo>
                    <a:pt x="143861" y="149889"/>
                  </a:lnTo>
                  <a:lnTo>
                    <a:pt x="155882" y="159948"/>
                  </a:lnTo>
                  <a:lnTo>
                    <a:pt x="176934" y="1753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06445" y="774760"/>
              <a:ext cx="126343" cy="141220"/>
            </a:xfrm>
            <a:custGeom>
              <a:avLst/>
              <a:gdLst/>
              <a:ahLst/>
              <a:cxnLst/>
              <a:rect l="0" t="0" r="0" b="0"/>
              <a:pathLst>
                <a:path w="126343" h="141220">
                  <a:moveTo>
                    <a:pt x="0" y="4348"/>
                  </a:moveTo>
                  <a:lnTo>
                    <a:pt x="2867" y="19017"/>
                  </a:lnTo>
                  <a:lnTo>
                    <a:pt x="5009" y="32928"/>
                  </a:lnTo>
                  <a:lnTo>
                    <a:pt x="6612" y="47422"/>
                  </a:lnTo>
                  <a:lnTo>
                    <a:pt x="7793" y="62450"/>
                  </a:lnTo>
                  <a:lnTo>
                    <a:pt x="8642" y="77627"/>
                  </a:lnTo>
                  <a:lnTo>
                    <a:pt x="9227" y="92664"/>
                  </a:lnTo>
                  <a:lnTo>
                    <a:pt x="9198" y="106370"/>
                  </a:lnTo>
                  <a:lnTo>
                    <a:pt x="7959" y="115193"/>
                  </a:lnTo>
                  <a:lnTo>
                    <a:pt x="5970" y="116940"/>
                  </a:lnTo>
                  <a:lnTo>
                    <a:pt x="4193" y="113384"/>
                  </a:lnTo>
                  <a:lnTo>
                    <a:pt x="2871" y="106136"/>
                  </a:lnTo>
                  <a:lnTo>
                    <a:pt x="1944" y="96078"/>
                  </a:lnTo>
                  <a:lnTo>
                    <a:pt x="1319" y="83879"/>
                  </a:lnTo>
                  <a:lnTo>
                    <a:pt x="1234" y="70584"/>
                  </a:lnTo>
                  <a:lnTo>
                    <a:pt x="2241" y="57560"/>
                  </a:lnTo>
                  <a:lnTo>
                    <a:pt x="4552" y="45535"/>
                  </a:lnTo>
                  <a:lnTo>
                    <a:pt x="8073" y="34661"/>
                  </a:lnTo>
                  <a:lnTo>
                    <a:pt x="12578" y="24812"/>
                  </a:lnTo>
                  <a:lnTo>
                    <a:pt x="17842" y="15795"/>
                  </a:lnTo>
                  <a:lnTo>
                    <a:pt x="23984" y="8060"/>
                  </a:lnTo>
                  <a:lnTo>
                    <a:pt x="31464" y="2664"/>
                  </a:lnTo>
                  <a:lnTo>
                    <a:pt x="40412" y="0"/>
                  </a:lnTo>
                  <a:lnTo>
                    <a:pt x="50352" y="7"/>
                  </a:lnTo>
                  <a:lnTo>
                    <a:pt x="60409" y="2519"/>
                  </a:lnTo>
                  <a:lnTo>
                    <a:pt x="70055" y="7178"/>
                  </a:lnTo>
                  <a:lnTo>
                    <a:pt x="78971" y="13694"/>
                  </a:lnTo>
                  <a:lnTo>
                    <a:pt x="86880" y="21946"/>
                  </a:lnTo>
                  <a:lnTo>
                    <a:pt x="93744" y="31711"/>
                  </a:lnTo>
                  <a:lnTo>
                    <a:pt x="99540" y="42688"/>
                  </a:lnTo>
                  <a:lnTo>
                    <a:pt x="104150" y="54579"/>
                  </a:lnTo>
                  <a:lnTo>
                    <a:pt x="107631" y="67123"/>
                  </a:lnTo>
                  <a:lnTo>
                    <a:pt x="110363" y="79905"/>
                  </a:lnTo>
                  <a:lnTo>
                    <a:pt x="113328" y="93806"/>
                  </a:lnTo>
                  <a:lnTo>
                    <a:pt x="117909" y="112278"/>
                  </a:lnTo>
                  <a:lnTo>
                    <a:pt x="126342" y="141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74901" y="536953"/>
              <a:ext cx="20744" cy="325941"/>
            </a:xfrm>
            <a:custGeom>
              <a:avLst/>
              <a:gdLst/>
              <a:ahLst/>
              <a:cxnLst/>
              <a:rect l="0" t="0" r="0" b="0"/>
              <a:pathLst>
                <a:path w="20744" h="325941">
                  <a:moveTo>
                    <a:pt x="0" y="0"/>
                  </a:moveTo>
                  <a:lnTo>
                    <a:pt x="0" y="8674"/>
                  </a:lnTo>
                  <a:lnTo>
                    <a:pt x="1" y="21021"/>
                  </a:lnTo>
                  <a:lnTo>
                    <a:pt x="1" y="35199"/>
                  </a:lnTo>
                  <a:lnTo>
                    <a:pt x="5" y="50454"/>
                  </a:lnTo>
                  <a:lnTo>
                    <a:pt x="178" y="66093"/>
                  </a:lnTo>
                  <a:lnTo>
                    <a:pt x="827" y="81278"/>
                  </a:lnTo>
                  <a:lnTo>
                    <a:pt x="2075" y="95609"/>
                  </a:lnTo>
                  <a:lnTo>
                    <a:pt x="3728" y="109535"/>
                  </a:lnTo>
                  <a:lnTo>
                    <a:pt x="5375" y="124105"/>
                  </a:lnTo>
                  <a:lnTo>
                    <a:pt x="6783" y="139874"/>
                  </a:lnTo>
                  <a:lnTo>
                    <a:pt x="8049" y="156740"/>
                  </a:lnTo>
                  <a:lnTo>
                    <a:pt x="9505" y="174221"/>
                  </a:lnTo>
                  <a:lnTo>
                    <a:pt x="11331" y="191944"/>
                  </a:lnTo>
                  <a:lnTo>
                    <a:pt x="13389" y="209557"/>
                  </a:lnTo>
                  <a:lnTo>
                    <a:pt x="15317" y="226676"/>
                  </a:lnTo>
                  <a:lnTo>
                    <a:pt x="16911" y="243146"/>
                  </a:lnTo>
                  <a:lnTo>
                    <a:pt x="18133" y="259000"/>
                  </a:lnTo>
                  <a:lnTo>
                    <a:pt x="19029" y="274346"/>
                  </a:lnTo>
                  <a:lnTo>
                    <a:pt x="19666" y="289278"/>
                  </a:lnTo>
                  <a:lnTo>
                    <a:pt x="20162" y="303618"/>
                  </a:lnTo>
                  <a:lnTo>
                    <a:pt x="20520" y="316384"/>
                  </a:lnTo>
                  <a:lnTo>
                    <a:pt x="20743" y="325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24058" y="663295"/>
              <a:ext cx="108772" cy="200042"/>
            </a:xfrm>
            <a:custGeom>
              <a:avLst/>
              <a:gdLst/>
              <a:ahLst/>
              <a:cxnLst/>
              <a:rect l="0" t="0" r="0" b="0"/>
              <a:pathLst>
                <a:path w="108772" h="200042">
                  <a:moveTo>
                    <a:pt x="87714" y="0"/>
                  </a:moveTo>
                  <a:lnTo>
                    <a:pt x="78979" y="5934"/>
                  </a:lnTo>
                  <a:lnTo>
                    <a:pt x="71273" y="12139"/>
                  </a:lnTo>
                  <a:lnTo>
                    <a:pt x="63871" y="19230"/>
                  </a:lnTo>
                  <a:lnTo>
                    <a:pt x="56610" y="26998"/>
                  </a:lnTo>
                  <a:lnTo>
                    <a:pt x="49432" y="34996"/>
                  </a:lnTo>
                  <a:lnTo>
                    <a:pt x="42306" y="42937"/>
                  </a:lnTo>
                  <a:lnTo>
                    <a:pt x="35216" y="50711"/>
                  </a:lnTo>
                  <a:lnTo>
                    <a:pt x="28149" y="58304"/>
                  </a:lnTo>
                  <a:lnTo>
                    <a:pt x="21107" y="65751"/>
                  </a:lnTo>
                  <a:lnTo>
                    <a:pt x="14412" y="73411"/>
                  </a:lnTo>
                  <a:lnTo>
                    <a:pt x="8675" y="81933"/>
                  </a:lnTo>
                  <a:lnTo>
                    <a:pt x="4163" y="91591"/>
                  </a:lnTo>
                  <a:lnTo>
                    <a:pt x="1134" y="102012"/>
                  </a:lnTo>
                  <a:lnTo>
                    <a:pt x="0" y="112392"/>
                  </a:lnTo>
                  <a:lnTo>
                    <a:pt x="802" y="122261"/>
                  </a:lnTo>
                  <a:lnTo>
                    <a:pt x="3441" y="131495"/>
                  </a:lnTo>
                  <a:lnTo>
                    <a:pt x="7871" y="140150"/>
                  </a:lnTo>
                  <a:lnTo>
                    <a:pt x="13885" y="148334"/>
                  </a:lnTo>
                  <a:lnTo>
                    <a:pt x="21174" y="155999"/>
                  </a:lnTo>
                  <a:lnTo>
                    <a:pt x="29428" y="162934"/>
                  </a:lnTo>
                  <a:lnTo>
                    <a:pt x="38383" y="169086"/>
                  </a:lnTo>
                  <a:lnTo>
                    <a:pt x="47835" y="174542"/>
                  </a:lnTo>
                  <a:lnTo>
                    <a:pt x="57632" y="179442"/>
                  </a:lnTo>
                  <a:lnTo>
                    <a:pt x="67652" y="183919"/>
                  </a:lnTo>
                  <a:lnTo>
                    <a:pt x="77365" y="187940"/>
                  </a:lnTo>
                  <a:lnTo>
                    <a:pt x="86779" y="191698"/>
                  </a:lnTo>
                  <a:lnTo>
                    <a:pt x="96720" y="195524"/>
                  </a:lnTo>
                  <a:lnTo>
                    <a:pt x="108771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53886" y="715183"/>
              <a:ext cx="126343" cy="143006"/>
            </a:xfrm>
            <a:custGeom>
              <a:avLst/>
              <a:gdLst/>
              <a:ahLst/>
              <a:cxnLst/>
              <a:rect l="0" t="0" r="0" b="0"/>
              <a:pathLst>
                <a:path w="126343" h="143006">
                  <a:moveTo>
                    <a:pt x="0" y="63925"/>
                  </a:moveTo>
                  <a:lnTo>
                    <a:pt x="11735" y="63925"/>
                  </a:lnTo>
                  <a:lnTo>
                    <a:pt x="22864" y="63925"/>
                  </a:lnTo>
                  <a:lnTo>
                    <a:pt x="34457" y="63921"/>
                  </a:lnTo>
                  <a:lnTo>
                    <a:pt x="46446" y="63748"/>
                  </a:lnTo>
                  <a:lnTo>
                    <a:pt x="58458" y="63100"/>
                  </a:lnTo>
                  <a:lnTo>
                    <a:pt x="70256" y="61842"/>
                  </a:lnTo>
                  <a:lnTo>
                    <a:pt x="81610" y="59844"/>
                  </a:lnTo>
                  <a:lnTo>
                    <a:pt x="92230" y="56899"/>
                  </a:lnTo>
                  <a:lnTo>
                    <a:pt x="102022" y="52985"/>
                  </a:lnTo>
                  <a:lnTo>
                    <a:pt x="110579" y="48068"/>
                  </a:lnTo>
                  <a:lnTo>
                    <a:pt x="117122" y="42019"/>
                  </a:lnTo>
                  <a:lnTo>
                    <a:pt x="121397" y="34885"/>
                  </a:lnTo>
                  <a:lnTo>
                    <a:pt x="123132" y="27163"/>
                  </a:lnTo>
                  <a:lnTo>
                    <a:pt x="121803" y="19675"/>
                  </a:lnTo>
                  <a:lnTo>
                    <a:pt x="117429" y="12875"/>
                  </a:lnTo>
                  <a:lnTo>
                    <a:pt x="110612" y="7177"/>
                  </a:lnTo>
                  <a:lnTo>
                    <a:pt x="102226" y="3107"/>
                  </a:lnTo>
                  <a:lnTo>
                    <a:pt x="92928" y="782"/>
                  </a:lnTo>
                  <a:lnTo>
                    <a:pt x="83115" y="0"/>
                  </a:lnTo>
                  <a:lnTo>
                    <a:pt x="73010" y="448"/>
                  </a:lnTo>
                  <a:lnTo>
                    <a:pt x="62747" y="1826"/>
                  </a:lnTo>
                  <a:lnTo>
                    <a:pt x="52721" y="4205"/>
                  </a:lnTo>
                  <a:lnTo>
                    <a:pt x="43587" y="8003"/>
                  </a:lnTo>
                  <a:lnTo>
                    <a:pt x="35628" y="13335"/>
                  </a:lnTo>
                  <a:lnTo>
                    <a:pt x="28791" y="20033"/>
                  </a:lnTo>
                  <a:lnTo>
                    <a:pt x="22881" y="27825"/>
                  </a:lnTo>
                  <a:lnTo>
                    <a:pt x="17691" y="36437"/>
                  </a:lnTo>
                  <a:lnTo>
                    <a:pt x="13355" y="45644"/>
                  </a:lnTo>
                  <a:lnTo>
                    <a:pt x="10339" y="55269"/>
                  </a:lnTo>
                  <a:lnTo>
                    <a:pt x="8795" y="65184"/>
                  </a:lnTo>
                  <a:lnTo>
                    <a:pt x="8740" y="75298"/>
                  </a:lnTo>
                  <a:lnTo>
                    <a:pt x="10224" y="85548"/>
                  </a:lnTo>
                  <a:lnTo>
                    <a:pt x="13117" y="95880"/>
                  </a:lnTo>
                  <a:lnTo>
                    <a:pt x="17331" y="105937"/>
                  </a:lnTo>
                  <a:lnTo>
                    <a:pt x="22899" y="115085"/>
                  </a:lnTo>
                  <a:lnTo>
                    <a:pt x="29722" y="123047"/>
                  </a:lnTo>
                  <a:lnTo>
                    <a:pt x="37742" y="129714"/>
                  </a:lnTo>
                  <a:lnTo>
                    <a:pt x="47027" y="134976"/>
                  </a:lnTo>
                  <a:lnTo>
                    <a:pt x="57487" y="138918"/>
                  </a:lnTo>
                  <a:lnTo>
                    <a:pt x="68697" y="141577"/>
                  </a:lnTo>
                  <a:lnTo>
                    <a:pt x="81289" y="143005"/>
                  </a:lnTo>
                  <a:lnTo>
                    <a:pt x="98605" y="142213"/>
                  </a:lnTo>
                  <a:lnTo>
                    <a:pt x="126342" y="137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13695" y="494839"/>
              <a:ext cx="13933" cy="400084"/>
            </a:xfrm>
            <a:custGeom>
              <a:avLst/>
              <a:gdLst/>
              <a:ahLst/>
              <a:cxnLst/>
              <a:rect l="0" t="0" r="0" b="0"/>
              <a:pathLst>
                <a:path w="13933" h="400084">
                  <a:moveTo>
                    <a:pt x="13932" y="0"/>
                  </a:moveTo>
                  <a:lnTo>
                    <a:pt x="10998" y="8935"/>
                  </a:lnTo>
                  <a:lnTo>
                    <a:pt x="8216" y="18562"/>
                  </a:lnTo>
                  <a:lnTo>
                    <a:pt x="5325" y="29854"/>
                  </a:lnTo>
                  <a:lnTo>
                    <a:pt x="2630" y="42695"/>
                  </a:lnTo>
                  <a:lnTo>
                    <a:pt x="762" y="56822"/>
                  </a:lnTo>
                  <a:lnTo>
                    <a:pt x="0" y="71943"/>
                  </a:lnTo>
                  <a:lnTo>
                    <a:pt x="140" y="87631"/>
                  </a:lnTo>
                  <a:lnTo>
                    <a:pt x="693" y="103371"/>
                  </a:lnTo>
                  <a:lnTo>
                    <a:pt x="1323" y="118884"/>
                  </a:lnTo>
                  <a:lnTo>
                    <a:pt x="1879" y="134416"/>
                  </a:lnTo>
                  <a:lnTo>
                    <a:pt x="2320" y="150603"/>
                  </a:lnTo>
                  <a:lnTo>
                    <a:pt x="2647" y="167753"/>
                  </a:lnTo>
                  <a:lnTo>
                    <a:pt x="2883" y="185698"/>
                  </a:lnTo>
                  <a:lnTo>
                    <a:pt x="3048" y="203977"/>
                  </a:lnTo>
                  <a:lnTo>
                    <a:pt x="3162" y="222276"/>
                  </a:lnTo>
                  <a:lnTo>
                    <a:pt x="3241" y="240462"/>
                  </a:lnTo>
                  <a:lnTo>
                    <a:pt x="3294" y="258506"/>
                  </a:lnTo>
                  <a:lnTo>
                    <a:pt x="3334" y="276409"/>
                  </a:lnTo>
                  <a:lnTo>
                    <a:pt x="3531" y="293872"/>
                  </a:lnTo>
                  <a:lnTo>
                    <a:pt x="4196" y="310305"/>
                  </a:lnTo>
                  <a:lnTo>
                    <a:pt x="5456" y="325467"/>
                  </a:lnTo>
                  <a:lnTo>
                    <a:pt x="7124" y="339378"/>
                  </a:lnTo>
                  <a:lnTo>
                    <a:pt x="8957" y="353720"/>
                  </a:lnTo>
                  <a:lnTo>
                    <a:pt x="11116" y="371985"/>
                  </a:lnTo>
                  <a:lnTo>
                    <a:pt x="1393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11813" y="610652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0488" y="2934"/>
                  </a:lnTo>
                  <a:lnTo>
                    <a:pt x="219999" y="5716"/>
                  </a:lnTo>
                  <a:lnTo>
                    <a:pt x="209693" y="8611"/>
                  </a:lnTo>
                  <a:lnTo>
                    <a:pt x="199218" y="11479"/>
                  </a:lnTo>
                  <a:lnTo>
                    <a:pt x="188226" y="13996"/>
                  </a:lnTo>
                  <a:lnTo>
                    <a:pt x="176588" y="16011"/>
                  </a:lnTo>
                  <a:lnTo>
                    <a:pt x="164507" y="17696"/>
                  </a:lnTo>
                  <a:lnTo>
                    <a:pt x="152401" y="19439"/>
                  </a:lnTo>
                  <a:lnTo>
                    <a:pt x="140513" y="21461"/>
                  </a:lnTo>
                  <a:lnTo>
                    <a:pt x="128753" y="23650"/>
                  </a:lnTo>
                  <a:lnTo>
                    <a:pt x="116791" y="25666"/>
                  </a:lnTo>
                  <a:lnTo>
                    <a:pt x="104451" y="27324"/>
                  </a:lnTo>
                  <a:lnTo>
                    <a:pt x="91876" y="28759"/>
                  </a:lnTo>
                  <a:lnTo>
                    <a:pt x="79426" y="30330"/>
                  </a:lnTo>
                  <a:lnTo>
                    <a:pt x="67313" y="32233"/>
                  </a:lnTo>
                  <a:lnTo>
                    <a:pt x="55640" y="34352"/>
                  </a:lnTo>
                  <a:lnTo>
                    <a:pt x="43135" y="36543"/>
                  </a:lnTo>
                  <a:lnTo>
                    <a:pt x="26465" y="39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53969" y="86333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800245" y="1642445"/>
            <a:ext cx="2348743" cy="426943"/>
            <a:chOff x="1800245" y="1642445"/>
            <a:chExt cx="2348743" cy="426943"/>
          </a:xfrm>
        </p:grpSpPr>
        <p:sp>
          <p:nvSpPr>
            <p:cNvPr id="35" name="Freeform 34"/>
            <p:cNvSpPr/>
            <p:nvPr/>
          </p:nvSpPr>
          <p:spPr>
            <a:xfrm>
              <a:off x="1800245" y="1642445"/>
              <a:ext cx="221227" cy="426943"/>
            </a:xfrm>
            <a:custGeom>
              <a:avLst/>
              <a:gdLst/>
              <a:ahLst/>
              <a:cxnLst/>
              <a:rect l="0" t="0" r="0" b="0"/>
              <a:pathLst>
                <a:path w="221227" h="426943">
                  <a:moveTo>
                    <a:pt x="31713" y="0"/>
                  </a:moveTo>
                  <a:lnTo>
                    <a:pt x="28846" y="8935"/>
                  </a:lnTo>
                  <a:lnTo>
                    <a:pt x="26704" y="18563"/>
                  </a:lnTo>
                  <a:lnTo>
                    <a:pt x="25101" y="29859"/>
                  </a:lnTo>
                  <a:lnTo>
                    <a:pt x="23921" y="42872"/>
                  </a:lnTo>
                  <a:lnTo>
                    <a:pt x="23072" y="57648"/>
                  </a:lnTo>
                  <a:lnTo>
                    <a:pt x="22474" y="74027"/>
                  </a:lnTo>
                  <a:lnTo>
                    <a:pt x="22060" y="91713"/>
                  </a:lnTo>
                  <a:lnTo>
                    <a:pt x="21776" y="110398"/>
                  </a:lnTo>
                  <a:lnTo>
                    <a:pt x="21587" y="129797"/>
                  </a:lnTo>
                  <a:lnTo>
                    <a:pt x="21629" y="149210"/>
                  </a:lnTo>
                  <a:lnTo>
                    <a:pt x="22190" y="167555"/>
                  </a:lnTo>
                  <a:lnTo>
                    <a:pt x="23379" y="184348"/>
                  </a:lnTo>
                  <a:lnTo>
                    <a:pt x="24992" y="200098"/>
                  </a:lnTo>
                  <a:lnTo>
                    <a:pt x="26613" y="215976"/>
                  </a:lnTo>
                  <a:lnTo>
                    <a:pt x="27994" y="232653"/>
                  </a:lnTo>
                  <a:lnTo>
                    <a:pt x="28902" y="249808"/>
                  </a:lnTo>
                  <a:lnTo>
                    <a:pt x="29053" y="266426"/>
                  </a:lnTo>
                  <a:lnTo>
                    <a:pt x="28378" y="281951"/>
                  </a:lnTo>
                  <a:lnTo>
                    <a:pt x="27126" y="296631"/>
                  </a:lnTo>
                  <a:lnTo>
                    <a:pt x="25755" y="311235"/>
                  </a:lnTo>
                  <a:lnTo>
                    <a:pt x="24533" y="326234"/>
                  </a:lnTo>
                  <a:lnTo>
                    <a:pt x="23223" y="341443"/>
                  </a:lnTo>
                  <a:lnTo>
                    <a:pt x="21206" y="356214"/>
                  </a:lnTo>
                  <a:lnTo>
                    <a:pt x="18180" y="370193"/>
                  </a:lnTo>
                  <a:lnTo>
                    <a:pt x="14163" y="383344"/>
                  </a:lnTo>
                  <a:lnTo>
                    <a:pt x="9317" y="395784"/>
                  </a:lnTo>
                  <a:lnTo>
                    <a:pt x="3887" y="407632"/>
                  </a:lnTo>
                  <a:lnTo>
                    <a:pt x="0" y="417808"/>
                  </a:lnTo>
                  <a:lnTo>
                    <a:pt x="171" y="424298"/>
                  </a:lnTo>
                  <a:lnTo>
                    <a:pt x="3699" y="426942"/>
                  </a:lnTo>
                  <a:lnTo>
                    <a:pt x="9539" y="426780"/>
                  </a:lnTo>
                  <a:lnTo>
                    <a:pt x="16934" y="424600"/>
                  </a:lnTo>
                  <a:lnTo>
                    <a:pt x="25377" y="420963"/>
                  </a:lnTo>
                  <a:lnTo>
                    <a:pt x="34683" y="416615"/>
                  </a:lnTo>
                  <a:lnTo>
                    <a:pt x="44929" y="412482"/>
                  </a:lnTo>
                  <a:lnTo>
                    <a:pt x="56086" y="409043"/>
                  </a:lnTo>
                  <a:lnTo>
                    <a:pt x="67854" y="406230"/>
                  </a:lnTo>
                  <a:lnTo>
                    <a:pt x="79754" y="403646"/>
                  </a:lnTo>
                  <a:lnTo>
                    <a:pt x="91511" y="401020"/>
                  </a:lnTo>
                  <a:lnTo>
                    <a:pt x="103355" y="398405"/>
                  </a:lnTo>
                  <a:lnTo>
                    <a:pt x="115906" y="396095"/>
                  </a:lnTo>
                  <a:lnTo>
                    <a:pt x="129456" y="394240"/>
                  </a:lnTo>
                  <a:lnTo>
                    <a:pt x="143800" y="392837"/>
                  </a:lnTo>
                  <a:lnTo>
                    <a:pt x="160128" y="391669"/>
                  </a:lnTo>
                  <a:lnTo>
                    <a:pt x="183234" y="390633"/>
                  </a:lnTo>
                  <a:lnTo>
                    <a:pt x="221226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80029" y="1947772"/>
              <a:ext cx="4614" cy="84229"/>
            </a:xfrm>
            <a:custGeom>
              <a:avLst/>
              <a:gdLst/>
              <a:ahLst/>
              <a:cxnLst/>
              <a:rect l="0" t="0" r="0" b="0"/>
              <a:pathLst>
                <a:path w="4614" h="84229">
                  <a:moveTo>
                    <a:pt x="4613" y="0"/>
                  </a:moveTo>
                  <a:lnTo>
                    <a:pt x="1813" y="8801"/>
                  </a:lnTo>
                  <a:lnTo>
                    <a:pt x="312" y="17148"/>
                  </a:lnTo>
                  <a:lnTo>
                    <a:pt x="0" y="25842"/>
                  </a:lnTo>
                  <a:lnTo>
                    <a:pt x="513" y="34881"/>
                  </a:lnTo>
                  <a:lnTo>
                    <a:pt x="1385" y="45171"/>
                  </a:lnTo>
                  <a:lnTo>
                    <a:pt x="2691" y="59854"/>
                  </a:lnTo>
                  <a:lnTo>
                    <a:pt x="461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63585" y="181090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47813" y="1884601"/>
              <a:ext cx="138998" cy="157928"/>
            </a:xfrm>
            <a:custGeom>
              <a:avLst/>
              <a:gdLst/>
              <a:ahLst/>
              <a:cxnLst/>
              <a:rect l="0" t="0" r="0" b="0"/>
              <a:pathLst>
                <a:path w="138998" h="157928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6" y="27846"/>
                  </a:lnTo>
                  <a:lnTo>
                    <a:pt x="11656" y="38653"/>
                  </a:lnTo>
                  <a:lnTo>
                    <a:pt x="14821" y="49816"/>
                  </a:lnTo>
                  <a:lnTo>
                    <a:pt x="18085" y="61022"/>
                  </a:lnTo>
                  <a:lnTo>
                    <a:pt x="21423" y="72134"/>
                  </a:lnTo>
                  <a:lnTo>
                    <a:pt x="24814" y="83118"/>
                  </a:lnTo>
                  <a:lnTo>
                    <a:pt x="28234" y="93984"/>
                  </a:lnTo>
                  <a:lnTo>
                    <a:pt x="31343" y="104754"/>
                  </a:lnTo>
                  <a:lnTo>
                    <a:pt x="33519" y="115451"/>
                  </a:lnTo>
                  <a:lnTo>
                    <a:pt x="34475" y="126065"/>
                  </a:lnTo>
                  <a:lnTo>
                    <a:pt x="33499" y="135461"/>
                  </a:lnTo>
                  <a:lnTo>
                    <a:pt x="30232" y="141342"/>
                  </a:lnTo>
                  <a:lnTo>
                    <a:pt x="25889" y="142661"/>
                  </a:lnTo>
                  <a:lnTo>
                    <a:pt x="21297" y="139830"/>
                  </a:lnTo>
                  <a:lnTo>
                    <a:pt x="16808" y="133725"/>
                  </a:lnTo>
                  <a:lnTo>
                    <a:pt x="12853" y="125200"/>
                  </a:lnTo>
                  <a:lnTo>
                    <a:pt x="10047" y="114947"/>
                  </a:lnTo>
                  <a:lnTo>
                    <a:pt x="8616" y="103490"/>
                  </a:lnTo>
                  <a:lnTo>
                    <a:pt x="8457" y="91369"/>
                  </a:lnTo>
                  <a:lnTo>
                    <a:pt x="9332" y="79155"/>
                  </a:lnTo>
                  <a:lnTo>
                    <a:pt x="11001" y="67165"/>
                  </a:lnTo>
                  <a:lnTo>
                    <a:pt x="13577" y="55655"/>
                  </a:lnTo>
                  <a:lnTo>
                    <a:pt x="17507" y="44917"/>
                  </a:lnTo>
                  <a:lnTo>
                    <a:pt x="22928" y="35044"/>
                  </a:lnTo>
                  <a:lnTo>
                    <a:pt x="29686" y="26599"/>
                  </a:lnTo>
                  <a:lnTo>
                    <a:pt x="37518" y="20661"/>
                  </a:lnTo>
                  <a:lnTo>
                    <a:pt x="46153" y="17597"/>
                  </a:lnTo>
                  <a:lnTo>
                    <a:pt x="55205" y="17150"/>
                  </a:lnTo>
                  <a:lnTo>
                    <a:pt x="64193" y="18818"/>
                  </a:lnTo>
                  <a:lnTo>
                    <a:pt x="72863" y="22089"/>
                  </a:lnTo>
                  <a:lnTo>
                    <a:pt x="81157" y="26687"/>
                  </a:lnTo>
                  <a:lnTo>
                    <a:pt x="89114" y="32581"/>
                  </a:lnTo>
                  <a:lnTo>
                    <a:pt x="96797" y="39648"/>
                  </a:lnTo>
                  <a:lnTo>
                    <a:pt x="104110" y="47678"/>
                  </a:lnTo>
                  <a:lnTo>
                    <a:pt x="110803" y="56446"/>
                  </a:lnTo>
                  <a:lnTo>
                    <a:pt x="116789" y="65753"/>
                  </a:lnTo>
                  <a:lnTo>
                    <a:pt x="122132" y="75443"/>
                  </a:lnTo>
                  <a:lnTo>
                    <a:pt x="126955" y="85402"/>
                  </a:lnTo>
                  <a:lnTo>
                    <a:pt x="131377" y="95540"/>
                  </a:lnTo>
                  <a:lnTo>
                    <a:pt x="135161" y="105729"/>
                  </a:lnTo>
                  <a:lnTo>
                    <a:pt x="137990" y="117004"/>
                  </a:lnTo>
                  <a:lnTo>
                    <a:pt x="138997" y="132588"/>
                  </a:lnTo>
                  <a:lnTo>
                    <a:pt x="13687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40039" y="1874072"/>
              <a:ext cx="98757" cy="153191"/>
            </a:xfrm>
            <a:custGeom>
              <a:avLst/>
              <a:gdLst/>
              <a:ahLst/>
              <a:cxnLst/>
              <a:rect l="0" t="0" r="0" b="0"/>
              <a:pathLst>
                <a:path w="98757" h="153191">
                  <a:moveTo>
                    <a:pt x="7815" y="21057"/>
                  </a:moveTo>
                  <a:lnTo>
                    <a:pt x="4949" y="32792"/>
                  </a:lnTo>
                  <a:lnTo>
                    <a:pt x="2806" y="43921"/>
                  </a:lnTo>
                  <a:lnTo>
                    <a:pt x="1208" y="55515"/>
                  </a:lnTo>
                  <a:lnTo>
                    <a:pt x="200" y="67503"/>
                  </a:lnTo>
                  <a:lnTo>
                    <a:pt x="0" y="79515"/>
                  </a:lnTo>
                  <a:lnTo>
                    <a:pt x="660" y="91318"/>
                  </a:lnTo>
                  <a:lnTo>
                    <a:pt x="2244" y="102844"/>
                  </a:lnTo>
                  <a:lnTo>
                    <a:pt x="4905" y="114113"/>
                  </a:lnTo>
                  <a:lnTo>
                    <a:pt x="8625" y="125154"/>
                  </a:lnTo>
                  <a:lnTo>
                    <a:pt x="13411" y="135363"/>
                  </a:lnTo>
                  <a:lnTo>
                    <a:pt x="19373" y="143555"/>
                  </a:lnTo>
                  <a:lnTo>
                    <a:pt x="26452" y="149242"/>
                  </a:lnTo>
                  <a:lnTo>
                    <a:pt x="34307" y="152415"/>
                  </a:lnTo>
                  <a:lnTo>
                    <a:pt x="42417" y="153190"/>
                  </a:lnTo>
                  <a:lnTo>
                    <a:pt x="50457" y="151891"/>
                  </a:lnTo>
                  <a:lnTo>
                    <a:pt x="58141" y="148785"/>
                  </a:lnTo>
                  <a:lnTo>
                    <a:pt x="65148" y="143975"/>
                  </a:lnTo>
                  <a:lnTo>
                    <a:pt x="71377" y="137674"/>
                  </a:lnTo>
                  <a:lnTo>
                    <a:pt x="76899" y="130177"/>
                  </a:lnTo>
                  <a:lnTo>
                    <a:pt x="81849" y="121775"/>
                  </a:lnTo>
                  <a:lnTo>
                    <a:pt x="86365" y="112713"/>
                  </a:lnTo>
                  <a:lnTo>
                    <a:pt x="90399" y="103018"/>
                  </a:lnTo>
                  <a:lnTo>
                    <a:pt x="93738" y="92526"/>
                  </a:lnTo>
                  <a:lnTo>
                    <a:pt x="96313" y="81211"/>
                  </a:lnTo>
                  <a:lnTo>
                    <a:pt x="98044" y="69341"/>
                  </a:lnTo>
                  <a:lnTo>
                    <a:pt x="98756" y="57373"/>
                  </a:lnTo>
                  <a:lnTo>
                    <a:pt x="98460" y="45596"/>
                  </a:lnTo>
                  <a:lnTo>
                    <a:pt x="97457" y="34548"/>
                  </a:lnTo>
                  <a:lnTo>
                    <a:pt x="96152" y="24018"/>
                  </a:lnTo>
                  <a:lnTo>
                    <a:pt x="94431" y="13086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26839" y="1848407"/>
              <a:ext cx="149895" cy="188139"/>
            </a:xfrm>
            <a:custGeom>
              <a:avLst/>
              <a:gdLst/>
              <a:ahLst/>
              <a:cxnLst/>
              <a:rect l="0" t="0" r="0" b="0"/>
              <a:pathLst>
                <a:path w="149895" h="188139">
                  <a:moveTo>
                    <a:pt x="126342" y="4608"/>
                  </a:moveTo>
                  <a:lnTo>
                    <a:pt x="117406" y="1808"/>
                  </a:lnTo>
                  <a:lnTo>
                    <a:pt x="107779" y="307"/>
                  </a:lnTo>
                  <a:lnTo>
                    <a:pt x="96497" y="0"/>
                  </a:lnTo>
                  <a:lnTo>
                    <a:pt x="84002" y="679"/>
                  </a:lnTo>
                  <a:lnTo>
                    <a:pt x="71171" y="2147"/>
                  </a:lnTo>
                  <a:lnTo>
                    <a:pt x="58570" y="4225"/>
                  </a:lnTo>
                  <a:lnTo>
                    <a:pt x="47052" y="7080"/>
                  </a:lnTo>
                  <a:lnTo>
                    <a:pt x="37850" y="11200"/>
                  </a:lnTo>
                  <a:lnTo>
                    <a:pt x="31431" y="16739"/>
                  </a:lnTo>
                  <a:lnTo>
                    <a:pt x="28076" y="23238"/>
                  </a:lnTo>
                  <a:lnTo>
                    <a:pt x="28230" y="29830"/>
                  </a:lnTo>
                  <a:lnTo>
                    <a:pt x="31778" y="36007"/>
                  </a:lnTo>
                  <a:lnTo>
                    <a:pt x="38189" y="41778"/>
                  </a:lnTo>
                  <a:lnTo>
                    <a:pt x="46826" y="47488"/>
                  </a:lnTo>
                  <a:lnTo>
                    <a:pt x="57102" y="53359"/>
                  </a:lnTo>
                  <a:lnTo>
                    <a:pt x="68385" y="59302"/>
                  </a:lnTo>
                  <a:lnTo>
                    <a:pt x="80014" y="65000"/>
                  </a:lnTo>
                  <a:lnTo>
                    <a:pt x="91602" y="70286"/>
                  </a:lnTo>
                  <a:lnTo>
                    <a:pt x="102838" y="75312"/>
                  </a:lnTo>
                  <a:lnTo>
                    <a:pt x="113390" y="80447"/>
                  </a:lnTo>
                  <a:lnTo>
                    <a:pt x="123147" y="85911"/>
                  </a:lnTo>
                  <a:lnTo>
                    <a:pt x="131853" y="92074"/>
                  </a:lnTo>
                  <a:lnTo>
                    <a:pt x="139031" y="99507"/>
                  </a:lnTo>
                  <a:lnTo>
                    <a:pt x="144555" y="108396"/>
                  </a:lnTo>
                  <a:lnTo>
                    <a:pt x="148282" y="118282"/>
                  </a:lnTo>
                  <a:lnTo>
                    <a:pt x="149894" y="128295"/>
                  </a:lnTo>
                  <a:lnTo>
                    <a:pt x="149421" y="137914"/>
                  </a:lnTo>
                  <a:lnTo>
                    <a:pt x="147174" y="146978"/>
                  </a:lnTo>
                  <a:lnTo>
                    <a:pt x="143540" y="155519"/>
                  </a:lnTo>
                  <a:lnTo>
                    <a:pt x="138869" y="163621"/>
                  </a:lnTo>
                  <a:lnTo>
                    <a:pt x="133127" y="171062"/>
                  </a:lnTo>
                  <a:lnTo>
                    <a:pt x="125917" y="177315"/>
                  </a:lnTo>
                  <a:lnTo>
                    <a:pt x="117141" y="182186"/>
                  </a:lnTo>
                  <a:lnTo>
                    <a:pt x="106976" y="185628"/>
                  </a:lnTo>
                  <a:lnTo>
                    <a:pt x="95704" y="187572"/>
                  </a:lnTo>
                  <a:lnTo>
                    <a:pt x="83606" y="188138"/>
                  </a:lnTo>
                  <a:lnTo>
                    <a:pt x="71076" y="187570"/>
                  </a:lnTo>
                  <a:lnTo>
                    <a:pt x="58598" y="186134"/>
                  </a:lnTo>
                  <a:lnTo>
                    <a:pt x="46446" y="184068"/>
                  </a:lnTo>
                  <a:lnTo>
                    <a:pt x="35131" y="181707"/>
                  </a:lnTo>
                  <a:lnTo>
                    <a:pt x="24386" y="179262"/>
                  </a:lnTo>
                  <a:lnTo>
                    <a:pt x="13270" y="176522"/>
                  </a:lnTo>
                  <a:lnTo>
                    <a:pt x="0" y="173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03067" y="1845204"/>
              <a:ext cx="144954" cy="199164"/>
            </a:xfrm>
            <a:custGeom>
              <a:avLst/>
              <a:gdLst/>
              <a:ahLst/>
              <a:cxnLst/>
              <a:rect l="0" t="0" r="0" b="0"/>
              <a:pathLst>
                <a:path w="144954" h="199164">
                  <a:moveTo>
                    <a:pt x="113368" y="81511"/>
                  </a:moveTo>
                  <a:lnTo>
                    <a:pt x="113301" y="69842"/>
                  </a:lnTo>
                  <a:lnTo>
                    <a:pt x="112661" y="59354"/>
                  </a:lnTo>
                  <a:lnTo>
                    <a:pt x="111355" y="49057"/>
                  </a:lnTo>
                  <a:lnTo>
                    <a:pt x="109150" y="38928"/>
                  </a:lnTo>
                  <a:lnTo>
                    <a:pt x="105537" y="29233"/>
                  </a:lnTo>
                  <a:lnTo>
                    <a:pt x="100359" y="20110"/>
                  </a:lnTo>
                  <a:lnTo>
                    <a:pt x="93612" y="12026"/>
                  </a:lnTo>
                  <a:lnTo>
                    <a:pt x="85263" y="5809"/>
                  </a:lnTo>
                  <a:lnTo>
                    <a:pt x="75476" y="1754"/>
                  </a:lnTo>
                  <a:lnTo>
                    <a:pt x="65008" y="0"/>
                  </a:lnTo>
                  <a:lnTo>
                    <a:pt x="55063" y="785"/>
                  </a:lnTo>
                  <a:lnTo>
                    <a:pt x="46269" y="3980"/>
                  </a:lnTo>
                  <a:lnTo>
                    <a:pt x="38555" y="9191"/>
                  </a:lnTo>
                  <a:lnTo>
                    <a:pt x="31452" y="15960"/>
                  </a:lnTo>
                  <a:lnTo>
                    <a:pt x="24607" y="23880"/>
                  </a:lnTo>
                  <a:lnTo>
                    <a:pt x="18160" y="32787"/>
                  </a:lnTo>
                  <a:lnTo>
                    <a:pt x="12648" y="42742"/>
                  </a:lnTo>
                  <a:lnTo>
                    <a:pt x="8305" y="53696"/>
                  </a:lnTo>
                  <a:lnTo>
                    <a:pt x="5065" y="65492"/>
                  </a:lnTo>
                  <a:lnTo>
                    <a:pt x="2732" y="77942"/>
                  </a:lnTo>
                  <a:lnTo>
                    <a:pt x="1094" y="90875"/>
                  </a:lnTo>
                  <a:lnTo>
                    <a:pt x="130" y="104154"/>
                  </a:lnTo>
                  <a:lnTo>
                    <a:pt x="0" y="117674"/>
                  </a:lnTo>
                  <a:lnTo>
                    <a:pt x="732" y="131352"/>
                  </a:lnTo>
                  <a:lnTo>
                    <a:pt x="2545" y="144808"/>
                  </a:lnTo>
                  <a:lnTo>
                    <a:pt x="5897" y="157390"/>
                  </a:lnTo>
                  <a:lnTo>
                    <a:pt x="10902" y="168806"/>
                  </a:lnTo>
                  <a:lnTo>
                    <a:pt x="17535" y="178776"/>
                  </a:lnTo>
                  <a:lnTo>
                    <a:pt x="25808" y="186876"/>
                  </a:lnTo>
                  <a:lnTo>
                    <a:pt x="35554" y="193055"/>
                  </a:lnTo>
                  <a:lnTo>
                    <a:pt x="46335" y="197238"/>
                  </a:lnTo>
                  <a:lnTo>
                    <a:pt x="57554" y="199163"/>
                  </a:lnTo>
                  <a:lnTo>
                    <a:pt x="68836" y="198909"/>
                  </a:lnTo>
                  <a:lnTo>
                    <a:pt x="80018" y="196980"/>
                  </a:lnTo>
                  <a:lnTo>
                    <a:pt x="91060" y="194092"/>
                  </a:lnTo>
                  <a:lnTo>
                    <a:pt x="101954" y="190750"/>
                  </a:lnTo>
                  <a:lnTo>
                    <a:pt x="112273" y="187180"/>
                  </a:lnTo>
                  <a:lnTo>
                    <a:pt x="122169" y="182974"/>
                  </a:lnTo>
                  <a:lnTo>
                    <a:pt x="132510" y="176654"/>
                  </a:lnTo>
                  <a:lnTo>
                    <a:pt x="144953" y="165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09366" y="1894477"/>
              <a:ext cx="170282" cy="131953"/>
            </a:xfrm>
            <a:custGeom>
              <a:avLst/>
              <a:gdLst/>
              <a:ahLst/>
              <a:cxnLst/>
              <a:rect l="0" t="0" r="0" b="0"/>
              <a:pathLst>
                <a:path w="170282" h="131953">
                  <a:moveTo>
                    <a:pt x="64996" y="53295"/>
                  </a:moveTo>
                  <a:lnTo>
                    <a:pt x="73664" y="47360"/>
                  </a:lnTo>
                  <a:lnTo>
                    <a:pt x="80730" y="41156"/>
                  </a:lnTo>
                  <a:lnTo>
                    <a:pt x="86818" y="34069"/>
                  </a:lnTo>
                  <a:lnTo>
                    <a:pt x="91528" y="26474"/>
                  </a:lnTo>
                  <a:lnTo>
                    <a:pt x="93797" y="19124"/>
                  </a:lnTo>
                  <a:lnTo>
                    <a:pt x="93243" y="12445"/>
                  </a:lnTo>
                  <a:lnTo>
                    <a:pt x="90107" y="6842"/>
                  </a:lnTo>
                  <a:lnTo>
                    <a:pt x="84881" y="2843"/>
                  </a:lnTo>
                  <a:lnTo>
                    <a:pt x="78072" y="572"/>
                  </a:lnTo>
                  <a:lnTo>
                    <a:pt x="70115" y="0"/>
                  </a:lnTo>
                  <a:lnTo>
                    <a:pt x="61346" y="1120"/>
                  </a:lnTo>
                  <a:lnTo>
                    <a:pt x="52022" y="3764"/>
                  </a:lnTo>
                  <a:lnTo>
                    <a:pt x="42647" y="7807"/>
                  </a:lnTo>
                  <a:lnTo>
                    <a:pt x="33959" y="13260"/>
                  </a:lnTo>
                  <a:lnTo>
                    <a:pt x="26302" y="20000"/>
                  </a:lnTo>
                  <a:lnTo>
                    <a:pt x="19669" y="27795"/>
                  </a:lnTo>
                  <a:lnTo>
                    <a:pt x="13898" y="36396"/>
                  </a:lnTo>
                  <a:lnTo>
                    <a:pt x="8800" y="45589"/>
                  </a:lnTo>
                  <a:lnTo>
                    <a:pt x="4527" y="55201"/>
                  </a:lnTo>
                  <a:lnTo>
                    <a:pt x="1553" y="65106"/>
                  </a:lnTo>
                  <a:lnTo>
                    <a:pt x="36" y="75213"/>
                  </a:lnTo>
                  <a:lnTo>
                    <a:pt x="0" y="85457"/>
                  </a:lnTo>
                  <a:lnTo>
                    <a:pt x="1496" y="95795"/>
                  </a:lnTo>
                  <a:lnTo>
                    <a:pt x="4397" y="106177"/>
                  </a:lnTo>
                  <a:lnTo>
                    <a:pt x="8616" y="115928"/>
                  </a:lnTo>
                  <a:lnTo>
                    <a:pt x="14189" y="123806"/>
                  </a:lnTo>
                  <a:lnTo>
                    <a:pt x="21004" y="129270"/>
                  </a:lnTo>
                  <a:lnTo>
                    <a:pt x="28681" y="131952"/>
                  </a:lnTo>
                  <a:lnTo>
                    <a:pt x="36671" y="131333"/>
                  </a:lnTo>
                  <a:lnTo>
                    <a:pt x="44629" y="127466"/>
                  </a:lnTo>
                  <a:lnTo>
                    <a:pt x="52260" y="120837"/>
                  </a:lnTo>
                  <a:lnTo>
                    <a:pt x="59231" y="112053"/>
                  </a:lnTo>
                  <a:lnTo>
                    <a:pt x="65441" y="101701"/>
                  </a:lnTo>
                  <a:lnTo>
                    <a:pt x="71143" y="91221"/>
                  </a:lnTo>
                  <a:lnTo>
                    <a:pt x="77627" y="82960"/>
                  </a:lnTo>
                  <a:lnTo>
                    <a:pt x="85394" y="78245"/>
                  </a:lnTo>
                  <a:lnTo>
                    <a:pt x="93075" y="77024"/>
                  </a:lnTo>
                  <a:lnTo>
                    <a:pt x="100388" y="78470"/>
                  </a:lnTo>
                  <a:lnTo>
                    <a:pt x="107471" y="81765"/>
                  </a:lnTo>
                  <a:lnTo>
                    <a:pt x="114454" y="86305"/>
                  </a:lnTo>
                  <a:lnTo>
                    <a:pt x="121407" y="91662"/>
                  </a:lnTo>
                  <a:lnTo>
                    <a:pt x="128443" y="97058"/>
                  </a:lnTo>
                  <a:lnTo>
                    <a:pt x="136635" y="101755"/>
                  </a:lnTo>
                  <a:lnTo>
                    <a:pt x="148939" y="105040"/>
                  </a:lnTo>
                  <a:lnTo>
                    <a:pt x="170281" y="1059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78192" y="1863544"/>
              <a:ext cx="75156" cy="111419"/>
            </a:xfrm>
            <a:custGeom>
              <a:avLst/>
              <a:gdLst/>
              <a:ahLst/>
              <a:cxnLst/>
              <a:rect l="0" t="0" r="0" b="0"/>
              <a:pathLst>
                <a:path w="75156" h="111419">
                  <a:moveTo>
                    <a:pt x="22512" y="63171"/>
                  </a:moveTo>
                  <a:lnTo>
                    <a:pt x="22579" y="74839"/>
                  </a:lnTo>
                  <a:lnTo>
                    <a:pt x="23219" y="85327"/>
                  </a:lnTo>
                  <a:lnTo>
                    <a:pt x="24479" y="95597"/>
                  </a:lnTo>
                  <a:lnTo>
                    <a:pt x="24969" y="104672"/>
                  </a:lnTo>
                  <a:lnTo>
                    <a:pt x="22949" y="110286"/>
                  </a:lnTo>
                  <a:lnTo>
                    <a:pt x="18996" y="111418"/>
                  </a:lnTo>
                  <a:lnTo>
                    <a:pt x="14232" y="108466"/>
                  </a:lnTo>
                  <a:lnTo>
                    <a:pt x="9363" y="102288"/>
                  </a:lnTo>
                  <a:lnTo>
                    <a:pt x="5011" y="93885"/>
                  </a:lnTo>
                  <a:lnTo>
                    <a:pt x="1867" y="84248"/>
                  </a:lnTo>
                  <a:lnTo>
                    <a:pt x="179" y="74023"/>
                  </a:lnTo>
                  <a:lnTo>
                    <a:pt x="0" y="63714"/>
                  </a:lnTo>
                  <a:lnTo>
                    <a:pt x="1386" y="53788"/>
                  </a:lnTo>
                  <a:lnTo>
                    <a:pt x="4207" y="44448"/>
                  </a:lnTo>
                  <a:lnTo>
                    <a:pt x="8369" y="35853"/>
                  </a:lnTo>
                  <a:lnTo>
                    <a:pt x="13902" y="28216"/>
                  </a:lnTo>
                  <a:lnTo>
                    <a:pt x="20691" y="21562"/>
                  </a:lnTo>
                  <a:lnTo>
                    <a:pt x="28437" y="15904"/>
                  </a:lnTo>
                  <a:lnTo>
                    <a:pt x="37716" y="10788"/>
                  </a:lnTo>
                  <a:lnTo>
                    <a:pt x="51573" y="5761"/>
                  </a:lnTo>
                  <a:lnTo>
                    <a:pt x="75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05989" y="1863544"/>
              <a:ext cx="126343" cy="145980"/>
            </a:xfrm>
            <a:custGeom>
              <a:avLst/>
              <a:gdLst/>
              <a:ahLst/>
              <a:cxnLst/>
              <a:rect l="0" t="0" r="0" b="0"/>
              <a:pathLst>
                <a:path w="126343" h="145980">
                  <a:moveTo>
                    <a:pt x="0" y="52642"/>
                  </a:moveTo>
                  <a:lnTo>
                    <a:pt x="2934" y="61443"/>
                  </a:lnTo>
                  <a:lnTo>
                    <a:pt x="5716" y="69790"/>
                  </a:lnTo>
                  <a:lnTo>
                    <a:pt x="8616" y="78489"/>
                  </a:lnTo>
                  <a:lnTo>
                    <a:pt x="11656" y="87610"/>
                  </a:lnTo>
                  <a:lnTo>
                    <a:pt x="14821" y="97105"/>
                  </a:lnTo>
                  <a:lnTo>
                    <a:pt x="18085" y="106897"/>
                  </a:lnTo>
                  <a:lnTo>
                    <a:pt x="21423" y="116911"/>
                  </a:lnTo>
                  <a:lnTo>
                    <a:pt x="24814" y="127085"/>
                  </a:lnTo>
                  <a:lnTo>
                    <a:pt x="28218" y="137293"/>
                  </a:lnTo>
                  <a:lnTo>
                    <a:pt x="30759" y="144740"/>
                  </a:lnTo>
                  <a:lnTo>
                    <a:pt x="31388" y="145979"/>
                  </a:lnTo>
                  <a:lnTo>
                    <a:pt x="30500" y="142068"/>
                  </a:lnTo>
                  <a:lnTo>
                    <a:pt x="28639" y="134829"/>
                  </a:lnTo>
                  <a:lnTo>
                    <a:pt x="26170" y="125776"/>
                  </a:lnTo>
                  <a:lnTo>
                    <a:pt x="23335" y="115840"/>
                  </a:lnTo>
                  <a:lnTo>
                    <a:pt x="20599" y="105503"/>
                  </a:lnTo>
                  <a:lnTo>
                    <a:pt x="18664" y="95001"/>
                  </a:lnTo>
                  <a:lnTo>
                    <a:pt x="17852" y="84445"/>
                  </a:lnTo>
                  <a:lnTo>
                    <a:pt x="18459" y="74042"/>
                  </a:lnTo>
                  <a:lnTo>
                    <a:pt x="20918" y="64119"/>
                  </a:lnTo>
                  <a:lnTo>
                    <a:pt x="25279" y="54813"/>
                  </a:lnTo>
                  <a:lnTo>
                    <a:pt x="31291" y="46257"/>
                  </a:lnTo>
                  <a:lnTo>
                    <a:pt x="38607" y="38654"/>
                  </a:lnTo>
                  <a:lnTo>
                    <a:pt x="46893" y="32021"/>
                  </a:lnTo>
                  <a:lnTo>
                    <a:pt x="55876" y="26228"/>
                  </a:lnTo>
                  <a:lnTo>
                    <a:pt x="65351" y="21094"/>
                  </a:lnTo>
                  <a:lnTo>
                    <a:pt x="75155" y="16455"/>
                  </a:lnTo>
                  <a:lnTo>
                    <a:pt x="84920" y="12325"/>
                  </a:lnTo>
                  <a:lnTo>
                    <a:pt x="95119" y="8482"/>
                  </a:lnTo>
                  <a:lnTo>
                    <a:pt x="107762" y="458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90894" y="1916186"/>
              <a:ext cx="15138" cy="126343"/>
            </a:xfrm>
            <a:custGeom>
              <a:avLst/>
              <a:gdLst/>
              <a:ahLst/>
              <a:cxnLst/>
              <a:rect l="0" t="0" r="0" b="0"/>
              <a:pathLst>
                <a:path w="15138" h="126343">
                  <a:moveTo>
                    <a:pt x="4608" y="0"/>
                  </a:moveTo>
                  <a:lnTo>
                    <a:pt x="1808" y="11668"/>
                  </a:lnTo>
                  <a:lnTo>
                    <a:pt x="307" y="22157"/>
                  </a:lnTo>
                  <a:lnTo>
                    <a:pt x="0" y="32459"/>
                  </a:lnTo>
                  <a:lnTo>
                    <a:pt x="679" y="42760"/>
                  </a:lnTo>
                  <a:lnTo>
                    <a:pt x="2148" y="53104"/>
                  </a:lnTo>
                  <a:lnTo>
                    <a:pt x="4212" y="63489"/>
                  </a:lnTo>
                  <a:lnTo>
                    <a:pt x="6558" y="73839"/>
                  </a:lnTo>
                  <a:lnTo>
                    <a:pt x="8987" y="85235"/>
                  </a:lnTo>
                  <a:lnTo>
                    <a:pt x="11706" y="100915"/>
                  </a:lnTo>
                  <a:lnTo>
                    <a:pt x="1513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95502" y="1800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79730" y="1831095"/>
              <a:ext cx="137614" cy="156742"/>
            </a:xfrm>
            <a:custGeom>
              <a:avLst/>
              <a:gdLst/>
              <a:ahLst/>
              <a:cxnLst/>
              <a:rect l="0" t="0" r="0" b="0"/>
              <a:pathLst>
                <a:path w="137614" h="156742">
                  <a:moveTo>
                    <a:pt x="0" y="95620"/>
                  </a:moveTo>
                  <a:lnTo>
                    <a:pt x="11735" y="95620"/>
                  </a:lnTo>
                  <a:lnTo>
                    <a:pt x="22865" y="95620"/>
                  </a:lnTo>
                  <a:lnTo>
                    <a:pt x="34458" y="95611"/>
                  </a:lnTo>
                  <a:lnTo>
                    <a:pt x="46446" y="95265"/>
                  </a:lnTo>
                  <a:lnTo>
                    <a:pt x="58458" y="93968"/>
                  </a:lnTo>
                  <a:lnTo>
                    <a:pt x="70261" y="91466"/>
                  </a:lnTo>
                  <a:lnTo>
                    <a:pt x="81787" y="87988"/>
                  </a:lnTo>
                  <a:lnTo>
                    <a:pt x="93056" y="84043"/>
                  </a:lnTo>
                  <a:lnTo>
                    <a:pt x="104101" y="79971"/>
                  </a:lnTo>
                  <a:lnTo>
                    <a:pt x="114483" y="75441"/>
                  </a:lnTo>
                  <a:lnTo>
                    <a:pt x="123324" y="69584"/>
                  </a:lnTo>
                  <a:lnTo>
                    <a:pt x="130260" y="62021"/>
                  </a:lnTo>
                  <a:lnTo>
                    <a:pt x="135086" y="53162"/>
                  </a:lnTo>
                  <a:lnTo>
                    <a:pt x="137509" y="43906"/>
                  </a:lnTo>
                  <a:lnTo>
                    <a:pt x="137613" y="34832"/>
                  </a:lnTo>
                  <a:lnTo>
                    <a:pt x="135599" y="26318"/>
                  </a:lnTo>
                  <a:lnTo>
                    <a:pt x="131597" y="18687"/>
                  </a:lnTo>
                  <a:lnTo>
                    <a:pt x="125874" y="12016"/>
                  </a:lnTo>
                  <a:lnTo>
                    <a:pt x="118782" y="6522"/>
                  </a:lnTo>
                  <a:lnTo>
                    <a:pt x="110660" y="2647"/>
                  </a:lnTo>
                  <a:lnTo>
                    <a:pt x="101798" y="487"/>
                  </a:lnTo>
                  <a:lnTo>
                    <a:pt x="92579" y="0"/>
                  </a:lnTo>
                  <a:lnTo>
                    <a:pt x="83471" y="1185"/>
                  </a:lnTo>
                  <a:lnTo>
                    <a:pt x="74717" y="3869"/>
                  </a:lnTo>
                  <a:lnTo>
                    <a:pt x="66364" y="7771"/>
                  </a:lnTo>
                  <a:lnTo>
                    <a:pt x="58368" y="12599"/>
                  </a:lnTo>
                  <a:lnTo>
                    <a:pt x="50657" y="18105"/>
                  </a:lnTo>
                  <a:lnTo>
                    <a:pt x="43326" y="24258"/>
                  </a:lnTo>
                  <a:lnTo>
                    <a:pt x="36621" y="31218"/>
                  </a:lnTo>
                  <a:lnTo>
                    <a:pt x="30631" y="39017"/>
                  </a:lnTo>
                  <a:lnTo>
                    <a:pt x="25456" y="47713"/>
                  </a:lnTo>
                  <a:lnTo>
                    <a:pt x="21278" y="57460"/>
                  </a:lnTo>
                  <a:lnTo>
                    <a:pt x="18107" y="68239"/>
                  </a:lnTo>
                  <a:lnTo>
                    <a:pt x="16130" y="79732"/>
                  </a:lnTo>
                  <a:lnTo>
                    <a:pt x="15777" y="91438"/>
                  </a:lnTo>
                  <a:lnTo>
                    <a:pt x="17133" y="103046"/>
                  </a:lnTo>
                  <a:lnTo>
                    <a:pt x="19993" y="114280"/>
                  </a:lnTo>
                  <a:lnTo>
                    <a:pt x="24046" y="124823"/>
                  </a:lnTo>
                  <a:lnTo>
                    <a:pt x="29001" y="134566"/>
                  </a:lnTo>
                  <a:lnTo>
                    <a:pt x="34937" y="143090"/>
                  </a:lnTo>
                  <a:lnTo>
                    <a:pt x="42277" y="149613"/>
                  </a:lnTo>
                  <a:lnTo>
                    <a:pt x="51135" y="153888"/>
                  </a:lnTo>
                  <a:lnTo>
                    <a:pt x="61185" y="156132"/>
                  </a:lnTo>
                  <a:lnTo>
                    <a:pt x="71848" y="156741"/>
                  </a:lnTo>
                  <a:lnTo>
                    <a:pt x="82710" y="156122"/>
                  </a:lnTo>
                  <a:lnTo>
                    <a:pt x="93124" y="154770"/>
                  </a:lnTo>
                  <a:lnTo>
                    <a:pt x="103151" y="153128"/>
                  </a:lnTo>
                  <a:lnTo>
                    <a:pt x="113666" y="151059"/>
                  </a:lnTo>
                  <a:lnTo>
                    <a:pt x="126342" y="148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90300" y="1833272"/>
              <a:ext cx="158688" cy="200904"/>
            </a:xfrm>
            <a:custGeom>
              <a:avLst/>
              <a:gdLst/>
              <a:ahLst/>
              <a:cxnLst/>
              <a:rect l="0" t="0" r="0" b="0"/>
              <a:pathLst>
                <a:path w="158688" h="200904">
                  <a:moveTo>
                    <a:pt x="115814" y="19743"/>
                  </a:moveTo>
                  <a:lnTo>
                    <a:pt x="112746" y="11210"/>
                  </a:lnTo>
                  <a:lnTo>
                    <a:pt x="108683" y="5424"/>
                  </a:lnTo>
                  <a:lnTo>
                    <a:pt x="103190" y="1911"/>
                  </a:lnTo>
                  <a:lnTo>
                    <a:pt x="96431" y="230"/>
                  </a:lnTo>
                  <a:lnTo>
                    <a:pt x="88633" y="0"/>
                  </a:lnTo>
                  <a:lnTo>
                    <a:pt x="80040" y="879"/>
                  </a:lnTo>
                  <a:lnTo>
                    <a:pt x="71028" y="2732"/>
                  </a:lnTo>
                  <a:lnTo>
                    <a:pt x="62071" y="5635"/>
                  </a:lnTo>
                  <a:lnTo>
                    <a:pt x="53429" y="9548"/>
                  </a:lnTo>
                  <a:lnTo>
                    <a:pt x="45324" y="14478"/>
                  </a:lnTo>
                  <a:lnTo>
                    <a:pt x="38028" y="20542"/>
                  </a:lnTo>
                  <a:lnTo>
                    <a:pt x="31621" y="27690"/>
                  </a:lnTo>
                  <a:lnTo>
                    <a:pt x="26657" y="35423"/>
                  </a:lnTo>
                  <a:lnTo>
                    <a:pt x="24209" y="42919"/>
                  </a:lnTo>
                  <a:lnTo>
                    <a:pt x="24642" y="49733"/>
                  </a:lnTo>
                  <a:lnTo>
                    <a:pt x="27696" y="55781"/>
                  </a:lnTo>
                  <a:lnTo>
                    <a:pt x="32867" y="61150"/>
                  </a:lnTo>
                  <a:lnTo>
                    <a:pt x="39645" y="65979"/>
                  </a:lnTo>
                  <a:lnTo>
                    <a:pt x="47750" y="70240"/>
                  </a:lnTo>
                  <a:lnTo>
                    <a:pt x="57151" y="73737"/>
                  </a:lnTo>
                  <a:lnTo>
                    <a:pt x="67718" y="76437"/>
                  </a:lnTo>
                  <a:lnTo>
                    <a:pt x="78911" y="78761"/>
                  </a:lnTo>
                  <a:lnTo>
                    <a:pt x="89891" y="81470"/>
                  </a:lnTo>
                  <a:lnTo>
                    <a:pt x="100200" y="84963"/>
                  </a:lnTo>
                  <a:lnTo>
                    <a:pt x="109750" y="89295"/>
                  </a:lnTo>
                  <a:lnTo>
                    <a:pt x="118624" y="94353"/>
                  </a:lnTo>
                  <a:lnTo>
                    <a:pt x="126959" y="99985"/>
                  </a:lnTo>
                  <a:lnTo>
                    <a:pt x="134728" y="106208"/>
                  </a:lnTo>
                  <a:lnTo>
                    <a:pt x="141734" y="113209"/>
                  </a:lnTo>
                  <a:lnTo>
                    <a:pt x="147924" y="121026"/>
                  </a:lnTo>
                  <a:lnTo>
                    <a:pt x="153066" y="129563"/>
                  </a:lnTo>
                  <a:lnTo>
                    <a:pt x="156690" y="138671"/>
                  </a:lnTo>
                  <a:lnTo>
                    <a:pt x="158666" y="148197"/>
                  </a:lnTo>
                  <a:lnTo>
                    <a:pt x="158687" y="157695"/>
                  </a:lnTo>
                  <a:lnTo>
                    <a:pt x="156124" y="166459"/>
                  </a:lnTo>
                  <a:lnTo>
                    <a:pt x="150881" y="174163"/>
                  </a:lnTo>
                  <a:lnTo>
                    <a:pt x="143463" y="180827"/>
                  </a:lnTo>
                  <a:lnTo>
                    <a:pt x="134666" y="186618"/>
                  </a:lnTo>
                  <a:lnTo>
                    <a:pt x="125089" y="191729"/>
                  </a:lnTo>
                  <a:lnTo>
                    <a:pt x="115087" y="196010"/>
                  </a:lnTo>
                  <a:lnTo>
                    <a:pt x="104855" y="198989"/>
                  </a:lnTo>
                  <a:lnTo>
                    <a:pt x="94492" y="200519"/>
                  </a:lnTo>
                  <a:lnTo>
                    <a:pt x="83890" y="200903"/>
                  </a:lnTo>
                  <a:lnTo>
                    <a:pt x="72774" y="200706"/>
                  </a:lnTo>
                  <a:lnTo>
                    <a:pt x="61042" y="200312"/>
                  </a:lnTo>
                  <a:lnTo>
                    <a:pt x="49155" y="199714"/>
                  </a:lnTo>
                  <a:lnTo>
                    <a:pt x="36769" y="198439"/>
                  </a:lnTo>
                  <a:lnTo>
                    <a:pt x="21677" y="195261"/>
                  </a:lnTo>
                  <a:lnTo>
                    <a:pt x="0" y="1881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390790" y="1589803"/>
            <a:ext cx="1025099" cy="589597"/>
            <a:chOff x="4390790" y="1589803"/>
            <a:chExt cx="1025099" cy="589597"/>
          </a:xfrm>
        </p:grpSpPr>
        <p:sp>
          <p:nvSpPr>
            <p:cNvPr id="50" name="Freeform 49"/>
            <p:cNvSpPr/>
            <p:nvPr/>
          </p:nvSpPr>
          <p:spPr>
            <a:xfrm>
              <a:off x="4390790" y="1831958"/>
              <a:ext cx="214788" cy="197878"/>
            </a:xfrm>
            <a:custGeom>
              <a:avLst/>
              <a:gdLst/>
              <a:ahLst/>
              <a:cxnLst/>
              <a:rect l="0" t="0" r="0" b="0"/>
              <a:pathLst>
                <a:path w="214788" h="197878">
                  <a:moveTo>
                    <a:pt x="10121" y="21057"/>
                  </a:moveTo>
                  <a:lnTo>
                    <a:pt x="7255" y="29925"/>
                  </a:lnTo>
                  <a:lnTo>
                    <a:pt x="5113" y="38912"/>
                  </a:lnTo>
                  <a:lnTo>
                    <a:pt x="3510" y="48908"/>
                  </a:lnTo>
                  <a:lnTo>
                    <a:pt x="2329" y="59888"/>
                  </a:lnTo>
                  <a:lnTo>
                    <a:pt x="1481" y="71700"/>
                  </a:lnTo>
                  <a:lnTo>
                    <a:pt x="883" y="84158"/>
                  </a:lnTo>
                  <a:lnTo>
                    <a:pt x="468" y="97096"/>
                  </a:lnTo>
                  <a:lnTo>
                    <a:pt x="185" y="110377"/>
                  </a:lnTo>
                  <a:lnTo>
                    <a:pt x="0" y="123890"/>
                  </a:lnTo>
                  <a:lnTo>
                    <a:pt x="215" y="137232"/>
                  </a:lnTo>
                  <a:lnTo>
                    <a:pt x="1424" y="149737"/>
                  </a:lnTo>
                  <a:lnTo>
                    <a:pt x="3875" y="161106"/>
                  </a:lnTo>
                  <a:lnTo>
                    <a:pt x="7660" y="171213"/>
                  </a:lnTo>
                  <a:lnTo>
                    <a:pt x="12874" y="179938"/>
                  </a:lnTo>
                  <a:lnTo>
                    <a:pt x="19417" y="187350"/>
                  </a:lnTo>
                  <a:lnTo>
                    <a:pt x="26895" y="193175"/>
                  </a:lnTo>
                  <a:lnTo>
                    <a:pt x="34744" y="196741"/>
                  </a:lnTo>
                  <a:lnTo>
                    <a:pt x="42605" y="197877"/>
                  </a:lnTo>
                  <a:lnTo>
                    <a:pt x="50168" y="196691"/>
                  </a:lnTo>
                  <a:lnTo>
                    <a:pt x="57093" y="193312"/>
                  </a:lnTo>
                  <a:lnTo>
                    <a:pt x="63262" y="188036"/>
                  </a:lnTo>
                  <a:lnTo>
                    <a:pt x="68574" y="181088"/>
                  </a:lnTo>
                  <a:lnTo>
                    <a:pt x="72851" y="172539"/>
                  </a:lnTo>
                  <a:lnTo>
                    <a:pt x="76127" y="162640"/>
                  </a:lnTo>
                  <a:lnTo>
                    <a:pt x="79447" y="154131"/>
                  </a:lnTo>
                  <a:lnTo>
                    <a:pt x="83720" y="150743"/>
                  </a:lnTo>
                  <a:lnTo>
                    <a:pt x="88349" y="152250"/>
                  </a:lnTo>
                  <a:lnTo>
                    <a:pt x="93297" y="157129"/>
                  </a:lnTo>
                  <a:lnTo>
                    <a:pt x="98815" y="163795"/>
                  </a:lnTo>
                  <a:lnTo>
                    <a:pt x="105210" y="170816"/>
                  </a:lnTo>
                  <a:lnTo>
                    <a:pt x="112555" y="177419"/>
                  </a:lnTo>
                  <a:lnTo>
                    <a:pt x="120742" y="182876"/>
                  </a:lnTo>
                  <a:lnTo>
                    <a:pt x="129600" y="186281"/>
                  </a:lnTo>
                  <a:lnTo>
                    <a:pt x="138955" y="187352"/>
                  </a:lnTo>
                  <a:lnTo>
                    <a:pt x="148505" y="186145"/>
                  </a:lnTo>
                  <a:lnTo>
                    <a:pt x="157835" y="182762"/>
                  </a:lnTo>
                  <a:lnTo>
                    <a:pt x="166736" y="177488"/>
                  </a:lnTo>
                  <a:lnTo>
                    <a:pt x="175187" y="170544"/>
                  </a:lnTo>
                  <a:lnTo>
                    <a:pt x="183249" y="161999"/>
                  </a:lnTo>
                  <a:lnTo>
                    <a:pt x="190999" y="152029"/>
                  </a:lnTo>
                  <a:lnTo>
                    <a:pt x="198187" y="140744"/>
                  </a:lnTo>
                  <a:lnTo>
                    <a:pt x="204263" y="128114"/>
                  </a:lnTo>
                  <a:lnTo>
                    <a:pt x="209012" y="114254"/>
                  </a:lnTo>
                  <a:lnTo>
                    <a:pt x="212371" y="99711"/>
                  </a:lnTo>
                  <a:lnTo>
                    <a:pt x="214259" y="85336"/>
                  </a:lnTo>
                  <a:lnTo>
                    <a:pt x="214787" y="71601"/>
                  </a:lnTo>
                  <a:lnTo>
                    <a:pt x="214158" y="58670"/>
                  </a:lnTo>
                  <a:lnTo>
                    <a:pt x="212408" y="45102"/>
                  </a:lnTo>
                  <a:lnTo>
                    <a:pt x="208271" y="27475"/>
                  </a:lnTo>
                  <a:lnTo>
                    <a:pt x="1996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32538" y="1589803"/>
              <a:ext cx="178986" cy="421141"/>
            </a:xfrm>
            <a:custGeom>
              <a:avLst/>
              <a:gdLst/>
              <a:ahLst/>
              <a:cxnLst/>
              <a:rect l="0" t="0" r="0" b="0"/>
              <a:pathLst>
                <a:path w="178986" h="42114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4" y="70269"/>
                  </a:lnTo>
                  <a:lnTo>
                    <a:pt x="3727" y="82142"/>
                  </a:lnTo>
                  <a:lnTo>
                    <a:pt x="5376" y="94707"/>
                  </a:lnTo>
                  <a:lnTo>
                    <a:pt x="6783" y="108272"/>
                  </a:lnTo>
                  <a:lnTo>
                    <a:pt x="8049" y="122824"/>
                  </a:lnTo>
                  <a:lnTo>
                    <a:pt x="9505" y="138203"/>
                  </a:lnTo>
                  <a:lnTo>
                    <a:pt x="11337" y="154219"/>
                  </a:lnTo>
                  <a:lnTo>
                    <a:pt x="13567" y="170704"/>
                  </a:lnTo>
                  <a:lnTo>
                    <a:pt x="16143" y="187522"/>
                  </a:lnTo>
                  <a:lnTo>
                    <a:pt x="18986" y="204578"/>
                  </a:lnTo>
                  <a:lnTo>
                    <a:pt x="21861" y="221962"/>
                  </a:lnTo>
                  <a:lnTo>
                    <a:pt x="24405" y="239932"/>
                  </a:lnTo>
                  <a:lnTo>
                    <a:pt x="26449" y="258575"/>
                  </a:lnTo>
                  <a:lnTo>
                    <a:pt x="28159" y="277673"/>
                  </a:lnTo>
                  <a:lnTo>
                    <a:pt x="29921" y="296801"/>
                  </a:lnTo>
                  <a:lnTo>
                    <a:pt x="31958" y="315701"/>
                  </a:lnTo>
                  <a:lnTo>
                    <a:pt x="34157" y="334138"/>
                  </a:lnTo>
                  <a:lnTo>
                    <a:pt x="36180" y="351825"/>
                  </a:lnTo>
                  <a:lnTo>
                    <a:pt x="37815" y="368643"/>
                  </a:lnTo>
                  <a:lnTo>
                    <a:pt x="38231" y="383219"/>
                  </a:lnTo>
                  <a:lnTo>
                    <a:pt x="36603" y="392616"/>
                  </a:lnTo>
                  <a:lnTo>
                    <a:pt x="33756" y="395483"/>
                  </a:lnTo>
                  <a:lnTo>
                    <a:pt x="30748" y="392595"/>
                  </a:lnTo>
                  <a:lnTo>
                    <a:pt x="28143" y="385305"/>
                  </a:lnTo>
                  <a:lnTo>
                    <a:pt x="26264" y="375160"/>
                  </a:lnTo>
                  <a:lnTo>
                    <a:pt x="25389" y="363722"/>
                  </a:lnTo>
                  <a:lnTo>
                    <a:pt x="25549" y="351943"/>
                  </a:lnTo>
                  <a:lnTo>
                    <a:pt x="26608" y="340246"/>
                  </a:lnTo>
                  <a:lnTo>
                    <a:pt x="28374" y="328771"/>
                  </a:lnTo>
                  <a:lnTo>
                    <a:pt x="30672" y="317532"/>
                  </a:lnTo>
                  <a:lnTo>
                    <a:pt x="33517" y="306659"/>
                  </a:lnTo>
                  <a:lnTo>
                    <a:pt x="37103" y="296413"/>
                  </a:lnTo>
                  <a:lnTo>
                    <a:pt x="41487" y="286898"/>
                  </a:lnTo>
                  <a:lnTo>
                    <a:pt x="46906" y="278540"/>
                  </a:lnTo>
                  <a:lnTo>
                    <a:pt x="53833" y="272134"/>
                  </a:lnTo>
                  <a:lnTo>
                    <a:pt x="62383" y="267951"/>
                  </a:lnTo>
                  <a:lnTo>
                    <a:pt x="72210" y="266108"/>
                  </a:lnTo>
                  <a:lnTo>
                    <a:pt x="82715" y="266834"/>
                  </a:lnTo>
                  <a:lnTo>
                    <a:pt x="93473" y="269990"/>
                  </a:lnTo>
                  <a:lnTo>
                    <a:pt x="103948" y="275174"/>
                  </a:lnTo>
                  <a:lnTo>
                    <a:pt x="113441" y="281926"/>
                  </a:lnTo>
                  <a:lnTo>
                    <a:pt x="121676" y="289829"/>
                  </a:lnTo>
                  <a:lnTo>
                    <a:pt x="128881" y="298556"/>
                  </a:lnTo>
                  <a:lnTo>
                    <a:pt x="135576" y="307857"/>
                  </a:lnTo>
                  <a:lnTo>
                    <a:pt x="142120" y="317558"/>
                  </a:lnTo>
                  <a:lnTo>
                    <a:pt x="148518" y="327699"/>
                  </a:lnTo>
                  <a:lnTo>
                    <a:pt x="154524" y="338499"/>
                  </a:lnTo>
                  <a:lnTo>
                    <a:pt x="160007" y="350019"/>
                  </a:lnTo>
                  <a:lnTo>
                    <a:pt x="164841" y="361961"/>
                  </a:lnTo>
                  <a:lnTo>
                    <a:pt x="169299" y="375134"/>
                  </a:lnTo>
                  <a:lnTo>
                    <a:pt x="173772" y="392931"/>
                  </a:lnTo>
                  <a:lnTo>
                    <a:pt x="17898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87246" y="1836642"/>
              <a:ext cx="155905" cy="153245"/>
            </a:xfrm>
            <a:custGeom>
              <a:avLst/>
              <a:gdLst/>
              <a:ahLst/>
              <a:cxnLst/>
              <a:rect l="0" t="0" r="0" b="0"/>
              <a:pathLst>
                <a:path w="155905" h="153245">
                  <a:moveTo>
                    <a:pt x="61148" y="121658"/>
                  </a:moveTo>
                  <a:lnTo>
                    <a:pt x="66881" y="112790"/>
                  </a:lnTo>
                  <a:lnTo>
                    <a:pt x="71166" y="103803"/>
                  </a:lnTo>
                  <a:lnTo>
                    <a:pt x="74367" y="93812"/>
                  </a:lnTo>
                  <a:lnTo>
                    <a:pt x="76555" y="83004"/>
                  </a:lnTo>
                  <a:lnTo>
                    <a:pt x="77604" y="71841"/>
                  </a:lnTo>
                  <a:lnTo>
                    <a:pt x="77545" y="60636"/>
                  </a:lnTo>
                  <a:lnTo>
                    <a:pt x="76549" y="49524"/>
                  </a:lnTo>
                  <a:lnTo>
                    <a:pt x="74820" y="38539"/>
                  </a:lnTo>
                  <a:lnTo>
                    <a:pt x="72542" y="27692"/>
                  </a:lnTo>
                  <a:lnTo>
                    <a:pt x="69540" y="17613"/>
                  </a:lnTo>
                  <a:lnTo>
                    <a:pt x="65315" y="9509"/>
                  </a:lnTo>
                  <a:lnTo>
                    <a:pt x="59697" y="3881"/>
                  </a:lnTo>
                  <a:lnTo>
                    <a:pt x="52975" y="748"/>
                  </a:lnTo>
                  <a:lnTo>
                    <a:pt x="45700" y="0"/>
                  </a:lnTo>
                  <a:lnTo>
                    <a:pt x="38256" y="1317"/>
                  </a:lnTo>
                  <a:lnTo>
                    <a:pt x="30989" y="4435"/>
                  </a:lnTo>
                  <a:lnTo>
                    <a:pt x="24269" y="9253"/>
                  </a:lnTo>
                  <a:lnTo>
                    <a:pt x="18241" y="15564"/>
                  </a:lnTo>
                  <a:lnTo>
                    <a:pt x="13026" y="23237"/>
                  </a:lnTo>
                  <a:lnTo>
                    <a:pt x="8813" y="32289"/>
                  </a:lnTo>
                  <a:lnTo>
                    <a:pt x="5607" y="42606"/>
                  </a:lnTo>
                  <a:lnTo>
                    <a:pt x="3266" y="54128"/>
                  </a:lnTo>
                  <a:lnTo>
                    <a:pt x="1603" y="66918"/>
                  </a:lnTo>
                  <a:lnTo>
                    <a:pt x="453" y="80880"/>
                  </a:lnTo>
                  <a:lnTo>
                    <a:pt x="0" y="95323"/>
                  </a:lnTo>
                  <a:lnTo>
                    <a:pt x="752" y="109098"/>
                  </a:lnTo>
                  <a:lnTo>
                    <a:pt x="2895" y="121604"/>
                  </a:lnTo>
                  <a:lnTo>
                    <a:pt x="6470" y="132285"/>
                  </a:lnTo>
                  <a:lnTo>
                    <a:pt x="11543" y="140405"/>
                  </a:lnTo>
                  <a:lnTo>
                    <a:pt x="17992" y="145818"/>
                  </a:lnTo>
                  <a:lnTo>
                    <a:pt x="25406" y="148691"/>
                  </a:lnTo>
                  <a:lnTo>
                    <a:pt x="33212" y="149205"/>
                  </a:lnTo>
                  <a:lnTo>
                    <a:pt x="41041" y="147698"/>
                  </a:lnTo>
                  <a:lnTo>
                    <a:pt x="48412" y="144268"/>
                  </a:lnTo>
                  <a:lnTo>
                    <a:pt x="54677" y="138702"/>
                  </a:lnTo>
                  <a:lnTo>
                    <a:pt x="59593" y="131077"/>
                  </a:lnTo>
                  <a:lnTo>
                    <a:pt x="63419" y="121875"/>
                  </a:lnTo>
                  <a:lnTo>
                    <a:pt x="66693" y="111790"/>
                  </a:lnTo>
                  <a:lnTo>
                    <a:pt x="69795" y="101375"/>
                  </a:lnTo>
                  <a:lnTo>
                    <a:pt x="73058" y="93340"/>
                  </a:lnTo>
                  <a:lnTo>
                    <a:pt x="76535" y="90764"/>
                  </a:lnTo>
                  <a:lnTo>
                    <a:pt x="80085" y="92466"/>
                  </a:lnTo>
                  <a:lnTo>
                    <a:pt x="84021" y="96680"/>
                  </a:lnTo>
                  <a:lnTo>
                    <a:pt x="88550" y="102241"/>
                  </a:lnTo>
                  <a:lnTo>
                    <a:pt x="93681" y="108500"/>
                  </a:lnTo>
                  <a:lnTo>
                    <a:pt x="99332" y="115116"/>
                  </a:lnTo>
                  <a:lnTo>
                    <a:pt x="105550" y="121750"/>
                  </a:lnTo>
                  <a:lnTo>
                    <a:pt x="112542" y="128005"/>
                  </a:lnTo>
                  <a:lnTo>
                    <a:pt x="120335" y="133702"/>
                  </a:lnTo>
                  <a:lnTo>
                    <a:pt x="128377" y="138703"/>
                  </a:lnTo>
                  <a:lnTo>
                    <a:pt x="136404" y="143301"/>
                  </a:lnTo>
                  <a:lnTo>
                    <a:pt x="145122" y="147898"/>
                  </a:lnTo>
                  <a:lnTo>
                    <a:pt x="155904" y="153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06320" y="1589803"/>
              <a:ext cx="10531" cy="421141"/>
            </a:xfrm>
            <a:custGeom>
              <a:avLst/>
              <a:gdLst/>
              <a:ahLst/>
              <a:cxnLst/>
              <a:rect l="0" t="0" r="0" b="0"/>
              <a:pathLst>
                <a:path w="10531" h="421141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0"/>
                  </a:lnTo>
                  <a:lnTo>
                    <a:pt x="0" y="101188"/>
                  </a:lnTo>
                  <a:lnTo>
                    <a:pt x="0" y="119509"/>
                  </a:lnTo>
                  <a:lnTo>
                    <a:pt x="5" y="137853"/>
                  </a:lnTo>
                  <a:lnTo>
                    <a:pt x="178" y="155743"/>
                  </a:lnTo>
                  <a:lnTo>
                    <a:pt x="827" y="172529"/>
                  </a:lnTo>
                  <a:lnTo>
                    <a:pt x="2075" y="187978"/>
                  </a:lnTo>
                  <a:lnTo>
                    <a:pt x="3728" y="202675"/>
                  </a:lnTo>
                  <a:lnTo>
                    <a:pt x="5376" y="217771"/>
                  </a:lnTo>
                  <a:lnTo>
                    <a:pt x="6779" y="233898"/>
                  </a:lnTo>
                  <a:lnTo>
                    <a:pt x="7872" y="251005"/>
                  </a:lnTo>
                  <a:lnTo>
                    <a:pt x="8680" y="268648"/>
                  </a:lnTo>
                  <a:lnTo>
                    <a:pt x="9258" y="286480"/>
                  </a:lnTo>
                  <a:lnTo>
                    <a:pt x="9663" y="304167"/>
                  </a:lnTo>
                  <a:lnTo>
                    <a:pt x="9943" y="321334"/>
                  </a:lnTo>
                  <a:lnTo>
                    <a:pt x="10134" y="337828"/>
                  </a:lnTo>
                  <a:lnTo>
                    <a:pt x="10264" y="353469"/>
                  </a:lnTo>
                  <a:lnTo>
                    <a:pt x="10366" y="369696"/>
                  </a:lnTo>
                  <a:lnTo>
                    <a:pt x="10449" y="390171"/>
                  </a:lnTo>
                  <a:lnTo>
                    <a:pt x="1053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90507" y="1747730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19892" y="5801"/>
                  </a:lnTo>
                  <a:lnTo>
                    <a:pt x="208764" y="10725"/>
                  </a:lnTo>
                  <a:lnTo>
                    <a:pt x="197165" y="15223"/>
                  </a:lnTo>
                  <a:lnTo>
                    <a:pt x="185004" y="19271"/>
                  </a:lnTo>
                  <a:lnTo>
                    <a:pt x="172344" y="22636"/>
                  </a:lnTo>
                  <a:lnTo>
                    <a:pt x="159283" y="25249"/>
                  </a:lnTo>
                  <a:lnTo>
                    <a:pt x="145758" y="27349"/>
                  </a:lnTo>
                  <a:lnTo>
                    <a:pt x="131545" y="29376"/>
                  </a:lnTo>
                  <a:lnTo>
                    <a:pt x="116577" y="31595"/>
                  </a:lnTo>
                  <a:lnTo>
                    <a:pt x="100932" y="34088"/>
                  </a:lnTo>
                  <a:lnTo>
                    <a:pt x="84746" y="36841"/>
                  </a:lnTo>
                  <a:lnTo>
                    <a:pt x="68174" y="39802"/>
                  </a:lnTo>
                  <a:lnTo>
                    <a:pt x="52088" y="42768"/>
                  </a:lnTo>
                  <a:lnTo>
                    <a:pt x="36486" y="45687"/>
                  </a:lnTo>
                  <a:lnTo>
                    <a:pt x="19999" y="488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85306" y="1657574"/>
              <a:ext cx="130583" cy="227028"/>
            </a:xfrm>
            <a:custGeom>
              <a:avLst/>
              <a:gdLst/>
              <a:ahLst/>
              <a:cxnLst/>
              <a:rect l="0" t="0" r="0" b="0"/>
              <a:pathLst>
                <a:path w="130583" h="227028">
                  <a:moveTo>
                    <a:pt x="0" y="16457"/>
                  </a:moveTo>
                  <a:lnTo>
                    <a:pt x="6001" y="10723"/>
                  </a:lnTo>
                  <a:lnTo>
                    <a:pt x="12846" y="6439"/>
                  </a:lnTo>
                  <a:lnTo>
                    <a:pt x="21233" y="3238"/>
                  </a:lnTo>
                  <a:lnTo>
                    <a:pt x="30860" y="1049"/>
                  </a:lnTo>
                  <a:lnTo>
                    <a:pt x="41175" y="0"/>
                  </a:lnTo>
                  <a:lnTo>
                    <a:pt x="51787" y="63"/>
                  </a:lnTo>
                  <a:lnTo>
                    <a:pt x="62658" y="1233"/>
                  </a:lnTo>
                  <a:lnTo>
                    <a:pt x="74006" y="3609"/>
                  </a:lnTo>
                  <a:lnTo>
                    <a:pt x="85918" y="7136"/>
                  </a:lnTo>
                  <a:lnTo>
                    <a:pt x="97865" y="11791"/>
                  </a:lnTo>
                  <a:lnTo>
                    <a:pt x="108826" y="17664"/>
                  </a:lnTo>
                  <a:lnTo>
                    <a:pt x="118290" y="24685"/>
                  </a:lnTo>
                  <a:lnTo>
                    <a:pt x="125609" y="32499"/>
                  </a:lnTo>
                  <a:lnTo>
                    <a:pt x="129787" y="40583"/>
                  </a:lnTo>
                  <a:lnTo>
                    <a:pt x="130582" y="48605"/>
                  </a:lnTo>
                  <a:lnTo>
                    <a:pt x="128217" y="56277"/>
                  </a:lnTo>
                  <a:lnTo>
                    <a:pt x="122990" y="63277"/>
                  </a:lnTo>
                  <a:lnTo>
                    <a:pt x="115370" y="69500"/>
                  </a:lnTo>
                  <a:lnTo>
                    <a:pt x="105887" y="75018"/>
                  </a:lnTo>
                  <a:lnTo>
                    <a:pt x="95022" y="79967"/>
                  </a:lnTo>
                  <a:lnTo>
                    <a:pt x="83179" y="84489"/>
                  </a:lnTo>
                  <a:lnTo>
                    <a:pt x="70976" y="88869"/>
                  </a:lnTo>
                  <a:lnTo>
                    <a:pt x="59244" y="93503"/>
                  </a:lnTo>
                  <a:lnTo>
                    <a:pt x="48407" y="98599"/>
                  </a:lnTo>
                  <a:lnTo>
                    <a:pt x="38997" y="104498"/>
                  </a:lnTo>
                  <a:lnTo>
                    <a:pt x="31805" y="111748"/>
                  </a:lnTo>
                  <a:lnTo>
                    <a:pt x="27049" y="120514"/>
                  </a:lnTo>
                  <a:lnTo>
                    <a:pt x="24635" y="130487"/>
                  </a:lnTo>
                  <a:lnTo>
                    <a:pt x="24436" y="141090"/>
                  </a:lnTo>
                  <a:lnTo>
                    <a:pt x="26144" y="151922"/>
                  </a:lnTo>
                  <a:lnTo>
                    <a:pt x="29202" y="162785"/>
                  </a:lnTo>
                  <a:lnTo>
                    <a:pt x="32921" y="173604"/>
                  </a:lnTo>
                  <a:lnTo>
                    <a:pt x="36852" y="184346"/>
                  </a:lnTo>
                  <a:lnTo>
                    <a:pt x="40636" y="194561"/>
                  </a:lnTo>
                  <a:lnTo>
                    <a:pt x="44272" y="204375"/>
                  </a:lnTo>
                  <a:lnTo>
                    <a:pt x="48073" y="214649"/>
                  </a:lnTo>
                  <a:lnTo>
                    <a:pt x="52642" y="227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37948" y="197935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43026" y="2132994"/>
              <a:ext cx="768581" cy="46406"/>
            </a:xfrm>
            <a:custGeom>
              <a:avLst/>
              <a:gdLst/>
              <a:ahLst/>
              <a:cxnLst/>
              <a:rect l="0" t="0" r="0" b="0"/>
              <a:pathLst>
                <a:path w="768581" h="46406">
                  <a:moveTo>
                    <a:pt x="768580" y="14819"/>
                  </a:moveTo>
                  <a:lnTo>
                    <a:pt x="756845" y="14819"/>
                  </a:lnTo>
                  <a:lnTo>
                    <a:pt x="745716" y="14819"/>
                  </a:lnTo>
                  <a:lnTo>
                    <a:pt x="734117" y="14819"/>
                  </a:lnTo>
                  <a:lnTo>
                    <a:pt x="721956" y="14819"/>
                  </a:lnTo>
                  <a:lnTo>
                    <a:pt x="709297" y="14819"/>
                  </a:lnTo>
                  <a:lnTo>
                    <a:pt x="696231" y="14819"/>
                  </a:lnTo>
                  <a:lnTo>
                    <a:pt x="682534" y="14819"/>
                  </a:lnTo>
                  <a:lnTo>
                    <a:pt x="667672" y="14819"/>
                  </a:lnTo>
                  <a:lnTo>
                    <a:pt x="651450" y="14819"/>
                  </a:lnTo>
                  <a:lnTo>
                    <a:pt x="633980" y="14819"/>
                  </a:lnTo>
                  <a:lnTo>
                    <a:pt x="615497" y="14819"/>
                  </a:lnTo>
                  <a:lnTo>
                    <a:pt x="596256" y="14819"/>
                  </a:lnTo>
                  <a:lnTo>
                    <a:pt x="576793" y="14819"/>
                  </a:lnTo>
                  <a:lnTo>
                    <a:pt x="557888" y="14819"/>
                  </a:lnTo>
                  <a:lnTo>
                    <a:pt x="539918" y="14819"/>
                  </a:lnTo>
                  <a:lnTo>
                    <a:pt x="522904" y="14819"/>
                  </a:lnTo>
                  <a:lnTo>
                    <a:pt x="506705" y="14819"/>
                  </a:lnTo>
                  <a:lnTo>
                    <a:pt x="491142" y="14814"/>
                  </a:lnTo>
                  <a:lnTo>
                    <a:pt x="476213" y="14642"/>
                  </a:lnTo>
                  <a:lnTo>
                    <a:pt x="462093" y="13993"/>
                  </a:lnTo>
                  <a:lnTo>
                    <a:pt x="448806" y="12745"/>
                  </a:lnTo>
                  <a:lnTo>
                    <a:pt x="436084" y="11092"/>
                  </a:lnTo>
                  <a:lnTo>
                    <a:pt x="423467" y="9444"/>
                  </a:lnTo>
                  <a:lnTo>
                    <a:pt x="410666" y="8046"/>
                  </a:lnTo>
                  <a:lnTo>
                    <a:pt x="397100" y="7125"/>
                  </a:lnTo>
                  <a:lnTo>
                    <a:pt x="381856" y="6966"/>
                  </a:lnTo>
                  <a:lnTo>
                    <a:pt x="364604" y="7636"/>
                  </a:lnTo>
                  <a:lnTo>
                    <a:pt x="345982" y="8884"/>
                  </a:lnTo>
                  <a:lnTo>
                    <a:pt x="327259" y="10253"/>
                  </a:lnTo>
                  <a:lnTo>
                    <a:pt x="309181" y="11465"/>
                  </a:lnTo>
                  <a:lnTo>
                    <a:pt x="291639" y="12428"/>
                  </a:lnTo>
                  <a:lnTo>
                    <a:pt x="273962" y="13148"/>
                  </a:lnTo>
                  <a:lnTo>
                    <a:pt x="255738" y="13667"/>
                  </a:lnTo>
                  <a:lnTo>
                    <a:pt x="236871" y="14032"/>
                  </a:lnTo>
                  <a:lnTo>
                    <a:pt x="217426" y="14285"/>
                  </a:lnTo>
                  <a:lnTo>
                    <a:pt x="197524" y="14459"/>
                  </a:lnTo>
                  <a:lnTo>
                    <a:pt x="177444" y="14576"/>
                  </a:lnTo>
                  <a:lnTo>
                    <a:pt x="157590" y="14656"/>
                  </a:lnTo>
                  <a:lnTo>
                    <a:pt x="138165" y="14710"/>
                  </a:lnTo>
                  <a:lnTo>
                    <a:pt x="119190" y="14746"/>
                  </a:lnTo>
                  <a:lnTo>
                    <a:pt x="100603" y="14770"/>
                  </a:lnTo>
                  <a:lnTo>
                    <a:pt x="82441" y="14758"/>
                  </a:lnTo>
                  <a:lnTo>
                    <a:pt x="68900" y="13744"/>
                  </a:lnTo>
                  <a:lnTo>
                    <a:pt x="65118" y="11347"/>
                  </a:lnTo>
                  <a:lnTo>
                    <a:pt x="69153" y="9121"/>
                  </a:lnTo>
                  <a:lnTo>
                    <a:pt x="78402" y="7338"/>
                  </a:lnTo>
                  <a:lnTo>
                    <a:pt x="91257" y="5601"/>
                  </a:lnTo>
                  <a:lnTo>
                    <a:pt x="106645" y="3635"/>
                  </a:lnTo>
                  <a:lnTo>
                    <a:pt x="123315" y="1678"/>
                  </a:lnTo>
                  <a:lnTo>
                    <a:pt x="139798" y="363"/>
                  </a:lnTo>
                  <a:lnTo>
                    <a:pt x="155332" y="0"/>
                  </a:lnTo>
                  <a:lnTo>
                    <a:pt x="170233" y="422"/>
                  </a:lnTo>
                  <a:lnTo>
                    <a:pt x="185541" y="1170"/>
                  </a:lnTo>
                  <a:lnTo>
                    <a:pt x="201842" y="1933"/>
                  </a:lnTo>
                  <a:lnTo>
                    <a:pt x="218913" y="2580"/>
                  </a:lnTo>
                  <a:lnTo>
                    <a:pt x="236009" y="3082"/>
                  </a:lnTo>
                  <a:lnTo>
                    <a:pt x="252664" y="3451"/>
                  </a:lnTo>
                  <a:lnTo>
                    <a:pt x="268748" y="3714"/>
                  </a:lnTo>
                  <a:lnTo>
                    <a:pt x="284301" y="3898"/>
                  </a:lnTo>
                  <a:lnTo>
                    <a:pt x="299424" y="4025"/>
                  </a:lnTo>
                  <a:lnTo>
                    <a:pt x="314223" y="4111"/>
                  </a:lnTo>
                  <a:lnTo>
                    <a:pt x="328787" y="4170"/>
                  </a:lnTo>
                  <a:lnTo>
                    <a:pt x="343198" y="4215"/>
                  </a:lnTo>
                  <a:lnTo>
                    <a:pt x="357999" y="4414"/>
                  </a:lnTo>
                  <a:lnTo>
                    <a:pt x="374147" y="5080"/>
                  </a:lnTo>
                  <a:lnTo>
                    <a:pt x="392042" y="6341"/>
                  </a:lnTo>
                  <a:lnTo>
                    <a:pt x="411113" y="8001"/>
                  </a:lnTo>
                  <a:lnTo>
                    <a:pt x="430145" y="9655"/>
                  </a:lnTo>
                  <a:lnTo>
                    <a:pt x="448435" y="11061"/>
                  </a:lnTo>
                  <a:lnTo>
                    <a:pt x="466119" y="12157"/>
                  </a:lnTo>
                  <a:lnTo>
                    <a:pt x="483893" y="12966"/>
                  </a:lnTo>
                  <a:lnTo>
                    <a:pt x="502172" y="13545"/>
                  </a:lnTo>
                  <a:lnTo>
                    <a:pt x="520737" y="13951"/>
                  </a:lnTo>
                  <a:lnTo>
                    <a:pt x="538914" y="14231"/>
                  </a:lnTo>
                  <a:lnTo>
                    <a:pt x="556329" y="14427"/>
                  </a:lnTo>
                  <a:lnTo>
                    <a:pt x="572771" y="14730"/>
                  </a:lnTo>
                  <a:lnTo>
                    <a:pt x="588042" y="15466"/>
                  </a:lnTo>
                  <a:lnTo>
                    <a:pt x="602165" y="16774"/>
                  </a:lnTo>
                  <a:lnTo>
                    <a:pt x="615479" y="18466"/>
                  </a:lnTo>
                  <a:lnTo>
                    <a:pt x="628508" y="20141"/>
                  </a:lnTo>
                  <a:lnTo>
                    <a:pt x="641579" y="21561"/>
                  </a:lnTo>
                  <a:lnTo>
                    <a:pt x="654820" y="22666"/>
                  </a:lnTo>
                  <a:lnTo>
                    <a:pt x="668249" y="23482"/>
                  </a:lnTo>
                  <a:lnTo>
                    <a:pt x="681739" y="24066"/>
                  </a:lnTo>
                  <a:lnTo>
                    <a:pt x="691623" y="24503"/>
                  </a:lnTo>
                  <a:lnTo>
                    <a:pt x="693402" y="24839"/>
                  </a:lnTo>
                  <a:lnTo>
                    <a:pt x="688537" y="25055"/>
                  </a:lnTo>
                  <a:lnTo>
                    <a:pt x="679055" y="25180"/>
                  </a:lnTo>
                  <a:lnTo>
                    <a:pt x="666219" y="25250"/>
                  </a:lnTo>
                  <a:lnTo>
                    <a:pt x="650920" y="25290"/>
                  </a:lnTo>
                  <a:lnTo>
                    <a:pt x="633845" y="25313"/>
                  </a:lnTo>
                  <a:lnTo>
                    <a:pt x="615515" y="25326"/>
                  </a:lnTo>
                  <a:lnTo>
                    <a:pt x="596321" y="25334"/>
                  </a:lnTo>
                  <a:lnTo>
                    <a:pt x="576863" y="25339"/>
                  </a:lnTo>
                  <a:lnTo>
                    <a:pt x="557947" y="25342"/>
                  </a:lnTo>
                  <a:lnTo>
                    <a:pt x="539964" y="25344"/>
                  </a:lnTo>
                  <a:lnTo>
                    <a:pt x="522938" y="25345"/>
                  </a:lnTo>
                  <a:lnTo>
                    <a:pt x="506729" y="25346"/>
                  </a:lnTo>
                  <a:lnTo>
                    <a:pt x="491154" y="25347"/>
                  </a:lnTo>
                  <a:lnTo>
                    <a:pt x="476047" y="25347"/>
                  </a:lnTo>
                  <a:lnTo>
                    <a:pt x="461275" y="25347"/>
                  </a:lnTo>
                  <a:lnTo>
                    <a:pt x="446732" y="25347"/>
                  </a:lnTo>
                  <a:lnTo>
                    <a:pt x="432183" y="25348"/>
                  </a:lnTo>
                  <a:lnTo>
                    <a:pt x="417269" y="25348"/>
                  </a:lnTo>
                  <a:lnTo>
                    <a:pt x="401829" y="25348"/>
                  </a:lnTo>
                  <a:lnTo>
                    <a:pt x="386035" y="25348"/>
                  </a:lnTo>
                  <a:lnTo>
                    <a:pt x="370280" y="25348"/>
                  </a:lnTo>
                  <a:lnTo>
                    <a:pt x="354788" y="25352"/>
                  </a:lnTo>
                  <a:lnTo>
                    <a:pt x="339454" y="25525"/>
                  </a:lnTo>
                  <a:lnTo>
                    <a:pt x="323940" y="26173"/>
                  </a:lnTo>
                  <a:lnTo>
                    <a:pt x="308061" y="27422"/>
                  </a:lnTo>
                  <a:lnTo>
                    <a:pt x="291955" y="29075"/>
                  </a:lnTo>
                  <a:lnTo>
                    <a:pt x="275983" y="30723"/>
                  </a:lnTo>
                  <a:lnTo>
                    <a:pt x="260343" y="32126"/>
                  </a:lnTo>
                  <a:lnTo>
                    <a:pt x="244907" y="33219"/>
                  </a:lnTo>
                  <a:lnTo>
                    <a:pt x="229323" y="34026"/>
                  </a:lnTo>
                  <a:lnTo>
                    <a:pt x="213394" y="34609"/>
                  </a:lnTo>
                  <a:lnTo>
                    <a:pt x="197085" y="35187"/>
                  </a:lnTo>
                  <a:lnTo>
                    <a:pt x="180443" y="36115"/>
                  </a:lnTo>
                  <a:lnTo>
                    <a:pt x="163545" y="37554"/>
                  </a:lnTo>
                  <a:lnTo>
                    <a:pt x="146620" y="39337"/>
                  </a:lnTo>
                  <a:lnTo>
                    <a:pt x="130030" y="41073"/>
                  </a:lnTo>
                  <a:lnTo>
                    <a:pt x="113942" y="42535"/>
                  </a:lnTo>
                  <a:lnTo>
                    <a:pt x="98190" y="43667"/>
                  </a:lnTo>
                  <a:lnTo>
                    <a:pt x="82388" y="44501"/>
                  </a:lnTo>
                  <a:lnTo>
                    <a:pt x="66331" y="45097"/>
                  </a:lnTo>
                  <a:lnTo>
                    <a:pt x="50726" y="45515"/>
                  </a:lnTo>
                  <a:lnTo>
                    <a:pt x="35563" y="45848"/>
                  </a:lnTo>
                  <a:lnTo>
                    <a:pt x="19508" y="46128"/>
                  </a:lnTo>
                  <a:lnTo>
                    <a:pt x="0" y="46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15896" y="3209477"/>
            <a:ext cx="2102816" cy="509770"/>
            <a:chOff x="515896" y="3209477"/>
            <a:chExt cx="2102816" cy="509770"/>
          </a:xfrm>
        </p:grpSpPr>
        <p:sp>
          <p:nvSpPr>
            <p:cNvPr id="59" name="Freeform 58"/>
            <p:cNvSpPr/>
            <p:nvPr/>
          </p:nvSpPr>
          <p:spPr>
            <a:xfrm>
              <a:off x="711325" y="3263834"/>
              <a:ext cx="4613" cy="431669"/>
            </a:xfrm>
            <a:custGeom>
              <a:avLst/>
              <a:gdLst/>
              <a:ahLst/>
              <a:cxnLst/>
              <a:rect l="0" t="0" r="0" b="0"/>
              <a:pathLst>
                <a:path w="4613" h="431669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60"/>
                  </a:lnTo>
                  <a:lnTo>
                    <a:pt x="506" y="39186"/>
                  </a:lnTo>
                  <a:lnTo>
                    <a:pt x="1326" y="52294"/>
                  </a:lnTo>
                  <a:lnTo>
                    <a:pt x="2141" y="67259"/>
                  </a:lnTo>
                  <a:lnTo>
                    <a:pt x="2825" y="83847"/>
                  </a:lnTo>
                  <a:lnTo>
                    <a:pt x="3352" y="101722"/>
                  </a:lnTo>
                  <a:lnTo>
                    <a:pt x="3738" y="120560"/>
                  </a:lnTo>
                  <a:lnTo>
                    <a:pt x="4012" y="140258"/>
                  </a:lnTo>
                  <a:lnTo>
                    <a:pt x="4204" y="160917"/>
                  </a:lnTo>
                  <a:lnTo>
                    <a:pt x="4336" y="182513"/>
                  </a:lnTo>
                  <a:lnTo>
                    <a:pt x="4426" y="204743"/>
                  </a:lnTo>
                  <a:lnTo>
                    <a:pt x="4487" y="227126"/>
                  </a:lnTo>
                  <a:lnTo>
                    <a:pt x="4528" y="249365"/>
                  </a:lnTo>
                  <a:lnTo>
                    <a:pt x="4556" y="271198"/>
                  </a:lnTo>
                  <a:lnTo>
                    <a:pt x="4575" y="292317"/>
                  </a:lnTo>
                  <a:lnTo>
                    <a:pt x="4587" y="312630"/>
                  </a:lnTo>
                  <a:lnTo>
                    <a:pt x="4596" y="332050"/>
                  </a:lnTo>
                  <a:lnTo>
                    <a:pt x="4601" y="350413"/>
                  </a:lnTo>
                  <a:lnTo>
                    <a:pt x="4605" y="367714"/>
                  </a:lnTo>
                  <a:lnTo>
                    <a:pt x="4607" y="383507"/>
                  </a:lnTo>
                  <a:lnTo>
                    <a:pt x="4609" y="398366"/>
                  </a:lnTo>
                  <a:lnTo>
                    <a:pt x="4611" y="413600"/>
                  </a:lnTo>
                  <a:lnTo>
                    <a:pt x="4612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5896" y="3209477"/>
              <a:ext cx="400084" cy="464969"/>
            </a:xfrm>
            <a:custGeom>
              <a:avLst/>
              <a:gdLst/>
              <a:ahLst/>
              <a:cxnLst/>
              <a:rect l="0" t="0" r="0" b="0"/>
              <a:pathLst>
                <a:path w="400084" h="464969">
                  <a:moveTo>
                    <a:pt x="0" y="117528"/>
                  </a:moveTo>
                  <a:lnTo>
                    <a:pt x="3001" y="108727"/>
                  </a:lnTo>
                  <a:lnTo>
                    <a:pt x="6423" y="100380"/>
                  </a:lnTo>
                  <a:lnTo>
                    <a:pt x="10619" y="91686"/>
                  </a:lnTo>
                  <a:lnTo>
                    <a:pt x="15519" y="82738"/>
                  </a:lnTo>
                  <a:lnTo>
                    <a:pt x="21001" y="73891"/>
                  </a:lnTo>
                  <a:lnTo>
                    <a:pt x="26936" y="65357"/>
                  </a:lnTo>
                  <a:lnTo>
                    <a:pt x="33370" y="57341"/>
                  </a:lnTo>
                  <a:lnTo>
                    <a:pt x="40517" y="50112"/>
                  </a:lnTo>
                  <a:lnTo>
                    <a:pt x="48439" y="43731"/>
                  </a:lnTo>
                  <a:lnTo>
                    <a:pt x="57216" y="37937"/>
                  </a:lnTo>
                  <a:lnTo>
                    <a:pt x="67018" y="32272"/>
                  </a:lnTo>
                  <a:lnTo>
                    <a:pt x="77842" y="26460"/>
                  </a:lnTo>
                  <a:lnTo>
                    <a:pt x="89704" y="20570"/>
                  </a:lnTo>
                  <a:lnTo>
                    <a:pt x="102723" y="14915"/>
                  </a:lnTo>
                  <a:lnTo>
                    <a:pt x="116844" y="9675"/>
                  </a:lnTo>
                  <a:lnTo>
                    <a:pt x="131562" y="5191"/>
                  </a:lnTo>
                  <a:lnTo>
                    <a:pt x="146055" y="2017"/>
                  </a:lnTo>
                  <a:lnTo>
                    <a:pt x="159883" y="333"/>
                  </a:lnTo>
                  <a:lnTo>
                    <a:pt x="173284" y="0"/>
                  </a:lnTo>
                  <a:lnTo>
                    <a:pt x="186963" y="758"/>
                  </a:lnTo>
                  <a:lnTo>
                    <a:pt x="201312" y="2343"/>
                  </a:lnTo>
                  <a:lnTo>
                    <a:pt x="216240" y="4693"/>
                  </a:lnTo>
                  <a:lnTo>
                    <a:pt x="231347" y="7939"/>
                  </a:lnTo>
                  <a:lnTo>
                    <a:pt x="246358" y="12083"/>
                  </a:lnTo>
                  <a:lnTo>
                    <a:pt x="260845" y="17000"/>
                  </a:lnTo>
                  <a:lnTo>
                    <a:pt x="274188" y="22525"/>
                  </a:lnTo>
                  <a:lnTo>
                    <a:pt x="286155" y="28501"/>
                  </a:lnTo>
                  <a:lnTo>
                    <a:pt x="296850" y="34802"/>
                  </a:lnTo>
                  <a:lnTo>
                    <a:pt x="306509" y="41331"/>
                  </a:lnTo>
                  <a:lnTo>
                    <a:pt x="315378" y="48027"/>
                  </a:lnTo>
                  <a:lnTo>
                    <a:pt x="323506" y="55168"/>
                  </a:lnTo>
                  <a:lnTo>
                    <a:pt x="330755" y="63333"/>
                  </a:lnTo>
                  <a:lnTo>
                    <a:pt x="337108" y="72753"/>
                  </a:lnTo>
                  <a:lnTo>
                    <a:pt x="342359" y="83182"/>
                  </a:lnTo>
                  <a:lnTo>
                    <a:pt x="346056" y="94100"/>
                  </a:lnTo>
                  <a:lnTo>
                    <a:pt x="348095" y="105148"/>
                  </a:lnTo>
                  <a:lnTo>
                    <a:pt x="348667" y="116158"/>
                  </a:lnTo>
                  <a:lnTo>
                    <a:pt x="348070" y="127075"/>
                  </a:lnTo>
                  <a:lnTo>
                    <a:pt x="346593" y="137893"/>
                  </a:lnTo>
                  <a:lnTo>
                    <a:pt x="344316" y="148462"/>
                  </a:lnTo>
                  <a:lnTo>
                    <a:pt x="341118" y="158493"/>
                  </a:lnTo>
                  <a:lnTo>
                    <a:pt x="337007" y="167872"/>
                  </a:lnTo>
                  <a:lnTo>
                    <a:pt x="332111" y="176646"/>
                  </a:lnTo>
                  <a:lnTo>
                    <a:pt x="326601" y="184926"/>
                  </a:lnTo>
                  <a:lnTo>
                    <a:pt x="320635" y="192831"/>
                  </a:lnTo>
                  <a:lnTo>
                    <a:pt x="314340" y="200464"/>
                  </a:lnTo>
                  <a:lnTo>
                    <a:pt x="307815" y="207903"/>
                  </a:lnTo>
                  <a:lnTo>
                    <a:pt x="301126" y="215203"/>
                  </a:lnTo>
                  <a:lnTo>
                    <a:pt x="294160" y="222241"/>
                  </a:lnTo>
                  <a:lnTo>
                    <a:pt x="286645" y="228742"/>
                  </a:lnTo>
                  <a:lnTo>
                    <a:pt x="278475" y="234595"/>
                  </a:lnTo>
                  <a:lnTo>
                    <a:pt x="269699" y="239847"/>
                  </a:lnTo>
                  <a:lnTo>
                    <a:pt x="260429" y="244609"/>
                  </a:lnTo>
                  <a:lnTo>
                    <a:pt x="250785" y="248998"/>
                  </a:lnTo>
                  <a:lnTo>
                    <a:pt x="240868" y="253116"/>
                  </a:lnTo>
                  <a:lnTo>
                    <a:pt x="230758" y="257042"/>
                  </a:lnTo>
                  <a:lnTo>
                    <a:pt x="220537" y="260844"/>
                  </a:lnTo>
                  <a:lnTo>
                    <a:pt x="211064" y="264891"/>
                  </a:lnTo>
                  <a:lnTo>
                    <a:pt x="203907" y="269826"/>
                  </a:lnTo>
                  <a:lnTo>
                    <a:pt x="199732" y="275928"/>
                  </a:lnTo>
                  <a:lnTo>
                    <a:pt x="198389" y="283147"/>
                  </a:lnTo>
                  <a:lnTo>
                    <a:pt x="199382" y="291288"/>
                  </a:lnTo>
                  <a:lnTo>
                    <a:pt x="202160" y="300135"/>
                  </a:lnTo>
                  <a:lnTo>
                    <a:pt x="206241" y="309499"/>
                  </a:lnTo>
                  <a:lnTo>
                    <a:pt x="211246" y="319229"/>
                  </a:lnTo>
                  <a:lnTo>
                    <a:pt x="216900" y="329215"/>
                  </a:lnTo>
                  <a:lnTo>
                    <a:pt x="223166" y="339376"/>
                  </a:lnTo>
                  <a:lnTo>
                    <a:pt x="230210" y="349657"/>
                  </a:lnTo>
                  <a:lnTo>
                    <a:pt x="238063" y="360015"/>
                  </a:lnTo>
                  <a:lnTo>
                    <a:pt x="246626" y="370259"/>
                  </a:lnTo>
                  <a:lnTo>
                    <a:pt x="255754" y="380065"/>
                  </a:lnTo>
                  <a:lnTo>
                    <a:pt x="265298" y="389290"/>
                  </a:lnTo>
                  <a:lnTo>
                    <a:pt x="274979" y="397960"/>
                  </a:lnTo>
                  <a:lnTo>
                    <a:pt x="284398" y="406169"/>
                  </a:lnTo>
                  <a:lnTo>
                    <a:pt x="293365" y="414027"/>
                  </a:lnTo>
                  <a:lnTo>
                    <a:pt x="302030" y="421627"/>
                  </a:lnTo>
                  <a:lnTo>
                    <a:pt x="310768" y="429044"/>
                  </a:lnTo>
                  <a:lnTo>
                    <a:pt x="319803" y="436325"/>
                  </a:lnTo>
                  <a:lnTo>
                    <a:pt x="329347" y="443182"/>
                  </a:lnTo>
                  <a:lnTo>
                    <a:pt x="339673" y="449028"/>
                  </a:lnTo>
                  <a:lnTo>
                    <a:pt x="350830" y="453623"/>
                  </a:lnTo>
                  <a:lnTo>
                    <a:pt x="362113" y="457055"/>
                  </a:lnTo>
                  <a:lnTo>
                    <a:pt x="373275" y="459894"/>
                  </a:lnTo>
                  <a:lnTo>
                    <a:pt x="385298" y="462389"/>
                  </a:lnTo>
                  <a:lnTo>
                    <a:pt x="400083" y="464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8490" y="3453615"/>
              <a:ext cx="163303" cy="200765"/>
            </a:xfrm>
            <a:custGeom>
              <a:avLst/>
              <a:gdLst/>
              <a:ahLst/>
              <a:cxnLst/>
              <a:rect l="0" t="0" r="0" b="0"/>
              <a:pathLst>
                <a:path w="163303" h="200765">
                  <a:moveTo>
                    <a:pt x="26432" y="126074"/>
                  </a:moveTo>
                  <a:lnTo>
                    <a:pt x="38100" y="126007"/>
                  </a:lnTo>
                  <a:lnTo>
                    <a:pt x="48589" y="125366"/>
                  </a:lnTo>
                  <a:lnTo>
                    <a:pt x="58886" y="124065"/>
                  </a:lnTo>
                  <a:lnTo>
                    <a:pt x="69014" y="122033"/>
                  </a:lnTo>
                  <a:lnTo>
                    <a:pt x="78710" y="119068"/>
                  </a:lnTo>
                  <a:lnTo>
                    <a:pt x="87846" y="115148"/>
                  </a:lnTo>
                  <a:lnTo>
                    <a:pt x="96449" y="110399"/>
                  </a:lnTo>
                  <a:lnTo>
                    <a:pt x="104610" y="104996"/>
                  </a:lnTo>
                  <a:lnTo>
                    <a:pt x="112425" y="99095"/>
                  </a:lnTo>
                  <a:lnTo>
                    <a:pt x="119656" y="92507"/>
                  </a:lnTo>
                  <a:lnTo>
                    <a:pt x="125761" y="84721"/>
                  </a:lnTo>
                  <a:lnTo>
                    <a:pt x="130520" y="75560"/>
                  </a:lnTo>
                  <a:lnTo>
                    <a:pt x="133545" y="65305"/>
                  </a:lnTo>
                  <a:lnTo>
                    <a:pt x="134144" y="54505"/>
                  </a:lnTo>
                  <a:lnTo>
                    <a:pt x="132171" y="43546"/>
                  </a:lnTo>
                  <a:lnTo>
                    <a:pt x="127931" y="32935"/>
                  </a:lnTo>
                  <a:lnTo>
                    <a:pt x="121887" y="23349"/>
                  </a:lnTo>
                  <a:lnTo>
                    <a:pt x="114489" y="15066"/>
                  </a:lnTo>
                  <a:lnTo>
                    <a:pt x="105949" y="8338"/>
                  </a:lnTo>
                  <a:lnTo>
                    <a:pt x="96249" y="3560"/>
                  </a:lnTo>
                  <a:lnTo>
                    <a:pt x="85474" y="762"/>
                  </a:lnTo>
                  <a:lnTo>
                    <a:pt x="73969" y="0"/>
                  </a:lnTo>
                  <a:lnTo>
                    <a:pt x="62248" y="1525"/>
                  </a:lnTo>
                  <a:lnTo>
                    <a:pt x="50631" y="5252"/>
                  </a:lnTo>
                  <a:lnTo>
                    <a:pt x="39560" y="10837"/>
                  </a:lnTo>
                  <a:lnTo>
                    <a:pt x="29657" y="17865"/>
                  </a:lnTo>
                  <a:lnTo>
                    <a:pt x="21153" y="25962"/>
                  </a:lnTo>
                  <a:lnTo>
                    <a:pt x="14105" y="34989"/>
                  </a:lnTo>
                  <a:lnTo>
                    <a:pt x="8579" y="45025"/>
                  </a:lnTo>
                  <a:lnTo>
                    <a:pt x="4457" y="56034"/>
                  </a:lnTo>
                  <a:lnTo>
                    <a:pt x="1652" y="67867"/>
                  </a:lnTo>
                  <a:lnTo>
                    <a:pt x="202" y="80341"/>
                  </a:lnTo>
                  <a:lnTo>
                    <a:pt x="0" y="93286"/>
                  </a:lnTo>
                  <a:lnTo>
                    <a:pt x="827" y="106403"/>
                  </a:lnTo>
                  <a:lnTo>
                    <a:pt x="2445" y="119282"/>
                  </a:lnTo>
                  <a:lnTo>
                    <a:pt x="4646" y="131717"/>
                  </a:lnTo>
                  <a:lnTo>
                    <a:pt x="7428" y="143523"/>
                  </a:lnTo>
                  <a:lnTo>
                    <a:pt x="10972" y="154460"/>
                  </a:lnTo>
                  <a:lnTo>
                    <a:pt x="15325" y="164478"/>
                  </a:lnTo>
                  <a:lnTo>
                    <a:pt x="20553" y="173529"/>
                  </a:lnTo>
                  <a:lnTo>
                    <a:pt x="26820" y="181471"/>
                  </a:lnTo>
                  <a:lnTo>
                    <a:pt x="34117" y="188325"/>
                  </a:lnTo>
                  <a:lnTo>
                    <a:pt x="42459" y="193929"/>
                  </a:lnTo>
                  <a:lnTo>
                    <a:pt x="51961" y="197871"/>
                  </a:lnTo>
                  <a:lnTo>
                    <a:pt x="62572" y="200078"/>
                  </a:lnTo>
                  <a:lnTo>
                    <a:pt x="73950" y="200764"/>
                  </a:lnTo>
                  <a:lnTo>
                    <a:pt x="85580" y="200245"/>
                  </a:lnTo>
                  <a:lnTo>
                    <a:pt x="97136" y="198820"/>
                  </a:lnTo>
                  <a:lnTo>
                    <a:pt x="108334" y="196578"/>
                  </a:lnTo>
                  <a:lnTo>
                    <a:pt x="118854" y="193403"/>
                  </a:lnTo>
                  <a:lnTo>
                    <a:pt x="128585" y="189317"/>
                  </a:lnTo>
                  <a:lnTo>
                    <a:pt x="137300" y="184758"/>
                  </a:lnTo>
                  <a:lnTo>
                    <a:pt x="145413" y="180058"/>
                  </a:lnTo>
                  <a:lnTo>
                    <a:pt x="153637" y="174808"/>
                  </a:lnTo>
                  <a:lnTo>
                    <a:pt x="163302" y="1681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056665" y="3427031"/>
              <a:ext cx="196227" cy="178092"/>
            </a:xfrm>
            <a:custGeom>
              <a:avLst/>
              <a:gdLst/>
              <a:ahLst/>
              <a:cxnLst/>
              <a:rect l="0" t="0" r="0" b="0"/>
              <a:pathLst>
                <a:path w="196227" h="178092">
                  <a:moveTo>
                    <a:pt x="38298" y="163186"/>
                  </a:moveTo>
                  <a:lnTo>
                    <a:pt x="46965" y="160119"/>
                  </a:lnTo>
                  <a:lnTo>
                    <a:pt x="54032" y="156056"/>
                  </a:lnTo>
                  <a:lnTo>
                    <a:pt x="60142" y="150568"/>
                  </a:lnTo>
                  <a:lnTo>
                    <a:pt x="65716" y="143981"/>
                  </a:lnTo>
                  <a:lnTo>
                    <a:pt x="71227" y="136831"/>
                  </a:lnTo>
                  <a:lnTo>
                    <a:pt x="76930" y="129478"/>
                  </a:lnTo>
                  <a:lnTo>
                    <a:pt x="82576" y="121773"/>
                  </a:lnTo>
                  <a:lnTo>
                    <a:pt x="87536" y="113167"/>
                  </a:lnTo>
                  <a:lnTo>
                    <a:pt x="91496" y="103417"/>
                  </a:lnTo>
                  <a:lnTo>
                    <a:pt x="94307" y="92582"/>
                  </a:lnTo>
                  <a:lnTo>
                    <a:pt x="95819" y="80852"/>
                  </a:lnTo>
                  <a:lnTo>
                    <a:pt x="96087" y="68444"/>
                  </a:lnTo>
                  <a:lnTo>
                    <a:pt x="95147" y="55704"/>
                  </a:lnTo>
                  <a:lnTo>
                    <a:pt x="92929" y="43085"/>
                  </a:lnTo>
                  <a:lnTo>
                    <a:pt x="89510" y="30843"/>
                  </a:lnTo>
                  <a:lnTo>
                    <a:pt x="84928" y="19677"/>
                  </a:lnTo>
                  <a:lnTo>
                    <a:pt x="79104" y="10768"/>
                  </a:lnTo>
                  <a:lnTo>
                    <a:pt x="72117" y="4564"/>
                  </a:lnTo>
                  <a:lnTo>
                    <a:pt x="64325" y="1027"/>
                  </a:lnTo>
                  <a:lnTo>
                    <a:pt x="56256" y="0"/>
                  </a:lnTo>
                  <a:lnTo>
                    <a:pt x="48244" y="1126"/>
                  </a:lnTo>
                  <a:lnTo>
                    <a:pt x="40578" y="4116"/>
                  </a:lnTo>
                  <a:lnTo>
                    <a:pt x="33583" y="8846"/>
                  </a:lnTo>
                  <a:lnTo>
                    <a:pt x="27362" y="15093"/>
                  </a:lnTo>
                  <a:lnTo>
                    <a:pt x="21847" y="22554"/>
                  </a:lnTo>
                  <a:lnTo>
                    <a:pt x="16900" y="30931"/>
                  </a:lnTo>
                  <a:lnTo>
                    <a:pt x="12387" y="39977"/>
                  </a:lnTo>
                  <a:lnTo>
                    <a:pt x="8354" y="49661"/>
                  </a:lnTo>
                  <a:lnTo>
                    <a:pt x="5016" y="60147"/>
                  </a:lnTo>
                  <a:lnTo>
                    <a:pt x="2441" y="71462"/>
                  </a:lnTo>
                  <a:lnTo>
                    <a:pt x="712" y="83501"/>
                  </a:lnTo>
                  <a:lnTo>
                    <a:pt x="0" y="96115"/>
                  </a:lnTo>
                  <a:lnTo>
                    <a:pt x="305" y="109153"/>
                  </a:lnTo>
                  <a:lnTo>
                    <a:pt x="1646" y="122332"/>
                  </a:lnTo>
                  <a:lnTo>
                    <a:pt x="4142" y="135253"/>
                  </a:lnTo>
                  <a:lnTo>
                    <a:pt x="7751" y="147702"/>
                  </a:lnTo>
                  <a:lnTo>
                    <a:pt x="12461" y="159009"/>
                  </a:lnTo>
                  <a:lnTo>
                    <a:pt x="18372" y="168013"/>
                  </a:lnTo>
                  <a:lnTo>
                    <a:pt x="25418" y="174276"/>
                  </a:lnTo>
                  <a:lnTo>
                    <a:pt x="33250" y="177683"/>
                  </a:lnTo>
                  <a:lnTo>
                    <a:pt x="41345" y="178091"/>
                  </a:lnTo>
                  <a:lnTo>
                    <a:pt x="49370" y="175730"/>
                  </a:lnTo>
                  <a:lnTo>
                    <a:pt x="56874" y="170928"/>
                  </a:lnTo>
                  <a:lnTo>
                    <a:pt x="63229" y="163910"/>
                  </a:lnTo>
                  <a:lnTo>
                    <a:pt x="68202" y="155012"/>
                  </a:lnTo>
                  <a:lnTo>
                    <a:pt x="71896" y="144637"/>
                  </a:lnTo>
                  <a:lnTo>
                    <a:pt x="74548" y="133158"/>
                  </a:lnTo>
                  <a:lnTo>
                    <a:pt x="76424" y="120916"/>
                  </a:lnTo>
                  <a:lnTo>
                    <a:pt x="78216" y="109311"/>
                  </a:lnTo>
                  <a:lnTo>
                    <a:pt x="80922" y="101927"/>
                  </a:lnTo>
                  <a:lnTo>
                    <a:pt x="84441" y="100654"/>
                  </a:lnTo>
                  <a:lnTo>
                    <a:pt x="88020" y="103646"/>
                  </a:lnTo>
                  <a:lnTo>
                    <a:pt x="91663" y="109141"/>
                  </a:lnTo>
                  <a:lnTo>
                    <a:pt x="95724" y="115853"/>
                  </a:lnTo>
                  <a:lnTo>
                    <a:pt x="100386" y="123046"/>
                  </a:lnTo>
                  <a:lnTo>
                    <a:pt x="105802" y="130208"/>
                  </a:lnTo>
                  <a:lnTo>
                    <a:pt x="112184" y="136887"/>
                  </a:lnTo>
                  <a:lnTo>
                    <a:pt x="119553" y="142899"/>
                  </a:lnTo>
                  <a:lnTo>
                    <a:pt x="127940" y="147941"/>
                  </a:lnTo>
                  <a:lnTo>
                    <a:pt x="137472" y="151508"/>
                  </a:lnTo>
                  <a:lnTo>
                    <a:pt x="148088" y="153469"/>
                  </a:lnTo>
                  <a:lnTo>
                    <a:pt x="159004" y="154156"/>
                  </a:lnTo>
                  <a:lnTo>
                    <a:pt x="169879" y="154253"/>
                  </a:lnTo>
                  <a:lnTo>
                    <a:pt x="181667" y="153767"/>
                  </a:lnTo>
                  <a:lnTo>
                    <a:pt x="196226" y="152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19193" y="3239128"/>
              <a:ext cx="299591" cy="404686"/>
            </a:xfrm>
            <a:custGeom>
              <a:avLst/>
              <a:gdLst/>
              <a:ahLst/>
              <a:cxnLst/>
              <a:rect l="0" t="0" r="0" b="0"/>
              <a:pathLst>
                <a:path w="299591" h="404686">
                  <a:moveTo>
                    <a:pt x="117926" y="287918"/>
                  </a:moveTo>
                  <a:lnTo>
                    <a:pt x="114925" y="276250"/>
                  </a:lnTo>
                  <a:lnTo>
                    <a:pt x="111503" y="265761"/>
                  </a:lnTo>
                  <a:lnTo>
                    <a:pt x="107293" y="255478"/>
                  </a:lnTo>
                  <a:lnTo>
                    <a:pt x="101874" y="245868"/>
                  </a:lnTo>
                  <a:lnTo>
                    <a:pt x="94448" y="238117"/>
                  </a:lnTo>
                  <a:lnTo>
                    <a:pt x="84771" y="232750"/>
                  </a:lnTo>
                  <a:lnTo>
                    <a:pt x="73551" y="229969"/>
                  </a:lnTo>
                  <a:lnTo>
                    <a:pt x="62108" y="229994"/>
                  </a:lnTo>
                  <a:lnTo>
                    <a:pt x="51240" y="232645"/>
                  </a:lnTo>
                  <a:lnTo>
                    <a:pt x="41356" y="237474"/>
                  </a:lnTo>
                  <a:lnTo>
                    <a:pt x="32724" y="243979"/>
                  </a:lnTo>
                  <a:lnTo>
                    <a:pt x="25333" y="251719"/>
                  </a:lnTo>
                  <a:lnTo>
                    <a:pt x="18998" y="260503"/>
                  </a:lnTo>
                  <a:lnTo>
                    <a:pt x="13486" y="270375"/>
                  </a:lnTo>
                  <a:lnTo>
                    <a:pt x="8591" y="281269"/>
                  </a:lnTo>
                  <a:lnTo>
                    <a:pt x="4469" y="292856"/>
                  </a:lnTo>
                  <a:lnTo>
                    <a:pt x="1603" y="304632"/>
                  </a:lnTo>
                  <a:lnTo>
                    <a:pt x="157" y="316295"/>
                  </a:lnTo>
                  <a:lnTo>
                    <a:pt x="0" y="327736"/>
                  </a:lnTo>
                  <a:lnTo>
                    <a:pt x="883" y="338952"/>
                  </a:lnTo>
                  <a:lnTo>
                    <a:pt x="2555" y="349975"/>
                  </a:lnTo>
                  <a:lnTo>
                    <a:pt x="4965" y="360681"/>
                  </a:lnTo>
                  <a:lnTo>
                    <a:pt x="8252" y="370805"/>
                  </a:lnTo>
                  <a:lnTo>
                    <a:pt x="12433" y="380239"/>
                  </a:lnTo>
                  <a:lnTo>
                    <a:pt x="17714" y="388710"/>
                  </a:lnTo>
                  <a:lnTo>
                    <a:pt x="24548" y="395722"/>
                  </a:lnTo>
                  <a:lnTo>
                    <a:pt x="33026" y="401121"/>
                  </a:lnTo>
                  <a:lnTo>
                    <a:pt x="42465" y="404424"/>
                  </a:lnTo>
                  <a:lnTo>
                    <a:pt x="51646" y="404685"/>
                  </a:lnTo>
                  <a:lnTo>
                    <a:pt x="59893" y="401670"/>
                  </a:lnTo>
                  <a:lnTo>
                    <a:pt x="67222" y="395747"/>
                  </a:lnTo>
                  <a:lnTo>
                    <a:pt x="74059" y="387504"/>
                  </a:lnTo>
                  <a:lnTo>
                    <a:pt x="80727" y="377515"/>
                  </a:lnTo>
                  <a:lnTo>
                    <a:pt x="87223" y="366101"/>
                  </a:lnTo>
                  <a:lnTo>
                    <a:pt x="93299" y="353325"/>
                  </a:lnTo>
                  <a:lnTo>
                    <a:pt x="98835" y="339326"/>
                  </a:lnTo>
                  <a:lnTo>
                    <a:pt x="103690" y="324166"/>
                  </a:lnTo>
                  <a:lnTo>
                    <a:pt x="107646" y="307772"/>
                  </a:lnTo>
                  <a:lnTo>
                    <a:pt x="110679" y="290225"/>
                  </a:lnTo>
                  <a:lnTo>
                    <a:pt x="113070" y="271882"/>
                  </a:lnTo>
                  <a:lnTo>
                    <a:pt x="115298" y="253268"/>
                  </a:lnTo>
                  <a:lnTo>
                    <a:pt x="117649" y="234708"/>
                  </a:lnTo>
                  <a:lnTo>
                    <a:pt x="120062" y="216160"/>
                  </a:lnTo>
                  <a:lnTo>
                    <a:pt x="122229" y="197334"/>
                  </a:lnTo>
                  <a:lnTo>
                    <a:pt x="123978" y="178080"/>
                  </a:lnTo>
                  <a:lnTo>
                    <a:pt x="125136" y="158554"/>
                  </a:lnTo>
                  <a:lnTo>
                    <a:pt x="125455" y="139133"/>
                  </a:lnTo>
                  <a:lnTo>
                    <a:pt x="124892" y="120032"/>
                  </a:lnTo>
                  <a:lnTo>
                    <a:pt x="123716" y="101459"/>
                  </a:lnTo>
                  <a:lnTo>
                    <a:pt x="122395" y="83680"/>
                  </a:lnTo>
                  <a:lnTo>
                    <a:pt x="121211" y="66764"/>
                  </a:lnTo>
                  <a:lnTo>
                    <a:pt x="120097" y="50777"/>
                  </a:lnTo>
                  <a:lnTo>
                    <a:pt x="118742" y="35874"/>
                  </a:lnTo>
                  <a:lnTo>
                    <a:pt x="116955" y="22059"/>
                  </a:lnTo>
                  <a:lnTo>
                    <a:pt x="113877" y="10242"/>
                  </a:lnTo>
                  <a:lnTo>
                    <a:pt x="109017" y="2542"/>
                  </a:lnTo>
                  <a:lnTo>
                    <a:pt x="103596" y="0"/>
                  </a:lnTo>
                  <a:lnTo>
                    <a:pt x="98317" y="2053"/>
                  </a:lnTo>
                  <a:lnTo>
                    <a:pt x="93391" y="7668"/>
                  </a:lnTo>
                  <a:lnTo>
                    <a:pt x="88989" y="15884"/>
                  </a:lnTo>
                  <a:lnTo>
                    <a:pt x="85360" y="25940"/>
                  </a:lnTo>
                  <a:lnTo>
                    <a:pt x="82563" y="37284"/>
                  </a:lnTo>
                  <a:lnTo>
                    <a:pt x="80505" y="49841"/>
                  </a:lnTo>
                  <a:lnTo>
                    <a:pt x="79036" y="63946"/>
                  </a:lnTo>
                  <a:lnTo>
                    <a:pt x="78013" y="79651"/>
                  </a:lnTo>
                  <a:lnTo>
                    <a:pt x="77477" y="96268"/>
                  </a:lnTo>
                  <a:lnTo>
                    <a:pt x="77640" y="112584"/>
                  </a:lnTo>
                  <a:lnTo>
                    <a:pt x="78565" y="127936"/>
                  </a:lnTo>
                  <a:lnTo>
                    <a:pt x="80168" y="142515"/>
                  </a:lnTo>
                  <a:lnTo>
                    <a:pt x="82316" y="157058"/>
                  </a:lnTo>
                  <a:lnTo>
                    <a:pt x="84871" y="172029"/>
                  </a:lnTo>
                  <a:lnTo>
                    <a:pt x="87722" y="187560"/>
                  </a:lnTo>
                  <a:lnTo>
                    <a:pt x="90782" y="203614"/>
                  </a:lnTo>
                  <a:lnTo>
                    <a:pt x="93986" y="220081"/>
                  </a:lnTo>
                  <a:lnTo>
                    <a:pt x="97289" y="236531"/>
                  </a:lnTo>
                  <a:lnTo>
                    <a:pt x="100660" y="252263"/>
                  </a:lnTo>
                  <a:lnTo>
                    <a:pt x="104081" y="266949"/>
                  </a:lnTo>
                  <a:lnTo>
                    <a:pt x="107701" y="280605"/>
                  </a:lnTo>
                  <a:lnTo>
                    <a:pt x="111817" y="293397"/>
                  </a:lnTo>
                  <a:lnTo>
                    <a:pt x="116551" y="305499"/>
                  </a:lnTo>
                  <a:lnTo>
                    <a:pt x="121868" y="316272"/>
                  </a:lnTo>
                  <a:lnTo>
                    <a:pt x="127661" y="324319"/>
                  </a:lnTo>
                  <a:lnTo>
                    <a:pt x="133814" y="329095"/>
                  </a:lnTo>
                  <a:lnTo>
                    <a:pt x="140063" y="330673"/>
                  </a:lnTo>
                  <a:lnTo>
                    <a:pt x="146025" y="329307"/>
                  </a:lnTo>
                  <a:lnTo>
                    <a:pt x="151518" y="325466"/>
                  </a:lnTo>
                  <a:lnTo>
                    <a:pt x="156696" y="319856"/>
                  </a:lnTo>
                  <a:lnTo>
                    <a:pt x="161940" y="313286"/>
                  </a:lnTo>
                  <a:lnTo>
                    <a:pt x="167476" y="306293"/>
                  </a:lnTo>
                  <a:lnTo>
                    <a:pt x="173518" y="299317"/>
                  </a:lnTo>
                  <a:lnTo>
                    <a:pt x="180339" y="292787"/>
                  </a:lnTo>
                  <a:lnTo>
                    <a:pt x="188008" y="286879"/>
                  </a:lnTo>
                  <a:lnTo>
                    <a:pt x="196431" y="281572"/>
                  </a:lnTo>
                  <a:lnTo>
                    <a:pt x="205455" y="276766"/>
                  </a:lnTo>
                  <a:lnTo>
                    <a:pt x="214932" y="272343"/>
                  </a:lnTo>
                  <a:lnTo>
                    <a:pt x="224734" y="268200"/>
                  </a:lnTo>
                  <a:lnTo>
                    <a:pt x="234766" y="264255"/>
                  </a:lnTo>
                  <a:lnTo>
                    <a:pt x="244954" y="260446"/>
                  </a:lnTo>
                  <a:lnTo>
                    <a:pt x="255082" y="256564"/>
                  </a:lnTo>
                  <a:lnTo>
                    <a:pt x="264809" y="252271"/>
                  </a:lnTo>
                  <a:lnTo>
                    <a:pt x="273973" y="247409"/>
                  </a:lnTo>
                  <a:lnTo>
                    <a:pt x="282261" y="241667"/>
                  </a:lnTo>
                  <a:lnTo>
                    <a:pt x="289150" y="234524"/>
                  </a:lnTo>
                  <a:lnTo>
                    <a:pt x="294476" y="225834"/>
                  </a:lnTo>
                  <a:lnTo>
                    <a:pt x="298069" y="216083"/>
                  </a:lnTo>
                  <a:lnTo>
                    <a:pt x="299590" y="206160"/>
                  </a:lnTo>
                  <a:lnTo>
                    <a:pt x="299047" y="196616"/>
                  </a:lnTo>
                  <a:lnTo>
                    <a:pt x="296413" y="188111"/>
                  </a:lnTo>
                  <a:lnTo>
                    <a:pt x="291455" y="181543"/>
                  </a:lnTo>
                  <a:lnTo>
                    <a:pt x="284273" y="177209"/>
                  </a:lnTo>
                  <a:lnTo>
                    <a:pt x="275386" y="174912"/>
                  </a:lnTo>
                  <a:lnTo>
                    <a:pt x="265520" y="174260"/>
                  </a:lnTo>
                  <a:lnTo>
                    <a:pt x="255190" y="174857"/>
                  </a:lnTo>
                  <a:lnTo>
                    <a:pt x="244835" y="176522"/>
                  </a:lnTo>
                  <a:lnTo>
                    <a:pt x="234889" y="179301"/>
                  </a:lnTo>
                  <a:lnTo>
                    <a:pt x="225542" y="183140"/>
                  </a:lnTo>
                  <a:lnTo>
                    <a:pt x="216945" y="188361"/>
                  </a:lnTo>
                  <a:lnTo>
                    <a:pt x="209309" y="195685"/>
                  </a:lnTo>
                  <a:lnTo>
                    <a:pt x="202655" y="205320"/>
                  </a:lnTo>
                  <a:lnTo>
                    <a:pt x="197015" y="216860"/>
                  </a:lnTo>
                  <a:lnTo>
                    <a:pt x="192517" y="229587"/>
                  </a:lnTo>
                  <a:lnTo>
                    <a:pt x="189123" y="242955"/>
                  </a:lnTo>
                  <a:lnTo>
                    <a:pt x="186825" y="256487"/>
                  </a:lnTo>
                  <a:lnTo>
                    <a:pt x="185723" y="269710"/>
                  </a:lnTo>
                  <a:lnTo>
                    <a:pt x="185764" y="282413"/>
                  </a:lnTo>
                  <a:lnTo>
                    <a:pt x="186925" y="294584"/>
                  </a:lnTo>
                  <a:lnTo>
                    <a:pt x="189300" y="306305"/>
                  </a:lnTo>
                  <a:lnTo>
                    <a:pt x="192827" y="317672"/>
                  </a:lnTo>
                  <a:lnTo>
                    <a:pt x="197484" y="328614"/>
                  </a:lnTo>
                  <a:lnTo>
                    <a:pt x="203358" y="338896"/>
                  </a:lnTo>
                  <a:lnTo>
                    <a:pt x="210384" y="348432"/>
                  </a:lnTo>
                  <a:lnTo>
                    <a:pt x="218372" y="356802"/>
                  </a:lnTo>
                  <a:lnTo>
                    <a:pt x="227105" y="363214"/>
                  </a:lnTo>
                  <a:lnTo>
                    <a:pt x="236371" y="367415"/>
                  </a:lnTo>
                  <a:lnTo>
                    <a:pt x="245559" y="369778"/>
                  </a:lnTo>
                  <a:lnTo>
                    <a:pt x="254555" y="371262"/>
                  </a:lnTo>
                  <a:lnTo>
                    <a:pt x="264146" y="371995"/>
                  </a:lnTo>
                  <a:lnTo>
                    <a:pt x="275853" y="3721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58217" y="3390176"/>
              <a:ext cx="115815" cy="180667"/>
            </a:xfrm>
            <a:custGeom>
              <a:avLst/>
              <a:gdLst/>
              <a:ahLst/>
              <a:cxnLst/>
              <a:rect l="0" t="0" r="0" b="0"/>
              <a:pathLst>
                <a:path w="115815" h="180667">
                  <a:moveTo>
                    <a:pt x="0" y="73699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616" y="99555"/>
                  </a:lnTo>
                  <a:lnTo>
                    <a:pt x="11656" y="109022"/>
                  </a:lnTo>
                  <a:lnTo>
                    <a:pt x="14821" y="119814"/>
                  </a:lnTo>
                  <a:lnTo>
                    <a:pt x="18085" y="132103"/>
                  </a:lnTo>
                  <a:lnTo>
                    <a:pt x="21423" y="145422"/>
                  </a:lnTo>
                  <a:lnTo>
                    <a:pt x="24814" y="158893"/>
                  </a:lnTo>
                  <a:lnTo>
                    <a:pt x="28219" y="171878"/>
                  </a:lnTo>
                  <a:lnTo>
                    <a:pt x="30759" y="180505"/>
                  </a:lnTo>
                  <a:lnTo>
                    <a:pt x="31388" y="180666"/>
                  </a:lnTo>
                  <a:lnTo>
                    <a:pt x="30505" y="174584"/>
                  </a:lnTo>
                  <a:lnTo>
                    <a:pt x="28815" y="164677"/>
                  </a:lnTo>
                  <a:lnTo>
                    <a:pt x="26996" y="152679"/>
                  </a:lnTo>
                  <a:lnTo>
                    <a:pt x="25404" y="139614"/>
                  </a:lnTo>
                  <a:lnTo>
                    <a:pt x="24149" y="126027"/>
                  </a:lnTo>
                  <a:lnTo>
                    <a:pt x="23214" y="112190"/>
                  </a:lnTo>
                  <a:lnTo>
                    <a:pt x="22551" y="98247"/>
                  </a:lnTo>
                  <a:lnTo>
                    <a:pt x="22425" y="84587"/>
                  </a:lnTo>
                  <a:lnTo>
                    <a:pt x="23396" y="71856"/>
                  </a:lnTo>
                  <a:lnTo>
                    <a:pt x="25679" y="60325"/>
                  </a:lnTo>
                  <a:lnTo>
                    <a:pt x="29178" y="49936"/>
                  </a:lnTo>
                  <a:lnTo>
                    <a:pt x="33668" y="40488"/>
                  </a:lnTo>
                  <a:lnTo>
                    <a:pt x="38920" y="31769"/>
                  </a:lnTo>
                  <a:lnTo>
                    <a:pt x="45056" y="23910"/>
                  </a:lnTo>
                  <a:lnTo>
                    <a:pt x="52531" y="17377"/>
                  </a:lnTo>
                  <a:lnTo>
                    <a:pt x="61471" y="12312"/>
                  </a:lnTo>
                  <a:lnTo>
                    <a:pt x="71306" y="8563"/>
                  </a:lnTo>
                  <a:lnTo>
                    <a:pt x="82008" y="5474"/>
                  </a:lnTo>
                  <a:lnTo>
                    <a:pt x="95636" y="277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05616" y="3348062"/>
              <a:ext cx="147400" cy="221099"/>
            </a:xfrm>
            <a:custGeom>
              <a:avLst/>
              <a:gdLst/>
              <a:ahLst/>
              <a:cxnLst/>
              <a:rect l="0" t="0" r="0" b="0"/>
              <a:pathLst>
                <a:path w="147400" h="221099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41" y="2004"/>
                  </a:lnTo>
                  <a:lnTo>
                    <a:pt x="104639" y="3864"/>
                  </a:lnTo>
                  <a:lnTo>
                    <a:pt x="94295" y="6180"/>
                  </a:lnTo>
                  <a:lnTo>
                    <a:pt x="83915" y="8855"/>
                  </a:lnTo>
                  <a:lnTo>
                    <a:pt x="73832" y="12125"/>
                  </a:lnTo>
                  <a:lnTo>
                    <a:pt x="64671" y="16528"/>
                  </a:lnTo>
                  <a:lnTo>
                    <a:pt x="56707" y="22270"/>
                  </a:lnTo>
                  <a:lnTo>
                    <a:pt x="50208" y="29245"/>
                  </a:lnTo>
                  <a:lnTo>
                    <a:pt x="45592" y="37223"/>
                  </a:lnTo>
                  <a:lnTo>
                    <a:pt x="42907" y="45951"/>
                  </a:lnTo>
                  <a:lnTo>
                    <a:pt x="42222" y="54895"/>
                  </a:lnTo>
                  <a:lnTo>
                    <a:pt x="43799" y="63279"/>
                  </a:lnTo>
                  <a:lnTo>
                    <a:pt x="47567" y="70725"/>
                  </a:lnTo>
                  <a:lnTo>
                    <a:pt x="53348" y="77213"/>
                  </a:lnTo>
                  <a:lnTo>
                    <a:pt x="61040" y="82886"/>
                  </a:lnTo>
                  <a:lnTo>
                    <a:pt x="70393" y="87927"/>
                  </a:lnTo>
                  <a:lnTo>
                    <a:pt x="80907" y="92500"/>
                  </a:lnTo>
                  <a:lnTo>
                    <a:pt x="91947" y="96741"/>
                  </a:lnTo>
                  <a:lnTo>
                    <a:pt x="103100" y="100758"/>
                  </a:lnTo>
                  <a:lnTo>
                    <a:pt x="113857" y="104950"/>
                  </a:lnTo>
                  <a:lnTo>
                    <a:pt x="123547" y="109984"/>
                  </a:lnTo>
                  <a:lnTo>
                    <a:pt x="131904" y="116157"/>
                  </a:lnTo>
                  <a:lnTo>
                    <a:pt x="138684" y="123593"/>
                  </a:lnTo>
                  <a:lnTo>
                    <a:pt x="143498" y="132412"/>
                  </a:lnTo>
                  <a:lnTo>
                    <a:pt x="146325" y="142524"/>
                  </a:lnTo>
                  <a:lnTo>
                    <a:pt x="147275" y="153381"/>
                  </a:lnTo>
                  <a:lnTo>
                    <a:pt x="146410" y="164120"/>
                  </a:lnTo>
                  <a:lnTo>
                    <a:pt x="143938" y="174256"/>
                  </a:lnTo>
                  <a:lnTo>
                    <a:pt x="140011" y="183515"/>
                  </a:lnTo>
                  <a:lnTo>
                    <a:pt x="134635" y="191662"/>
                  </a:lnTo>
                  <a:lnTo>
                    <a:pt x="127943" y="198690"/>
                  </a:lnTo>
                  <a:lnTo>
                    <a:pt x="120009" y="204597"/>
                  </a:lnTo>
                  <a:lnTo>
                    <a:pt x="110782" y="209282"/>
                  </a:lnTo>
                  <a:lnTo>
                    <a:pt x="100352" y="212809"/>
                  </a:lnTo>
                  <a:lnTo>
                    <a:pt x="88925" y="215367"/>
                  </a:lnTo>
                  <a:lnTo>
                    <a:pt x="76730" y="217176"/>
                  </a:lnTo>
                  <a:lnTo>
                    <a:pt x="63986" y="218433"/>
                  </a:lnTo>
                  <a:lnTo>
                    <a:pt x="51268" y="219299"/>
                  </a:lnTo>
                  <a:lnTo>
                    <a:pt x="38162" y="219982"/>
                  </a:lnTo>
                  <a:lnTo>
                    <a:pt x="22401" y="22054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46401" y="3329876"/>
              <a:ext cx="190926" cy="205642"/>
            </a:xfrm>
            <a:custGeom>
              <a:avLst/>
              <a:gdLst/>
              <a:ahLst/>
              <a:cxnLst/>
              <a:rect l="0" t="0" r="0" b="0"/>
              <a:pathLst>
                <a:path w="190926" h="205642">
                  <a:moveTo>
                    <a:pt x="106697" y="102414"/>
                  </a:moveTo>
                  <a:lnTo>
                    <a:pt x="106630" y="90746"/>
                  </a:lnTo>
                  <a:lnTo>
                    <a:pt x="105990" y="80257"/>
                  </a:lnTo>
                  <a:lnTo>
                    <a:pt x="104693" y="69956"/>
                  </a:lnTo>
                  <a:lnTo>
                    <a:pt x="102833" y="59654"/>
                  </a:lnTo>
                  <a:lnTo>
                    <a:pt x="100517" y="49311"/>
                  </a:lnTo>
                  <a:lnTo>
                    <a:pt x="97841" y="38930"/>
                  </a:lnTo>
                  <a:lnTo>
                    <a:pt x="94572" y="28847"/>
                  </a:lnTo>
                  <a:lnTo>
                    <a:pt x="90168" y="19686"/>
                  </a:lnTo>
                  <a:lnTo>
                    <a:pt x="84426" y="11726"/>
                  </a:lnTo>
                  <a:lnTo>
                    <a:pt x="77452" y="5401"/>
                  </a:lnTo>
                  <a:lnTo>
                    <a:pt x="69474" y="1433"/>
                  </a:lnTo>
                  <a:lnTo>
                    <a:pt x="60741" y="0"/>
                  </a:lnTo>
                  <a:lnTo>
                    <a:pt x="51624" y="1141"/>
                  </a:lnTo>
                  <a:lnTo>
                    <a:pt x="42592" y="5015"/>
                  </a:lnTo>
                  <a:lnTo>
                    <a:pt x="33898" y="11438"/>
                  </a:lnTo>
                  <a:lnTo>
                    <a:pt x="25757" y="20138"/>
                  </a:lnTo>
                  <a:lnTo>
                    <a:pt x="18435" y="30934"/>
                  </a:lnTo>
                  <a:lnTo>
                    <a:pt x="12001" y="43516"/>
                  </a:lnTo>
                  <a:lnTo>
                    <a:pt x="6680" y="57181"/>
                  </a:lnTo>
                  <a:lnTo>
                    <a:pt x="2928" y="70958"/>
                  </a:lnTo>
                  <a:lnTo>
                    <a:pt x="845" y="84296"/>
                  </a:lnTo>
                  <a:lnTo>
                    <a:pt x="71" y="97199"/>
                  </a:lnTo>
                  <a:lnTo>
                    <a:pt x="0" y="110009"/>
                  </a:lnTo>
                  <a:lnTo>
                    <a:pt x="214" y="122954"/>
                  </a:lnTo>
                  <a:lnTo>
                    <a:pt x="829" y="135784"/>
                  </a:lnTo>
                  <a:lnTo>
                    <a:pt x="2372" y="147881"/>
                  </a:lnTo>
                  <a:lnTo>
                    <a:pt x="5077" y="158949"/>
                  </a:lnTo>
                  <a:lnTo>
                    <a:pt x="8876" y="169009"/>
                  </a:lnTo>
                  <a:lnTo>
                    <a:pt x="13576" y="178227"/>
                  </a:lnTo>
                  <a:lnTo>
                    <a:pt x="18968" y="186784"/>
                  </a:lnTo>
                  <a:lnTo>
                    <a:pt x="25030" y="194361"/>
                  </a:lnTo>
                  <a:lnTo>
                    <a:pt x="31923" y="200174"/>
                  </a:lnTo>
                  <a:lnTo>
                    <a:pt x="39664" y="203932"/>
                  </a:lnTo>
                  <a:lnTo>
                    <a:pt x="47980" y="205641"/>
                  </a:lnTo>
                  <a:lnTo>
                    <a:pt x="56407" y="205352"/>
                  </a:lnTo>
                  <a:lnTo>
                    <a:pt x="64668" y="203295"/>
                  </a:lnTo>
                  <a:lnTo>
                    <a:pt x="72672" y="199491"/>
                  </a:lnTo>
                  <a:lnTo>
                    <a:pt x="80427" y="193672"/>
                  </a:lnTo>
                  <a:lnTo>
                    <a:pt x="87966" y="185873"/>
                  </a:lnTo>
                  <a:lnTo>
                    <a:pt x="95012" y="176384"/>
                  </a:lnTo>
                  <a:lnTo>
                    <a:pt x="100992" y="165573"/>
                  </a:lnTo>
                  <a:lnTo>
                    <a:pt x="105691" y="153817"/>
                  </a:lnTo>
                  <a:lnTo>
                    <a:pt x="109546" y="142549"/>
                  </a:lnTo>
                  <a:lnTo>
                    <a:pt x="114139" y="134606"/>
                  </a:lnTo>
                  <a:lnTo>
                    <a:pt x="120207" y="131476"/>
                  </a:lnTo>
                  <a:lnTo>
                    <a:pt x="126645" y="132511"/>
                  </a:lnTo>
                  <a:lnTo>
                    <a:pt x="133132" y="136572"/>
                  </a:lnTo>
                  <a:lnTo>
                    <a:pt x="139846" y="142067"/>
                  </a:lnTo>
                  <a:lnTo>
                    <a:pt x="147125" y="147091"/>
                  </a:lnTo>
                  <a:lnTo>
                    <a:pt x="155137" y="150663"/>
                  </a:lnTo>
                  <a:lnTo>
                    <a:pt x="164102" y="153157"/>
                  </a:lnTo>
                  <a:lnTo>
                    <a:pt x="175319" y="154583"/>
                  </a:lnTo>
                  <a:lnTo>
                    <a:pt x="190925" y="155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358828" y="3330659"/>
              <a:ext cx="95371" cy="382181"/>
            </a:xfrm>
            <a:custGeom>
              <a:avLst/>
              <a:gdLst/>
              <a:ahLst/>
              <a:cxnLst/>
              <a:rect l="0" t="0" r="0" b="0"/>
              <a:pathLst>
                <a:path w="95371" h="382181">
                  <a:moveTo>
                    <a:pt x="10083" y="133216"/>
                  </a:moveTo>
                  <a:lnTo>
                    <a:pt x="10151" y="147818"/>
                  </a:lnTo>
                  <a:lnTo>
                    <a:pt x="10791" y="161089"/>
                  </a:lnTo>
                  <a:lnTo>
                    <a:pt x="12083" y="174295"/>
                  </a:lnTo>
                  <a:lnTo>
                    <a:pt x="13770" y="187809"/>
                  </a:lnTo>
                  <a:lnTo>
                    <a:pt x="15438" y="201966"/>
                  </a:lnTo>
                  <a:lnTo>
                    <a:pt x="16855" y="216868"/>
                  </a:lnTo>
                  <a:lnTo>
                    <a:pt x="18126" y="232287"/>
                  </a:lnTo>
                  <a:lnTo>
                    <a:pt x="19585" y="247786"/>
                  </a:lnTo>
                  <a:lnTo>
                    <a:pt x="21413" y="263101"/>
                  </a:lnTo>
                  <a:lnTo>
                    <a:pt x="23472" y="278317"/>
                  </a:lnTo>
                  <a:lnTo>
                    <a:pt x="25400" y="293751"/>
                  </a:lnTo>
                  <a:lnTo>
                    <a:pt x="26999" y="309576"/>
                  </a:lnTo>
                  <a:lnTo>
                    <a:pt x="28394" y="325644"/>
                  </a:lnTo>
                  <a:lnTo>
                    <a:pt x="29938" y="341592"/>
                  </a:lnTo>
                  <a:lnTo>
                    <a:pt x="31819" y="357180"/>
                  </a:lnTo>
                  <a:lnTo>
                    <a:pt x="33728" y="371185"/>
                  </a:lnTo>
                  <a:lnTo>
                    <a:pt x="34472" y="380180"/>
                  </a:lnTo>
                  <a:lnTo>
                    <a:pt x="33457" y="382180"/>
                  </a:lnTo>
                  <a:lnTo>
                    <a:pt x="31482" y="378826"/>
                  </a:lnTo>
                  <a:lnTo>
                    <a:pt x="29162" y="371703"/>
                  </a:lnTo>
                  <a:lnTo>
                    <a:pt x="26994" y="361717"/>
                  </a:lnTo>
                  <a:lnTo>
                    <a:pt x="25208" y="349555"/>
                  </a:lnTo>
                  <a:lnTo>
                    <a:pt x="23673" y="336110"/>
                  </a:lnTo>
                  <a:lnTo>
                    <a:pt x="22030" y="322451"/>
                  </a:lnTo>
                  <a:lnTo>
                    <a:pt x="20076" y="309172"/>
                  </a:lnTo>
                  <a:lnTo>
                    <a:pt x="17931" y="296132"/>
                  </a:lnTo>
                  <a:lnTo>
                    <a:pt x="15944" y="282693"/>
                  </a:lnTo>
                  <a:lnTo>
                    <a:pt x="14306" y="268493"/>
                  </a:lnTo>
                  <a:lnTo>
                    <a:pt x="12884" y="253324"/>
                  </a:lnTo>
                  <a:lnTo>
                    <a:pt x="11322" y="236990"/>
                  </a:lnTo>
                  <a:lnTo>
                    <a:pt x="9425" y="219515"/>
                  </a:lnTo>
                  <a:lnTo>
                    <a:pt x="7319" y="201235"/>
                  </a:lnTo>
                  <a:lnTo>
                    <a:pt x="5360" y="182672"/>
                  </a:lnTo>
                  <a:lnTo>
                    <a:pt x="3744" y="164157"/>
                  </a:lnTo>
                  <a:lnTo>
                    <a:pt x="2507" y="145981"/>
                  </a:lnTo>
                  <a:lnTo>
                    <a:pt x="1602" y="128472"/>
                  </a:lnTo>
                  <a:lnTo>
                    <a:pt x="959" y="111732"/>
                  </a:lnTo>
                  <a:lnTo>
                    <a:pt x="510" y="95694"/>
                  </a:lnTo>
                  <a:lnTo>
                    <a:pt x="201" y="80223"/>
                  </a:lnTo>
                  <a:lnTo>
                    <a:pt x="0" y="65189"/>
                  </a:lnTo>
                  <a:lnTo>
                    <a:pt x="202" y="50803"/>
                  </a:lnTo>
                  <a:lnTo>
                    <a:pt x="1403" y="37586"/>
                  </a:lnTo>
                  <a:lnTo>
                    <a:pt x="3849" y="25746"/>
                  </a:lnTo>
                  <a:lnTo>
                    <a:pt x="7629" y="15660"/>
                  </a:lnTo>
                  <a:lnTo>
                    <a:pt x="12842" y="8013"/>
                  </a:lnTo>
                  <a:lnTo>
                    <a:pt x="19383" y="2953"/>
                  </a:lnTo>
                  <a:lnTo>
                    <a:pt x="26859" y="335"/>
                  </a:lnTo>
                  <a:lnTo>
                    <a:pt x="34707" y="0"/>
                  </a:lnTo>
                  <a:lnTo>
                    <a:pt x="42573" y="1626"/>
                  </a:lnTo>
                  <a:lnTo>
                    <a:pt x="50308" y="4968"/>
                  </a:lnTo>
                  <a:lnTo>
                    <a:pt x="57881" y="9944"/>
                  </a:lnTo>
                  <a:lnTo>
                    <a:pt x="65304" y="16359"/>
                  </a:lnTo>
                  <a:lnTo>
                    <a:pt x="72441" y="23935"/>
                  </a:lnTo>
                  <a:lnTo>
                    <a:pt x="79014" y="32389"/>
                  </a:lnTo>
                  <a:lnTo>
                    <a:pt x="84911" y="41487"/>
                  </a:lnTo>
                  <a:lnTo>
                    <a:pt x="89854" y="51206"/>
                  </a:lnTo>
                  <a:lnTo>
                    <a:pt x="93345" y="61714"/>
                  </a:lnTo>
                  <a:lnTo>
                    <a:pt x="95236" y="73031"/>
                  </a:lnTo>
                  <a:lnTo>
                    <a:pt x="95370" y="84563"/>
                  </a:lnTo>
                  <a:lnTo>
                    <a:pt x="93414" y="95239"/>
                  </a:lnTo>
                  <a:lnTo>
                    <a:pt x="89389" y="104522"/>
                  </a:lnTo>
                  <a:lnTo>
                    <a:pt x="83434" y="112228"/>
                  </a:lnTo>
                  <a:lnTo>
                    <a:pt x="75624" y="118262"/>
                  </a:lnTo>
                  <a:lnTo>
                    <a:pt x="66207" y="122763"/>
                  </a:lnTo>
                  <a:lnTo>
                    <a:pt x="56116" y="126013"/>
                  </a:lnTo>
                  <a:lnTo>
                    <a:pt x="45892" y="128654"/>
                  </a:lnTo>
                  <a:lnTo>
                    <a:pt x="34644" y="130922"/>
                  </a:lnTo>
                  <a:lnTo>
                    <a:pt x="20612" y="133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37900" y="3312269"/>
              <a:ext cx="80812" cy="406978"/>
            </a:xfrm>
            <a:custGeom>
              <a:avLst/>
              <a:gdLst/>
              <a:ahLst/>
              <a:cxnLst/>
              <a:rect l="0" t="0" r="0" b="0"/>
              <a:pathLst>
                <a:path w="80812" h="406978">
                  <a:moveTo>
                    <a:pt x="31053" y="225306"/>
                  </a:moveTo>
                  <a:lnTo>
                    <a:pt x="31053" y="239907"/>
                  </a:lnTo>
                  <a:lnTo>
                    <a:pt x="31053" y="253178"/>
                  </a:lnTo>
                  <a:lnTo>
                    <a:pt x="31053" y="266384"/>
                  </a:lnTo>
                  <a:lnTo>
                    <a:pt x="31053" y="279899"/>
                  </a:lnTo>
                  <a:lnTo>
                    <a:pt x="31053" y="294056"/>
                  </a:lnTo>
                  <a:lnTo>
                    <a:pt x="31058" y="308958"/>
                  </a:lnTo>
                  <a:lnTo>
                    <a:pt x="31230" y="324378"/>
                  </a:lnTo>
                  <a:lnTo>
                    <a:pt x="31879" y="339875"/>
                  </a:lnTo>
                  <a:lnTo>
                    <a:pt x="33132" y="355181"/>
                  </a:lnTo>
                  <a:lnTo>
                    <a:pt x="34957" y="370051"/>
                  </a:lnTo>
                  <a:lnTo>
                    <a:pt x="37254" y="384189"/>
                  </a:lnTo>
                  <a:lnTo>
                    <a:pt x="39889" y="397410"/>
                  </a:lnTo>
                  <a:lnTo>
                    <a:pt x="42029" y="406231"/>
                  </a:lnTo>
                  <a:lnTo>
                    <a:pt x="42869" y="406977"/>
                  </a:lnTo>
                  <a:lnTo>
                    <a:pt x="42950" y="402084"/>
                  </a:lnTo>
                  <a:lnTo>
                    <a:pt x="42578" y="393959"/>
                  </a:lnTo>
                  <a:lnTo>
                    <a:pt x="41667" y="384230"/>
                  </a:lnTo>
                  <a:lnTo>
                    <a:pt x="40174" y="373804"/>
                  </a:lnTo>
                  <a:lnTo>
                    <a:pt x="38155" y="363126"/>
                  </a:lnTo>
                  <a:lnTo>
                    <a:pt x="35715" y="352388"/>
                  </a:lnTo>
                  <a:lnTo>
                    <a:pt x="32960" y="341656"/>
                  </a:lnTo>
                  <a:lnTo>
                    <a:pt x="30141" y="330626"/>
                  </a:lnTo>
                  <a:lnTo>
                    <a:pt x="27634" y="318683"/>
                  </a:lnTo>
                  <a:lnTo>
                    <a:pt x="25614" y="305573"/>
                  </a:lnTo>
                  <a:lnTo>
                    <a:pt x="23920" y="291680"/>
                  </a:lnTo>
                  <a:lnTo>
                    <a:pt x="22168" y="277814"/>
                  </a:lnTo>
                  <a:lnTo>
                    <a:pt x="20135" y="264437"/>
                  </a:lnTo>
                  <a:lnTo>
                    <a:pt x="17768" y="251186"/>
                  </a:lnTo>
                  <a:lnTo>
                    <a:pt x="15099" y="237084"/>
                  </a:lnTo>
                  <a:lnTo>
                    <a:pt x="12194" y="221635"/>
                  </a:lnTo>
                  <a:lnTo>
                    <a:pt x="9277" y="204987"/>
                  </a:lnTo>
                  <a:lnTo>
                    <a:pt x="6705" y="187654"/>
                  </a:lnTo>
                  <a:lnTo>
                    <a:pt x="4647" y="170030"/>
                  </a:lnTo>
                  <a:lnTo>
                    <a:pt x="3097" y="152484"/>
                  </a:lnTo>
                  <a:lnTo>
                    <a:pt x="1975" y="135410"/>
                  </a:lnTo>
                  <a:lnTo>
                    <a:pt x="1182" y="118970"/>
                  </a:lnTo>
                  <a:lnTo>
                    <a:pt x="632" y="103136"/>
                  </a:lnTo>
                  <a:lnTo>
                    <a:pt x="254" y="87803"/>
                  </a:lnTo>
                  <a:lnTo>
                    <a:pt x="2" y="72858"/>
                  </a:lnTo>
                  <a:lnTo>
                    <a:pt x="0" y="58360"/>
                  </a:lnTo>
                  <a:lnTo>
                    <a:pt x="532" y="44538"/>
                  </a:lnTo>
                  <a:lnTo>
                    <a:pt x="1715" y="31477"/>
                  </a:lnTo>
                  <a:lnTo>
                    <a:pt x="3833" y="19757"/>
                  </a:lnTo>
                  <a:lnTo>
                    <a:pt x="7391" y="10474"/>
                  </a:lnTo>
                  <a:lnTo>
                    <a:pt x="12525" y="4024"/>
                  </a:lnTo>
                  <a:lnTo>
                    <a:pt x="18906" y="492"/>
                  </a:lnTo>
                  <a:lnTo>
                    <a:pt x="25945" y="0"/>
                  </a:lnTo>
                  <a:lnTo>
                    <a:pt x="33230" y="2295"/>
                  </a:lnTo>
                  <a:lnTo>
                    <a:pt x="40560" y="6714"/>
                  </a:lnTo>
                  <a:lnTo>
                    <a:pt x="47853" y="12411"/>
                  </a:lnTo>
                  <a:lnTo>
                    <a:pt x="55080" y="18794"/>
                  </a:lnTo>
                  <a:lnTo>
                    <a:pt x="61914" y="25854"/>
                  </a:lnTo>
                  <a:lnTo>
                    <a:pt x="67752" y="34029"/>
                  </a:lnTo>
                  <a:lnTo>
                    <a:pt x="72345" y="43492"/>
                  </a:lnTo>
                  <a:lnTo>
                    <a:pt x="75769" y="54137"/>
                  </a:lnTo>
                  <a:lnTo>
                    <a:pt x="78233" y="65739"/>
                  </a:lnTo>
                  <a:lnTo>
                    <a:pt x="79957" y="78058"/>
                  </a:lnTo>
                  <a:lnTo>
                    <a:pt x="80811" y="90569"/>
                  </a:lnTo>
                  <a:lnTo>
                    <a:pt x="80337" y="102501"/>
                  </a:lnTo>
                  <a:lnTo>
                    <a:pt x="78384" y="113478"/>
                  </a:lnTo>
                  <a:lnTo>
                    <a:pt x="74938" y="123321"/>
                  </a:lnTo>
                  <a:lnTo>
                    <a:pt x="69951" y="131867"/>
                  </a:lnTo>
                  <a:lnTo>
                    <a:pt x="63561" y="139167"/>
                  </a:lnTo>
                  <a:lnTo>
                    <a:pt x="56098" y="145275"/>
                  </a:lnTo>
                  <a:lnTo>
                    <a:pt x="47048" y="150751"/>
                  </a:lnTo>
                  <a:lnTo>
                    <a:pt x="33384" y="156077"/>
                  </a:lnTo>
                  <a:lnTo>
                    <a:pt x="9996" y="162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674238" y="3108860"/>
            <a:ext cx="3097305" cy="466930"/>
            <a:chOff x="2674238" y="3108860"/>
            <a:chExt cx="3097305" cy="466930"/>
          </a:xfrm>
        </p:grpSpPr>
        <p:sp>
          <p:nvSpPr>
            <p:cNvPr id="70" name="Freeform 69"/>
            <p:cNvSpPr/>
            <p:nvPr/>
          </p:nvSpPr>
          <p:spPr>
            <a:xfrm>
              <a:off x="2674238" y="3284891"/>
              <a:ext cx="126343" cy="198743"/>
            </a:xfrm>
            <a:custGeom>
              <a:avLst/>
              <a:gdLst/>
              <a:ahLst/>
              <a:cxnLst/>
              <a:rect l="0" t="0" r="0" b="0"/>
              <a:pathLst>
                <a:path w="126343" h="198743">
                  <a:moveTo>
                    <a:pt x="0" y="31585"/>
                  </a:moveTo>
                  <a:lnTo>
                    <a:pt x="2934" y="43387"/>
                  </a:lnTo>
                  <a:lnTo>
                    <a:pt x="5716" y="55156"/>
                  </a:lnTo>
                  <a:lnTo>
                    <a:pt x="8616" y="68047"/>
                  </a:lnTo>
                  <a:lnTo>
                    <a:pt x="11656" y="81895"/>
                  </a:lnTo>
                  <a:lnTo>
                    <a:pt x="14821" y="96223"/>
                  </a:lnTo>
                  <a:lnTo>
                    <a:pt x="18089" y="110688"/>
                  </a:lnTo>
                  <a:lnTo>
                    <a:pt x="21600" y="124965"/>
                  </a:lnTo>
                  <a:lnTo>
                    <a:pt x="25640" y="138693"/>
                  </a:lnTo>
                  <a:lnTo>
                    <a:pt x="30317" y="151734"/>
                  </a:lnTo>
                  <a:lnTo>
                    <a:pt x="35425" y="164132"/>
                  </a:lnTo>
                  <a:lnTo>
                    <a:pt x="40546" y="176006"/>
                  </a:lnTo>
                  <a:lnTo>
                    <a:pt x="45419" y="187411"/>
                  </a:lnTo>
                  <a:lnTo>
                    <a:pt x="49470" y="196005"/>
                  </a:lnTo>
                  <a:lnTo>
                    <a:pt x="51806" y="198742"/>
                  </a:lnTo>
                  <a:lnTo>
                    <a:pt x="52287" y="196581"/>
                  </a:lnTo>
                  <a:lnTo>
                    <a:pt x="51371" y="191219"/>
                  </a:lnTo>
                  <a:lnTo>
                    <a:pt x="49530" y="183892"/>
                  </a:lnTo>
                  <a:lnTo>
                    <a:pt x="47097" y="175367"/>
                  </a:lnTo>
                  <a:lnTo>
                    <a:pt x="44286" y="166109"/>
                  </a:lnTo>
                  <a:lnTo>
                    <a:pt x="41232" y="156395"/>
                  </a:lnTo>
                  <a:lnTo>
                    <a:pt x="38021" y="146393"/>
                  </a:lnTo>
                  <a:lnTo>
                    <a:pt x="34718" y="136204"/>
                  </a:lnTo>
                  <a:lnTo>
                    <a:pt x="31684" y="125727"/>
                  </a:lnTo>
                  <a:lnTo>
                    <a:pt x="29557" y="114698"/>
                  </a:lnTo>
                  <a:lnTo>
                    <a:pt x="28616" y="103018"/>
                  </a:lnTo>
                  <a:lnTo>
                    <a:pt x="28968" y="90901"/>
                  </a:lnTo>
                  <a:lnTo>
                    <a:pt x="30725" y="78768"/>
                  </a:lnTo>
                  <a:lnTo>
                    <a:pt x="33802" y="66869"/>
                  </a:lnTo>
                  <a:lnTo>
                    <a:pt x="38139" y="55439"/>
                  </a:lnTo>
                  <a:lnTo>
                    <a:pt x="43791" y="44764"/>
                  </a:lnTo>
                  <a:lnTo>
                    <a:pt x="50668" y="34928"/>
                  </a:lnTo>
                  <a:lnTo>
                    <a:pt x="58725" y="26172"/>
                  </a:lnTo>
                  <a:lnTo>
                    <a:pt x="68035" y="18960"/>
                  </a:lnTo>
                  <a:lnTo>
                    <a:pt x="78502" y="13406"/>
                  </a:lnTo>
                  <a:lnTo>
                    <a:pt x="89320" y="9310"/>
                  </a:lnTo>
                  <a:lnTo>
                    <a:pt x="100117" y="5943"/>
                  </a:lnTo>
                  <a:lnTo>
                    <a:pt x="111843" y="300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836748" y="3324522"/>
              <a:ext cx="90814" cy="157412"/>
            </a:xfrm>
            <a:custGeom>
              <a:avLst/>
              <a:gdLst/>
              <a:ahLst/>
              <a:cxnLst/>
              <a:rect l="0" t="0" r="0" b="0"/>
              <a:pathLst>
                <a:path w="90814" h="157412">
                  <a:moveTo>
                    <a:pt x="5946" y="55125"/>
                  </a:moveTo>
                  <a:lnTo>
                    <a:pt x="14814" y="57925"/>
                  </a:lnTo>
                  <a:lnTo>
                    <a:pt x="23801" y="59427"/>
                  </a:lnTo>
                  <a:lnTo>
                    <a:pt x="33787" y="59729"/>
                  </a:lnTo>
                  <a:lnTo>
                    <a:pt x="44423" y="58876"/>
                  </a:lnTo>
                  <a:lnTo>
                    <a:pt x="54937" y="56760"/>
                  </a:lnTo>
                  <a:lnTo>
                    <a:pt x="64880" y="53429"/>
                  </a:lnTo>
                  <a:lnTo>
                    <a:pt x="73821" y="48749"/>
                  </a:lnTo>
                  <a:lnTo>
                    <a:pt x="81212" y="42333"/>
                  </a:lnTo>
                  <a:lnTo>
                    <a:pt x="86897" y="34146"/>
                  </a:lnTo>
                  <a:lnTo>
                    <a:pt x="90407" y="25075"/>
                  </a:lnTo>
                  <a:lnTo>
                    <a:pt x="90813" y="16675"/>
                  </a:lnTo>
                  <a:lnTo>
                    <a:pt x="87904" y="9780"/>
                  </a:lnTo>
                  <a:lnTo>
                    <a:pt x="82223" y="4682"/>
                  </a:lnTo>
                  <a:lnTo>
                    <a:pt x="74675" y="1478"/>
                  </a:lnTo>
                  <a:lnTo>
                    <a:pt x="65980" y="0"/>
                  </a:lnTo>
                  <a:lnTo>
                    <a:pt x="56758" y="92"/>
                  </a:lnTo>
                  <a:lnTo>
                    <a:pt x="47591" y="1724"/>
                  </a:lnTo>
                  <a:lnTo>
                    <a:pt x="38773" y="4743"/>
                  </a:lnTo>
                  <a:lnTo>
                    <a:pt x="30534" y="9053"/>
                  </a:lnTo>
                  <a:lnTo>
                    <a:pt x="23139" y="14693"/>
                  </a:lnTo>
                  <a:lnTo>
                    <a:pt x="16648" y="21566"/>
                  </a:lnTo>
                  <a:lnTo>
                    <a:pt x="11117" y="29622"/>
                  </a:lnTo>
                  <a:lnTo>
                    <a:pt x="6691" y="38931"/>
                  </a:lnTo>
                  <a:lnTo>
                    <a:pt x="3345" y="49413"/>
                  </a:lnTo>
                  <a:lnTo>
                    <a:pt x="1080" y="60705"/>
                  </a:lnTo>
                  <a:lnTo>
                    <a:pt x="0" y="72276"/>
                  </a:lnTo>
                  <a:lnTo>
                    <a:pt x="55" y="83798"/>
                  </a:lnTo>
                  <a:lnTo>
                    <a:pt x="1227" y="95143"/>
                  </a:lnTo>
                  <a:lnTo>
                    <a:pt x="3608" y="106294"/>
                  </a:lnTo>
                  <a:lnTo>
                    <a:pt x="7140" y="117267"/>
                  </a:lnTo>
                  <a:lnTo>
                    <a:pt x="11798" y="127771"/>
                  </a:lnTo>
                  <a:lnTo>
                    <a:pt x="17675" y="137227"/>
                  </a:lnTo>
                  <a:lnTo>
                    <a:pt x="24697" y="145389"/>
                  </a:lnTo>
                  <a:lnTo>
                    <a:pt x="32514" y="151852"/>
                  </a:lnTo>
                  <a:lnTo>
                    <a:pt x="40598" y="155914"/>
                  </a:lnTo>
                  <a:lnTo>
                    <a:pt x="48656" y="157411"/>
                  </a:lnTo>
                  <a:lnTo>
                    <a:pt x="57024" y="157184"/>
                  </a:lnTo>
                  <a:lnTo>
                    <a:pt x="66758" y="154859"/>
                  </a:lnTo>
                  <a:lnTo>
                    <a:pt x="79645" y="149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995486" y="3337533"/>
              <a:ext cx="68307" cy="136872"/>
            </a:xfrm>
            <a:custGeom>
              <a:avLst/>
              <a:gdLst/>
              <a:ahLst/>
              <a:cxnLst/>
              <a:rect l="0" t="0" r="0" b="0"/>
              <a:pathLst>
                <a:path w="68307" h="136872">
                  <a:moveTo>
                    <a:pt x="68306" y="0"/>
                  </a:moveTo>
                  <a:lnTo>
                    <a:pt x="56705" y="134"/>
                  </a:lnTo>
                  <a:lnTo>
                    <a:pt x="46857" y="1415"/>
                  </a:lnTo>
                  <a:lnTo>
                    <a:pt x="37856" y="4017"/>
                  </a:lnTo>
                  <a:lnTo>
                    <a:pt x="29587" y="8082"/>
                  </a:lnTo>
                  <a:lnTo>
                    <a:pt x="22209" y="14012"/>
                  </a:lnTo>
                  <a:lnTo>
                    <a:pt x="15743" y="21856"/>
                  </a:lnTo>
                  <a:lnTo>
                    <a:pt x="10237" y="31527"/>
                  </a:lnTo>
                  <a:lnTo>
                    <a:pt x="5831" y="42983"/>
                  </a:lnTo>
                  <a:lnTo>
                    <a:pt x="2505" y="56005"/>
                  </a:lnTo>
                  <a:lnTo>
                    <a:pt x="423" y="69797"/>
                  </a:lnTo>
                  <a:lnTo>
                    <a:pt x="0" y="83126"/>
                  </a:lnTo>
                  <a:lnTo>
                    <a:pt x="1317" y="95332"/>
                  </a:lnTo>
                  <a:lnTo>
                    <a:pt x="4491" y="105981"/>
                  </a:lnTo>
                  <a:lnTo>
                    <a:pt x="9819" y="114610"/>
                  </a:lnTo>
                  <a:lnTo>
                    <a:pt x="17243" y="121189"/>
                  </a:lnTo>
                  <a:lnTo>
                    <a:pt x="26024" y="126007"/>
                  </a:lnTo>
                  <a:lnTo>
                    <a:pt x="35888" y="129953"/>
                  </a:lnTo>
                  <a:lnTo>
                    <a:pt x="48817" y="133376"/>
                  </a:lnTo>
                  <a:lnTo>
                    <a:pt x="6830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37492" y="3358590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54"/>
                  </a:lnTo>
                  <a:lnTo>
                    <a:pt x="3695" y="42677"/>
                  </a:lnTo>
                  <a:lnTo>
                    <a:pt x="5545" y="53945"/>
                  </a:lnTo>
                  <a:lnTo>
                    <a:pt x="7713" y="69489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105906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84891" y="34217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95434" y="3322406"/>
              <a:ext cx="152629" cy="130942"/>
            </a:xfrm>
            <a:custGeom>
              <a:avLst/>
              <a:gdLst/>
              <a:ahLst/>
              <a:cxnLst/>
              <a:rect l="0" t="0" r="0" b="0"/>
              <a:pathLst>
                <a:path w="152629" h="130942">
                  <a:moveTo>
                    <a:pt x="78928" y="4599"/>
                  </a:moveTo>
                  <a:lnTo>
                    <a:pt x="70060" y="1799"/>
                  </a:lnTo>
                  <a:lnTo>
                    <a:pt x="61073" y="298"/>
                  </a:lnTo>
                  <a:lnTo>
                    <a:pt x="51092" y="0"/>
                  </a:lnTo>
                  <a:lnTo>
                    <a:pt x="40629" y="1025"/>
                  </a:lnTo>
                  <a:lnTo>
                    <a:pt x="30763" y="3789"/>
                  </a:lnTo>
                  <a:lnTo>
                    <a:pt x="22069" y="8369"/>
                  </a:lnTo>
                  <a:lnTo>
                    <a:pt x="14780" y="14703"/>
                  </a:lnTo>
                  <a:lnTo>
                    <a:pt x="9037" y="22766"/>
                  </a:lnTo>
                  <a:lnTo>
                    <a:pt x="4742" y="32369"/>
                  </a:lnTo>
                  <a:lnTo>
                    <a:pt x="1807" y="43052"/>
                  </a:lnTo>
                  <a:lnTo>
                    <a:pt x="263" y="54205"/>
                  </a:lnTo>
                  <a:lnTo>
                    <a:pt x="0" y="65442"/>
                  </a:lnTo>
                  <a:lnTo>
                    <a:pt x="955" y="76595"/>
                  </a:lnTo>
                  <a:lnTo>
                    <a:pt x="3189" y="87616"/>
                  </a:lnTo>
                  <a:lnTo>
                    <a:pt x="6623" y="98492"/>
                  </a:lnTo>
                  <a:lnTo>
                    <a:pt x="11216" y="108593"/>
                  </a:lnTo>
                  <a:lnTo>
                    <a:pt x="17047" y="116713"/>
                  </a:lnTo>
                  <a:lnTo>
                    <a:pt x="24035" y="122343"/>
                  </a:lnTo>
                  <a:lnTo>
                    <a:pt x="31659" y="125138"/>
                  </a:lnTo>
                  <a:lnTo>
                    <a:pt x="39082" y="124594"/>
                  </a:lnTo>
                  <a:lnTo>
                    <a:pt x="45848" y="120779"/>
                  </a:lnTo>
                  <a:lnTo>
                    <a:pt x="51862" y="114185"/>
                  </a:lnTo>
                  <a:lnTo>
                    <a:pt x="57210" y="105424"/>
                  </a:lnTo>
                  <a:lnTo>
                    <a:pt x="62043" y="95105"/>
                  </a:lnTo>
                  <a:lnTo>
                    <a:pt x="66992" y="85293"/>
                  </a:lnTo>
                  <a:lnTo>
                    <a:pt x="72282" y="79394"/>
                  </a:lnTo>
                  <a:lnTo>
                    <a:pt x="77282" y="78514"/>
                  </a:lnTo>
                  <a:lnTo>
                    <a:pt x="82232" y="81579"/>
                  </a:lnTo>
                  <a:lnTo>
                    <a:pt x="87441" y="87289"/>
                  </a:lnTo>
                  <a:lnTo>
                    <a:pt x="93025" y="94536"/>
                  </a:lnTo>
                  <a:lnTo>
                    <a:pt x="98970" y="102399"/>
                  </a:lnTo>
                  <a:lnTo>
                    <a:pt x="105214" y="110343"/>
                  </a:lnTo>
                  <a:lnTo>
                    <a:pt x="111770" y="117661"/>
                  </a:lnTo>
                  <a:lnTo>
                    <a:pt x="119585" y="123943"/>
                  </a:lnTo>
                  <a:lnTo>
                    <a:pt x="131581" y="128615"/>
                  </a:lnTo>
                  <a:lnTo>
                    <a:pt x="152628" y="130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69118" y="3148020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1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5" y="52528"/>
                  </a:lnTo>
                  <a:lnTo>
                    <a:pt x="178" y="69820"/>
                  </a:lnTo>
                  <a:lnTo>
                    <a:pt x="827" y="86654"/>
                  </a:lnTo>
                  <a:lnTo>
                    <a:pt x="2075" y="102387"/>
                  </a:lnTo>
                  <a:lnTo>
                    <a:pt x="3728" y="117406"/>
                  </a:lnTo>
                  <a:lnTo>
                    <a:pt x="5376" y="132784"/>
                  </a:lnTo>
                  <a:lnTo>
                    <a:pt x="6784" y="149127"/>
                  </a:lnTo>
                  <a:lnTo>
                    <a:pt x="8049" y="166225"/>
                  </a:lnTo>
                  <a:lnTo>
                    <a:pt x="9506" y="183337"/>
                  </a:lnTo>
                  <a:lnTo>
                    <a:pt x="11337" y="199998"/>
                  </a:lnTo>
                  <a:lnTo>
                    <a:pt x="13567" y="215915"/>
                  </a:lnTo>
                  <a:lnTo>
                    <a:pt x="16143" y="230825"/>
                  </a:lnTo>
                  <a:lnTo>
                    <a:pt x="18986" y="244684"/>
                  </a:lnTo>
                  <a:lnTo>
                    <a:pt x="21873" y="257183"/>
                  </a:lnTo>
                  <a:lnTo>
                    <a:pt x="24729" y="268867"/>
                  </a:lnTo>
                  <a:lnTo>
                    <a:pt x="27805" y="280763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84891" y="325330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7778" y="67"/>
                  </a:lnTo>
                  <a:lnTo>
                    <a:pt x="166649" y="708"/>
                  </a:lnTo>
                  <a:lnTo>
                    <a:pt x="155046" y="2004"/>
                  </a:lnTo>
                  <a:lnTo>
                    <a:pt x="142712" y="3864"/>
                  </a:lnTo>
                  <a:lnTo>
                    <a:pt x="129404" y="6180"/>
                  </a:lnTo>
                  <a:lnTo>
                    <a:pt x="115104" y="8847"/>
                  </a:lnTo>
                  <a:lnTo>
                    <a:pt x="100272" y="11770"/>
                  </a:lnTo>
                  <a:lnTo>
                    <a:pt x="85707" y="14878"/>
                  </a:lnTo>
                  <a:lnTo>
                    <a:pt x="71847" y="18113"/>
                  </a:lnTo>
                  <a:lnTo>
                    <a:pt x="58833" y="21478"/>
                  </a:lnTo>
                  <a:lnTo>
                    <a:pt x="45201" y="25459"/>
                  </a:lnTo>
                  <a:lnTo>
                    <a:pt x="27523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63875" y="3298797"/>
              <a:ext cx="91773" cy="133494"/>
            </a:xfrm>
            <a:custGeom>
              <a:avLst/>
              <a:gdLst/>
              <a:ahLst/>
              <a:cxnLst/>
              <a:rect l="0" t="0" r="0" b="0"/>
              <a:pathLst>
                <a:path w="91773" h="133494">
                  <a:moveTo>
                    <a:pt x="0" y="70322"/>
                  </a:moveTo>
                  <a:lnTo>
                    <a:pt x="14535" y="70255"/>
                  </a:lnTo>
                  <a:lnTo>
                    <a:pt x="27166" y="69614"/>
                  </a:lnTo>
                  <a:lnTo>
                    <a:pt x="39066" y="68313"/>
                  </a:lnTo>
                  <a:lnTo>
                    <a:pt x="50375" y="66281"/>
                  </a:lnTo>
                  <a:lnTo>
                    <a:pt x="60919" y="63316"/>
                  </a:lnTo>
                  <a:lnTo>
                    <a:pt x="70639" y="59387"/>
                  </a:lnTo>
                  <a:lnTo>
                    <a:pt x="79138" y="54292"/>
                  </a:lnTo>
                  <a:lnTo>
                    <a:pt x="85638" y="47592"/>
                  </a:lnTo>
                  <a:lnTo>
                    <a:pt x="89887" y="39208"/>
                  </a:lnTo>
                  <a:lnTo>
                    <a:pt x="91772" y="29833"/>
                  </a:lnTo>
                  <a:lnTo>
                    <a:pt x="91075" y="20696"/>
                  </a:lnTo>
                  <a:lnTo>
                    <a:pt x="87939" y="12498"/>
                  </a:lnTo>
                  <a:lnTo>
                    <a:pt x="82768" y="5880"/>
                  </a:lnTo>
                  <a:lnTo>
                    <a:pt x="76025" y="1650"/>
                  </a:lnTo>
                  <a:lnTo>
                    <a:pt x="68132" y="0"/>
                  </a:lnTo>
                  <a:lnTo>
                    <a:pt x="59583" y="640"/>
                  </a:lnTo>
                  <a:lnTo>
                    <a:pt x="50933" y="3104"/>
                  </a:lnTo>
                  <a:lnTo>
                    <a:pt x="42495" y="6943"/>
                  </a:lnTo>
                  <a:lnTo>
                    <a:pt x="34526" y="11938"/>
                  </a:lnTo>
                  <a:lnTo>
                    <a:pt x="27320" y="18104"/>
                  </a:lnTo>
                  <a:lnTo>
                    <a:pt x="20963" y="25362"/>
                  </a:lnTo>
                  <a:lnTo>
                    <a:pt x="15694" y="33691"/>
                  </a:lnTo>
                  <a:lnTo>
                    <a:pt x="11976" y="43192"/>
                  </a:lnTo>
                  <a:lnTo>
                    <a:pt x="9924" y="53801"/>
                  </a:lnTo>
                  <a:lnTo>
                    <a:pt x="9512" y="65009"/>
                  </a:lnTo>
                  <a:lnTo>
                    <a:pt x="10748" y="75993"/>
                  </a:lnTo>
                  <a:lnTo>
                    <a:pt x="13466" y="86298"/>
                  </a:lnTo>
                  <a:lnTo>
                    <a:pt x="17467" y="95732"/>
                  </a:lnTo>
                  <a:lnTo>
                    <a:pt x="23204" y="105215"/>
                  </a:lnTo>
                  <a:lnTo>
                    <a:pt x="33410" y="116692"/>
                  </a:lnTo>
                  <a:lnTo>
                    <a:pt x="52643" y="1334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605792" y="3108860"/>
              <a:ext cx="107608" cy="376073"/>
            </a:xfrm>
            <a:custGeom>
              <a:avLst/>
              <a:gdLst/>
              <a:ahLst/>
              <a:cxnLst/>
              <a:rect l="0" t="0" r="0" b="0"/>
              <a:pathLst>
                <a:path w="107608" h="376073">
                  <a:moveTo>
                    <a:pt x="79182" y="281316"/>
                  </a:moveTo>
                  <a:lnTo>
                    <a:pt x="81981" y="272448"/>
                  </a:lnTo>
                  <a:lnTo>
                    <a:pt x="83483" y="263461"/>
                  </a:lnTo>
                  <a:lnTo>
                    <a:pt x="83776" y="253488"/>
                  </a:lnTo>
                  <a:lnTo>
                    <a:pt x="82578" y="243372"/>
                  </a:lnTo>
                  <a:lnTo>
                    <a:pt x="79165" y="234802"/>
                  </a:lnTo>
                  <a:lnTo>
                    <a:pt x="73341" y="228614"/>
                  </a:lnTo>
                  <a:lnTo>
                    <a:pt x="65528" y="224976"/>
                  </a:lnTo>
                  <a:lnTo>
                    <a:pt x="56465" y="223826"/>
                  </a:lnTo>
                  <a:lnTo>
                    <a:pt x="46716" y="224847"/>
                  </a:lnTo>
                  <a:lnTo>
                    <a:pt x="36940" y="227922"/>
                  </a:lnTo>
                  <a:lnTo>
                    <a:pt x="27923" y="233236"/>
                  </a:lnTo>
                  <a:lnTo>
                    <a:pt x="20022" y="240690"/>
                  </a:lnTo>
                  <a:lnTo>
                    <a:pt x="13381" y="249944"/>
                  </a:lnTo>
                  <a:lnTo>
                    <a:pt x="8130" y="260595"/>
                  </a:lnTo>
                  <a:lnTo>
                    <a:pt x="4192" y="272277"/>
                  </a:lnTo>
                  <a:lnTo>
                    <a:pt x="1510" y="284696"/>
                  </a:lnTo>
                  <a:lnTo>
                    <a:pt x="143" y="297630"/>
                  </a:lnTo>
                  <a:lnTo>
                    <a:pt x="0" y="310912"/>
                  </a:lnTo>
                  <a:lnTo>
                    <a:pt x="1038" y="324100"/>
                  </a:lnTo>
                  <a:lnTo>
                    <a:pt x="3329" y="336502"/>
                  </a:lnTo>
                  <a:lnTo>
                    <a:pt x="6804" y="347793"/>
                  </a:lnTo>
                  <a:lnTo>
                    <a:pt x="11595" y="357510"/>
                  </a:lnTo>
                  <a:lnTo>
                    <a:pt x="18092" y="364908"/>
                  </a:lnTo>
                  <a:lnTo>
                    <a:pt x="26340" y="369797"/>
                  </a:lnTo>
                  <a:lnTo>
                    <a:pt x="35624" y="372131"/>
                  </a:lnTo>
                  <a:lnTo>
                    <a:pt x="44701" y="371743"/>
                  </a:lnTo>
                  <a:lnTo>
                    <a:pt x="52876" y="368809"/>
                  </a:lnTo>
                  <a:lnTo>
                    <a:pt x="60159" y="363435"/>
                  </a:lnTo>
                  <a:lnTo>
                    <a:pt x="66964" y="355493"/>
                  </a:lnTo>
                  <a:lnTo>
                    <a:pt x="73606" y="345153"/>
                  </a:lnTo>
                  <a:lnTo>
                    <a:pt x="79915" y="332824"/>
                  </a:lnTo>
                  <a:lnTo>
                    <a:pt x="85334" y="318962"/>
                  </a:lnTo>
                  <a:lnTo>
                    <a:pt x="89619" y="303983"/>
                  </a:lnTo>
                  <a:lnTo>
                    <a:pt x="92990" y="288538"/>
                  </a:lnTo>
                  <a:lnTo>
                    <a:pt x="95944" y="273483"/>
                  </a:lnTo>
                  <a:lnTo>
                    <a:pt x="98815" y="259239"/>
                  </a:lnTo>
                  <a:lnTo>
                    <a:pt x="101593" y="245369"/>
                  </a:lnTo>
                  <a:lnTo>
                    <a:pt x="104012" y="230837"/>
                  </a:lnTo>
                  <a:lnTo>
                    <a:pt x="105934" y="215101"/>
                  </a:lnTo>
                  <a:lnTo>
                    <a:pt x="107209" y="198597"/>
                  </a:lnTo>
                  <a:lnTo>
                    <a:pt x="107607" y="182424"/>
                  </a:lnTo>
                  <a:lnTo>
                    <a:pt x="107092" y="167201"/>
                  </a:lnTo>
                  <a:lnTo>
                    <a:pt x="105779" y="152725"/>
                  </a:lnTo>
                  <a:lnTo>
                    <a:pt x="103834" y="138258"/>
                  </a:lnTo>
                  <a:lnTo>
                    <a:pt x="101417" y="123347"/>
                  </a:lnTo>
                  <a:lnTo>
                    <a:pt x="98661" y="108027"/>
                  </a:lnTo>
                  <a:lnTo>
                    <a:pt x="95666" y="92649"/>
                  </a:lnTo>
                  <a:lnTo>
                    <a:pt x="92500" y="77444"/>
                  </a:lnTo>
                  <a:lnTo>
                    <a:pt x="89053" y="62486"/>
                  </a:lnTo>
                  <a:lnTo>
                    <a:pt x="85054" y="47762"/>
                  </a:lnTo>
                  <a:lnTo>
                    <a:pt x="80398" y="33259"/>
                  </a:lnTo>
                  <a:lnTo>
                    <a:pt x="75134" y="19912"/>
                  </a:lnTo>
                  <a:lnTo>
                    <a:pt x="69376" y="9524"/>
                  </a:lnTo>
                  <a:lnTo>
                    <a:pt x="63251" y="2851"/>
                  </a:lnTo>
                  <a:lnTo>
                    <a:pt x="57190" y="0"/>
                  </a:lnTo>
                  <a:lnTo>
                    <a:pt x="51887" y="963"/>
                  </a:lnTo>
                  <a:lnTo>
                    <a:pt x="47664" y="5312"/>
                  </a:lnTo>
                  <a:lnTo>
                    <a:pt x="44661" y="12228"/>
                  </a:lnTo>
                  <a:lnTo>
                    <a:pt x="43013" y="20739"/>
                  </a:lnTo>
                  <a:lnTo>
                    <a:pt x="42642" y="30158"/>
                  </a:lnTo>
                  <a:lnTo>
                    <a:pt x="43171" y="40406"/>
                  </a:lnTo>
                  <a:lnTo>
                    <a:pt x="44048" y="51874"/>
                  </a:lnTo>
                  <a:lnTo>
                    <a:pt x="44931" y="64692"/>
                  </a:lnTo>
                  <a:lnTo>
                    <a:pt x="45841" y="78403"/>
                  </a:lnTo>
                  <a:lnTo>
                    <a:pt x="47059" y="92154"/>
                  </a:lnTo>
                  <a:lnTo>
                    <a:pt x="48724" y="105455"/>
                  </a:lnTo>
                  <a:lnTo>
                    <a:pt x="50674" y="118658"/>
                  </a:lnTo>
                  <a:lnTo>
                    <a:pt x="52530" y="132729"/>
                  </a:lnTo>
                  <a:lnTo>
                    <a:pt x="54075" y="148157"/>
                  </a:lnTo>
                  <a:lnTo>
                    <a:pt x="55266" y="164791"/>
                  </a:lnTo>
                  <a:lnTo>
                    <a:pt x="56139" y="182115"/>
                  </a:lnTo>
                  <a:lnTo>
                    <a:pt x="56771" y="199737"/>
                  </a:lnTo>
                  <a:lnTo>
                    <a:pt x="57552" y="217453"/>
                  </a:lnTo>
                  <a:lnTo>
                    <a:pt x="59148" y="235172"/>
                  </a:lnTo>
                  <a:lnTo>
                    <a:pt x="61855" y="252855"/>
                  </a:lnTo>
                  <a:lnTo>
                    <a:pt x="65472" y="270168"/>
                  </a:lnTo>
                  <a:lnTo>
                    <a:pt x="69510" y="286500"/>
                  </a:lnTo>
                  <a:lnTo>
                    <a:pt x="73633" y="301594"/>
                  </a:lnTo>
                  <a:lnTo>
                    <a:pt x="77728" y="315460"/>
                  </a:lnTo>
                  <a:lnTo>
                    <a:pt x="82346" y="329766"/>
                  </a:lnTo>
                  <a:lnTo>
                    <a:pt x="89002" y="348002"/>
                  </a:lnTo>
                  <a:lnTo>
                    <a:pt x="100239" y="376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23466" y="3206482"/>
              <a:ext cx="219519" cy="352546"/>
            </a:xfrm>
            <a:custGeom>
              <a:avLst/>
              <a:gdLst/>
              <a:ahLst/>
              <a:cxnLst/>
              <a:rect l="0" t="0" r="0" b="0"/>
              <a:pathLst>
                <a:path w="219519" h="352546">
                  <a:moveTo>
                    <a:pt x="208989" y="46823"/>
                  </a:moveTo>
                  <a:lnTo>
                    <a:pt x="200256" y="38089"/>
                  </a:lnTo>
                  <a:lnTo>
                    <a:pt x="192549" y="30382"/>
                  </a:lnTo>
                  <a:lnTo>
                    <a:pt x="185138" y="22989"/>
                  </a:lnTo>
                  <a:lnTo>
                    <a:pt x="177531" y="16074"/>
                  </a:lnTo>
                  <a:lnTo>
                    <a:pt x="169056" y="10192"/>
                  </a:lnTo>
                  <a:lnTo>
                    <a:pt x="159424" y="5577"/>
                  </a:lnTo>
                  <a:lnTo>
                    <a:pt x="148682" y="2311"/>
                  </a:lnTo>
                  <a:lnTo>
                    <a:pt x="137023" y="486"/>
                  </a:lnTo>
                  <a:lnTo>
                    <a:pt x="124664" y="0"/>
                  </a:lnTo>
                  <a:lnTo>
                    <a:pt x="111960" y="622"/>
                  </a:lnTo>
                  <a:lnTo>
                    <a:pt x="99366" y="2094"/>
                  </a:lnTo>
                  <a:lnTo>
                    <a:pt x="87127" y="4199"/>
                  </a:lnTo>
                  <a:lnTo>
                    <a:pt x="75453" y="7084"/>
                  </a:lnTo>
                  <a:lnTo>
                    <a:pt x="64607" y="11230"/>
                  </a:lnTo>
                  <a:lnTo>
                    <a:pt x="54649" y="16804"/>
                  </a:lnTo>
                  <a:lnTo>
                    <a:pt x="45638" y="23836"/>
                  </a:lnTo>
                  <a:lnTo>
                    <a:pt x="37724" y="32385"/>
                  </a:lnTo>
                  <a:lnTo>
                    <a:pt x="30879" y="42324"/>
                  </a:lnTo>
                  <a:lnTo>
                    <a:pt x="24941" y="53405"/>
                  </a:lnTo>
                  <a:lnTo>
                    <a:pt x="19711" y="65358"/>
                  </a:lnTo>
                  <a:lnTo>
                    <a:pt x="15008" y="77952"/>
                  </a:lnTo>
                  <a:lnTo>
                    <a:pt x="10847" y="90999"/>
                  </a:lnTo>
                  <a:lnTo>
                    <a:pt x="7424" y="104363"/>
                  </a:lnTo>
                  <a:lnTo>
                    <a:pt x="4787" y="117949"/>
                  </a:lnTo>
                  <a:lnTo>
                    <a:pt x="2846" y="131853"/>
                  </a:lnTo>
                  <a:lnTo>
                    <a:pt x="1461" y="146333"/>
                  </a:lnTo>
                  <a:lnTo>
                    <a:pt x="496" y="161476"/>
                  </a:lnTo>
                  <a:lnTo>
                    <a:pt x="0" y="176902"/>
                  </a:lnTo>
                  <a:lnTo>
                    <a:pt x="191" y="191878"/>
                  </a:lnTo>
                  <a:lnTo>
                    <a:pt x="1134" y="206028"/>
                  </a:lnTo>
                  <a:lnTo>
                    <a:pt x="2751" y="219479"/>
                  </a:lnTo>
                  <a:lnTo>
                    <a:pt x="4907" y="232658"/>
                  </a:lnTo>
                  <a:lnTo>
                    <a:pt x="7472" y="245849"/>
                  </a:lnTo>
                  <a:lnTo>
                    <a:pt x="10500" y="258846"/>
                  </a:lnTo>
                  <a:lnTo>
                    <a:pt x="14210" y="271054"/>
                  </a:lnTo>
                  <a:lnTo>
                    <a:pt x="18669" y="282199"/>
                  </a:lnTo>
                  <a:lnTo>
                    <a:pt x="23799" y="292481"/>
                  </a:lnTo>
                  <a:lnTo>
                    <a:pt x="29468" y="302381"/>
                  </a:lnTo>
                  <a:lnTo>
                    <a:pt x="35545" y="312217"/>
                  </a:lnTo>
                  <a:lnTo>
                    <a:pt x="42083" y="321808"/>
                  </a:lnTo>
                  <a:lnTo>
                    <a:pt x="49304" y="330576"/>
                  </a:lnTo>
                  <a:lnTo>
                    <a:pt x="57273" y="338244"/>
                  </a:lnTo>
                  <a:lnTo>
                    <a:pt x="65913" y="344529"/>
                  </a:lnTo>
                  <a:lnTo>
                    <a:pt x="75090" y="348995"/>
                  </a:lnTo>
                  <a:lnTo>
                    <a:pt x="84673" y="351585"/>
                  </a:lnTo>
                  <a:lnTo>
                    <a:pt x="94548" y="352545"/>
                  </a:lnTo>
                  <a:lnTo>
                    <a:pt x="104630" y="352216"/>
                  </a:lnTo>
                  <a:lnTo>
                    <a:pt x="114855" y="350922"/>
                  </a:lnTo>
                  <a:lnTo>
                    <a:pt x="125179" y="348769"/>
                  </a:lnTo>
                  <a:lnTo>
                    <a:pt x="135570" y="345655"/>
                  </a:lnTo>
                  <a:lnTo>
                    <a:pt x="146001" y="341601"/>
                  </a:lnTo>
                  <a:lnTo>
                    <a:pt x="156294" y="336744"/>
                  </a:lnTo>
                  <a:lnTo>
                    <a:pt x="166133" y="331260"/>
                  </a:lnTo>
                  <a:lnTo>
                    <a:pt x="175376" y="325319"/>
                  </a:lnTo>
                  <a:lnTo>
                    <a:pt x="183945" y="319358"/>
                  </a:lnTo>
                  <a:lnTo>
                    <a:pt x="192680" y="313491"/>
                  </a:lnTo>
                  <a:lnTo>
                    <a:pt x="203465" y="307205"/>
                  </a:lnTo>
                  <a:lnTo>
                    <a:pt x="219518" y="299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74569" y="3211191"/>
              <a:ext cx="168458" cy="326385"/>
            </a:xfrm>
            <a:custGeom>
              <a:avLst/>
              <a:gdLst/>
              <a:ahLst/>
              <a:cxnLst/>
              <a:rect l="0" t="0" r="0" b="0"/>
              <a:pathLst>
                <a:path w="168458" h="326385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7" y="59284"/>
                  </a:lnTo>
                  <a:lnTo>
                    <a:pt x="2075" y="72345"/>
                  </a:lnTo>
                  <a:lnTo>
                    <a:pt x="3727" y="85869"/>
                  </a:lnTo>
                  <a:lnTo>
                    <a:pt x="5375" y="100083"/>
                  </a:lnTo>
                  <a:lnTo>
                    <a:pt x="6783" y="115047"/>
                  </a:lnTo>
                  <a:lnTo>
                    <a:pt x="8049" y="130519"/>
                  </a:lnTo>
                  <a:lnTo>
                    <a:pt x="9505" y="146057"/>
                  </a:lnTo>
                  <a:lnTo>
                    <a:pt x="11332" y="161398"/>
                  </a:lnTo>
                  <a:lnTo>
                    <a:pt x="13389" y="176462"/>
                  </a:lnTo>
                  <a:lnTo>
                    <a:pt x="15317" y="191263"/>
                  </a:lnTo>
                  <a:lnTo>
                    <a:pt x="16911" y="205849"/>
                  </a:lnTo>
                  <a:lnTo>
                    <a:pt x="18134" y="220272"/>
                  </a:lnTo>
                  <a:lnTo>
                    <a:pt x="19029" y="234576"/>
                  </a:lnTo>
                  <a:lnTo>
                    <a:pt x="19662" y="248792"/>
                  </a:lnTo>
                  <a:lnTo>
                    <a:pt x="19933" y="262781"/>
                  </a:lnTo>
                  <a:lnTo>
                    <a:pt x="19591" y="276255"/>
                  </a:lnTo>
                  <a:lnTo>
                    <a:pt x="18535" y="289065"/>
                  </a:lnTo>
                  <a:lnTo>
                    <a:pt x="16416" y="300138"/>
                  </a:lnTo>
                  <a:lnTo>
                    <a:pt x="12963" y="306278"/>
                  </a:lnTo>
                  <a:lnTo>
                    <a:pt x="9178" y="305883"/>
                  </a:lnTo>
                  <a:lnTo>
                    <a:pt x="6200" y="300904"/>
                  </a:lnTo>
                  <a:lnTo>
                    <a:pt x="4299" y="292942"/>
                  </a:lnTo>
                  <a:lnTo>
                    <a:pt x="3558" y="282988"/>
                  </a:lnTo>
                  <a:lnTo>
                    <a:pt x="3895" y="271699"/>
                  </a:lnTo>
                  <a:lnTo>
                    <a:pt x="5285" y="259675"/>
                  </a:lnTo>
                  <a:lnTo>
                    <a:pt x="7826" y="247518"/>
                  </a:lnTo>
                  <a:lnTo>
                    <a:pt x="11472" y="235567"/>
                  </a:lnTo>
                  <a:lnTo>
                    <a:pt x="16211" y="224251"/>
                  </a:lnTo>
                  <a:lnTo>
                    <a:pt x="22142" y="214174"/>
                  </a:lnTo>
                  <a:lnTo>
                    <a:pt x="29207" y="205554"/>
                  </a:lnTo>
                  <a:lnTo>
                    <a:pt x="37222" y="198595"/>
                  </a:lnTo>
                  <a:lnTo>
                    <a:pt x="45972" y="193661"/>
                  </a:lnTo>
                  <a:lnTo>
                    <a:pt x="55264" y="190758"/>
                  </a:lnTo>
                  <a:lnTo>
                    <a:pt x="64943" y="189925"/>
                  </a:lnTo>
                  <a:lnTo>
                    <a:pt x="74893" y="191402"/>
                  </a:lnTo>
                  <a:lnTo>
                    <a:pt x="85025" y="195093"/>
                  </a:lnTo>
                  <a:lnTo>
                    <a:pt x="95116" y="200484"/>
                  </a:lnTo>
                  <a:lnTo>
                    <a:pt x="104819" y="206849"/>
                  </a:lnTo>
                  <a:lnTo>
                    <a:pt x="113971" y="213683"/>
                  </a:lnTo>
                  <a:lnTo>
                    <a:pt x="122421" y="220878"/>
                  </a:lnTo>
                  <a:lnTo>
                    <a:pt x="129952" y="228614"/>
                  </a:lnTo>
                  <a:lnTo>
                    <a:pt x="136536" y="236964"/>
                  </a:lnTo>
                  <a:lnTo>
                    <a:pt x="142296" y="245877"/>
                  </a:lnTo>
                  <a:lnTo>
                    <a:pt x="147407" y="255246"/>
                  </a:lnTo>
                  <a:lnTo>
                    <a:pt x="152031" y="264956"/>
                  </a:lnTo>
                  <a:lnTo>
                    <a:pt x="156151" y="274842"/>
                  </a:lnTo>
                  <a:lnTo>
                    <a:pt x="159987" y="285873"/>
                  </a:lnTo>
                  <a:lnTo>
                    <a:pt x="163878" y="301250"/>
                  </a:lnTo>
                  <a:lnTo>
                    <a:pt x="16845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72337" y="3413505"/>
              <a:ext cx="149674" cy="140412"/>
            </a:xfrm>
            <a:custGeom>
              <a:avLst/>
              <a:gdLst/>
              <a:ahLst/>
              <a:cxnLst/>
              <a:rect l="0" t="0" r="0" b="0"/>
              <a:pathLst>
                <a:path w="149674" h="140412">
                  <a:moveTo>
                    <a:pt x="86502" y="71427"/>
                  </a:moveTo>
                  <a:lnTo>
                    <a:pt x="89302" y="62626"/>
                  </a:lnTo>
                  <a:lnTo>
                    <a:pt x="90803" y="54279"/>
                  </a:lnTo>
                  <a:lnTo>
                    <a:pt x="91105" y="45585"/>
                  </a:lnTo>
                  <a:lnTo>
                    <a:pt x="90253" y="36637"/>
                  </a:lnTo>
                  <a:lnTo>
                    <a:pt x="88138" y="27790"/>
                  </a:lnTo>
                  <a:lnTo>
                    <a:pt x="84811" y="19265"/>
                  </a:lnTo>
                  <a:lnTo>
                    <a:pt x="80303" y="11595"/>
                  </a:lnTo>
                  <a:lnTo>
                    <a:pt x="74535" y="5663"/>
                  </a:lnTo>
                  <a:lnTo>
                    <a:pt x="67588" y="1797"/>
                  </a:lnTo>
                  <a:lnTo>
                    <a:pt x="59824" y="0"/>
                  </a:lnTo>
                  <a:lnTo>
                    <a:pt x="51776" y="225"/>
                  </a:lnTo>
                  <a:lnTo>
                    <a:pt x="43777" y="2231"/>
                  </a:lnTo>
                  <a:lnTo>
                    <a:pt x="36120" y="5830"/>
                  </a:lnTo>
                  <a:lnTo>
                    <a:pt x="29132" y="10977"/>
                  </a:lnTo>
                  <a:lnTo>
                    <a:pt x="22915" y="17511"/>
                  </a:lnTo>
                  <a:lnTo>
                    <a:pt x="17402" y="25338"/>
                  </a:lnTo>
                  <a:lnTo>
                    <a:pt x="12457" y="34493"/>
                  </a:lnTo>
                  <a:lnTo>
                    <a:pt x="7950" y="44869"/>
                  </a:lnTo>
                  <a:lnTo>
                    <a:pt x="4091" y="56091"/>
                  </a:lnTo>
                  <a:lnTo>
                    <a:pt x="1402" y="67615"/>
                  </a:lnTo>
                  <a:lnTo>
                    <a:pt x="76" y="79106"/>
                  </a:lnTo>
                  <a:lnTo>
                    <a:pt x="0" y="90430"/>
                  </a:lnTo>
                  <a:lnTo>
                    <a:pt x="936" y="101567"/>
                  </a:lnTo>
                  <a:lnTo>
                    <a:pt x="2649" y="112521"/>
                  </a:lnTo>
                  <a:lnTo>
                    <a:pt x="5256" y="122673"/>
                  </a:lnTo>
                  <a:lnTo>
                    <a:pt x="9207" y="130828"/>
                  </a:lnTo>
                  <a:lnTo>
                    <a:pt x="14639" y="136491"/>
                  </a:lnTo>
                  <a:lnTo>
                    <a:pt x="21234" y="139647"/>
                  </a:lnTo>
                  <a:lnTo>
                    <a:pt x="28424" y="140411"/>
                  </a:lnTo>
                  <a:lnTo>
                    <a:pt x="35811" y="139105"/>
                  </a:lnTo>
                  <a:lnTo>
                    <a:pt x="43040" y="135993"/>
                  </a:lnTo>
                  <a:lnTo>
                    <a:pt x="49734" y="131180"/>
                  </a:lnTo>
                  <a:lnTo>
                    <a:pt x="55749" y="124873"/>
                  </a:lnTo>
                  <a:lnTo>
                    <a:pt x="61125" y="117201"/>
                  </a:lnTo>
                  <a:lnTo>
                    <a:pt x="65978" y="108151"/>
                  </a:lnTo>
                  <a:lnTo>
                    <a:pt x="70437" y="97871"/>
                  </a:lnTo>
                  <a:lnTo>
                    <a:pt x="74797" y="87748"/>
                  </a:lnTo>
                  <a:lnTo>
                    <a:pt x="80262" y="80677"/>
                  </a:lnTo>
                  <a:lnTo>
                    <a:pt x="87263" y="78206"/>
                  </a:lnTo>
                  <a:lnTo>
                    <a:pt x="94427" y="79686"/>
                  </a:lnTo>
                  <a:lnTo>
                    <a:pt x="101412" y="84044"/>
                  </a:lnTo>
                  <a:lnTo>
                    <a:pt x="108289" y="90237"/>
                  </a:lnTo>
                  <a:lnTo>
                    <a:pt x="115142" y="97318"/>
                  </a:lnTo>
                  <a:lnTo>
                    <a:pt x="122039" y="104705"/>
                  </a:lnTo>
                  <a:lnTo>
                    <a:pt x="129334" y="111988"/>
                  </a:lnTo>
                  <a:lnTo>
                    <a:pt x="138003" y="118693"/>
                  </a:lnTo>
                  <a:lnTo>
                    <a:pt x="149673" y="124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61329" y="3400704"/>
              <a:ext cx="129138" cy="128795"/>
            </a:xfrm>
            <a:custGeom>
              <a:avLst/>
              <a:gdLst/>
              <a:ahLst/>
              <a:cxnLst/>
              <a:rect l="0" t="0" r="0" b="0"/>
              <a:pathLst>
                <a:path w="129138" h="128795">
                  <a:moveTo>
                    <a:pt x="2795" y="52643"/>
                  </a:moveTo>
                  <a:lnTo>
                    <a:pt x="5729" y="64311"/>
                  </a:lnTo>
                  <a:lnTo>
                    <a:pt x="8511" y="74800"/>
                  </a:lnTo>
                  <a:lnTo>
                    <a:pt x="11410" y="85101"/>
                  </a:lnTo>
                  <a:lnTo>
                    <a:pt x="14451" y="95403"/>
                  </a:lnTo>
                  <a:lnTo>
                    <a:pt x="17616" y="105746"/>
                  </a:lnTo>
                  <a:lnTo>
                    <a:pt x="20842" y="116087"/>
                  </a:lnTo>
                  <a:lnTo>
                    <a:pt x="22765" y="124681"/>
                  </a:lnTo>
                  <a:lnTo>
                    <a:pt x="22055" y="128794"/>
                  </a:lnTo>
                  <a:lnTo>
                    <a:pt x="19773" y="128293"/>
                  </a:lnTo>
                  <a:lnTo>
                    <a:pt x="16761" y="124359"/>
                  </a:lnTo>
                  <a:lnTo>
                    <a:pt x="13426" y="118129"/>
                  </a:lnTo>
                  <a:lnTo>
                    <a:pt x="9956" y="110405"/>
                  </a:lnTo>
                  <a:lnTo>
                    <a:pt x="6445" y="101713"/>
                  </a:lnTo>
                  <a:lnTo>
                    <a:pt x="3255" y="92392"/>
                  </a:lnTo>
                  <a:lnTo>
                    <a:pt x="1016" y="82660"/>
                  </a:lnTo>
                  <a:lnTo>
                    <a:pt x="0" y="72668"/>
                  </a:lnTo>
                  <a:lnTo>
                    <a:pt x="471" y="62834"/>
                  </a:lnTo>
                  <a:lnTo>
                    <a:pt x="2839" y="53834"/>
                  </a:lnTo>
                  <a:lnTo>
                    <a:pt x="7138" y="45966"/>
                  </a:lnTo>
                  <a:lnTo>
                    <a:pt x="13110" y="39191"/>
                  </a:lnTo>
                  <a:lnTo>
                    <a:pt x="20399" y="33323"/>
                  </a:lnTo>
                  <a:lnTo>
                    <a:pt x="28671" y="28157"/>
                  </a:lnTo>
                  <a:lnTo>
                    <a:pt x="37816" y="23668"/>
                  </a:lnTo>
                  <a:lnTo>
                    <a:pt x="47930" y="20017"/>
                  </a:lnTo>
                  <a:lnTo>
                    <a:pt x="58983" y="17219"/>
                  </a:lnTo>
                  <a:lnTo>
                    <a:pt x="70607" y="14965"/>
                  </a:lnTo>
                  <a:lnTo>
                    <a:pt x="83532" y="12381"/>
                  </a:lnTo>
                  <a:lnTo>
                    <a:pt x="101125" y="8119"/>
                  </a:lnTo>
                  <a:lnTo>
                    <a:pt x="1291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33633" y="3274362"/>
              <a:ext cx="9477" cy="294799"/>
            </a:xfrm>
            <a:custGeom>
              <a:avLst/>
              <a:gdLst/>
              <a:ahLst/>
              <a:cxnLst/>
              <a:rect l="0" t="0" r="0" b="0"/>
              <a:pathLst>
                <a:path w="9477" h="294799">
                  <a:moveTo>
                    <a:pt x="9476" y="0"/>
                  </a:moveTo>
                  <a:lnTo>
                    <a:pt x="6609" y="11802"/>
                  </a:lnTo>
                  <a:lnTo>
                    <a:pt x="4467" y="23571"/>
                  </a:lnTo>
                  <a:lnTo>
                    <a:pt x="2864" y="36466"/>
                  </a:lnTo>
                  <a:lnTo>
                    <a:pt x="1683" y="50487"/>
                  </a:lnTo>
                  <a:lnTo>
                    <a:pt x="835" y="65463"/>
                  </a:lnTo>
                  <a:lnTo>
                    <a:pt x="241" y="81191"/>
                  </a:lnTo>
                  <a:lnTo>
                    <a:pt x="0" y="97639"/>
                  </a:lnTo>
                  <a:lnTo>
                    <a:pt x="364" y="114960"/>
                  </a:lnTo>
                  <a:lnTo>
                    <a:pt x="1419" y="133155"/>
                  </a:lnTo>
                  <a:lnTo>
                    <a:pt x="2941" y="151777"/>
                  </a:lnTo>
                  <a:lnTo>
                    <a:pt x="4501" y="170052"/>
                  </a:lnTo>
                  <a:lnTo>
                    <a:pt x="5845" y="187565"/>
                  </a:lnTo>
                  <a:lnTo>
                    <a:pt x="6898" y="204257"/>
                  </a:lnTo>
                  <a:lnTo>
                    <a:pt x="7680" y="220233"/>
                  </a:lnTo>
                  <a:lnTo>
                    <a:pt x="8240" y="235629"/>
                  </a:lnTo>
                  <a:lnTo>
                    <a:pt x="8633" y="249986"/>
                  </a:lnTo>
                  <a:lnTo>
                    <a:pt x="8948" y="263651"/>
                  </a:lnTo>
                  <a:lnTo>
                    <a:pt x="9213" y="277829"/>
                  </a:lnTo>
                  <a:lnTo>
                    <a:pt x="947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85223" y="3389895"/>
              <a:ext cx="102600" cy="158209"/>
            </a:xfrm>
            <a:custGeom>
              <a:avLst/>
              <a:gdLst/>
              <a:ahLst/>
              <a:cxnLst/>
              <a:rect l="0" t="0" r="0" b="0"/>
              <a:pathLst>
                <a:path w="102600" h="158209">
                  <a:moveTo>
                    <a:pt x="0" y="105566"/>
                  </a:moveTo>
                  <a:lnTo>
                    <a:pt x="8801" y="99765"/>
                  </a:lnTo>
                  <a:lnTo>
                    <a:pt x="17148" y="94841"/>
                  </a:lnTo>
                  <a:lnTo>
                    <a:pt x="25847" y="90334"/>
                  </a:lnTo>
                  <a:lnTo>
                    <a:pt x="34967" y="85940"/>
                  </a:lnTo>
                  <a:lnTo>
                    <a:pt x="44462" y="81278"/>
                  </a:lnTo>
                  <a:lnTo>
                    <a:pt x="54249" y="76163"/>
                  </a:lnTo>
                  <a:lnTo>
                    <a:pt x="64090" y="70586"/>
                  </a:lnTo>
                  <a:lnTo>
                    <a:pt x="73616" y="64613"/>
                  </a:lnTo>
                  <a:lnTo>
                    <a:pt x="82636" y="58331"/>
                  </a:lnTo>
                  <a:lnTo>
                    <a:pt x="90656" y="51654"/>
                  </a:lnTo>
                  <a:lnTo>
                    <a:pt x="96832" y="44340"/>
                  </a:lnTo>
                  <a:lnTo>
                    <a:pt x="100861" y="36318"/>
                  </a:lnTo>
                  <a:lnTo>
                    <a:pt x="102599" y="27983"/>
                  </a:lnTo>
                  <a:lnTo>
                    <a:pt x="101803" y="20074"/>
                  </a:lnTo>
                  <a:lnTo>
                    <a:pt x="98601" y="12989"/>
                  </a:lnTo>
                  <a:lnTo>
                    <a:pt x="93385" y="7098"/>
                  </a:lnTo>
                  <a:lnTo>
                    <a:pt x="86613" y="2897"/>
                  </a:lnTo>
                  <a:lnTo>
                    <a:pt x="78700" y="494"/>
                  </a:lnTo>
                  <a:lnTo>
                    <a:pt x="70137" y="0"/>
                  </a:lnTo>
                  <a:lnTo>
                    <a:pt x="61478" y="1706"/>
                  </a:lnTo>
                  <a:lnTo>
                    <a:pt x="53034" y="5559"/>
                  </a:lnTo>
                  <a:lnTo>
                    <a:pt x="45062" y="11399"/>
                  </a:lnTo>
                  <a:lnTo>
                    <a:pt x="37853" y="19129"/>
                  </a:lnTo>
                  <a:lnTo>
                    <a:pt x="31490" y="28512"/>
                  </a:lnTo>
                  <a:lnTo>
                    <a:pt x="26046" y="39216"/>
                  </a:lnTo>
                  <a:lnTo>
                    <a:pt x="21680" y="50917"/>
                  </a:lnTo>
                  <a:lnTo>
                    <a:pt x="18374" y="63335"/>
                  </a:lnTo>
                  <a:lnTo>
                    <a:pt x="16136" y="76095"/>
                  </a:lnTo>
                  <a:lnTo>
                    <a:pt x="15075" y="88734"/>
                  </a:lnTo>
                  <a:lnTo>
                    <a:pt x="15142" y="101007"/>
                  </a:lnTo>
                  <a:lnTo>
                    <a:pt x="16321" y="112705"/>
                  </a:lnTo>
                  <a:lnTo>
                    <a:pt x="18708" y="123569"/>
                  </a:lnTo>
                  <a:lnTo>
                    <a:pt x="22247" y="133531"/>
                  </a:lnTo>
                  <a:lnTo>
                    <a:pt x="27082" y="142204"/>
                  </a:lnTo>
                  <a:lnTo>
                    <a:pt x="33608" y="148827"/>
                  </a:lnTo>
                  <a:lnTo>
                    <a:pt x="41871" y="153173"/>
                  </a:lnTo>
                  <a:lnTo>
                    <a:pt x="51035" y="155635"/>
                  </a:lnTo>
                  <a:lnTo>
                    <a:pt x="60462" y="157197"/>
                  </a:lnTo>
                  <a:lnTo>
                    <a:pt x="70980" y="157995"/>
                  </a:lnTo>
                  <a:lnTo>
                    <a:pt x="84227" y="158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64207" y="3337533"/>
              <a:ext cx="143892" cy="202298"/>
            </a:xfrm>
            <a:custGeom>
              <a:avLst/>
              <a:gdLst/>
              <a:ahLst/>
              <a:cxnLst/>
              <a:rect l="0" t="0" r="0" b="0"/>
              <a:pathLst>
                <a:path w="143892" h="202298">
                  <a:moveTo>
                    <a:pt x="105285" y="0"/>
                  </a:moveTo>
                  <a:lnTo>
                    <a:pt x="96484" y="5801"/>
                  </a:lnTo>
                  <a:lnTo>
                    <a:pt x="88137" y="10725"/>
                  </a:lnTo>
                  <a:lnTo>
                    <a:pt x="79438" y="15232"/>
                  </a:lnTo>
                  <a:lnTo>
                    <a:pt x="70317" y="19626"/>
                  </a:lnTo>
                  <a:lnTo>
                    <a:pt x="60822" y="24288"/>
                  </a:lnTo>
                  <a:lnTo>
                    <a:pt x="51035" y="29402"/>
                  </a:lnTo>
                  <a:lnTo>
                    <a:pt x="41194" y="34980"/>
                  </a:lnTo>
                  <a:lnTo>
                    <a:pt x="31668" y="40953"/>
                  </a:lnTo>
                  <a:lnTo>
                    <a:pt x="22653" y="47230"/>
                  </a:lnTo>
                  <a:lnTo>
                    <a:pt x="14806" y="53734"/>
                  </a:lnTo>
                  <a:lnTo>
                    <a:pt x="9278" y="60399"/>
                  </a:lnTo>
                  <a:lnTo>
                    <a:pt x="6502" y="67173"/>
                  </a:lnTo>
                  <a:lnTo>
                    <a:pt x="6590" y="73856"/>
                  </a:lnTo>
                  <a:lnTo>
                    <a:pt x="9682" y="80117"/>
                  </a:lnTo>
                  <a:lnTo>
                    <a:pt x="15541" y="85808"/>
                  </a:lnTo>
                  <a:lnTo>
                    <a:pt x="23675" y="90952"/>
                  </a:lnTo>
                  <a:lnTo>
                    <a:pt x="33551" y="95642"/>
                  </a:lnTo>
                  <a:lnTo>
                    <a:pt x="44698" y="99987"/>
                  </a:lnTo>
                  <a:lnTo>
                    <a:pt x="56584" y="104246"/>
                  </a:lnTo>
                  <a:lnTo>
                    <a:pt x="68627" y="108798"/>
                  </a:lnTo>
                  <a:lnTo>
                    <a:pt x="80496" y="113830"/>
                  </a:lnTo>
                  <a:lnTo>
                    <a:pt x="91922" y="119347"/>
                  </a:lnTo>
                  <a:lnTo>
                    <a:pt x="102602" y="125276"/>
                  </a:lnTo>
                  <a:lnTo>
                    <a:pt x="112450" y="131528"/>
                  </a:lnTo>
                  <a:lnTo>
                    <a:pt x="121386" y="138184"/>
                  </a:lnTo>
                  <a:lnTo>
                    <a:pt x="129250" y="145483"/>
                  </a:lnTo>
                  <a:lnTo>
                    <a:pt x="136044" y="153496"/>
                  </a:lnTo>
                  <a:lnTo>
                    <a:pt x="141269" y="161825"/>
                  </a:lnTo>
                  <a:lnTo>
                    <a:pt x="143891" y="169729"/>
                  </a:lnTo>
                  <a:lnTo>
                    <a:pt x="143567" y="176820"/>
                  </a:lnTo>
                  <a:lnTo>
                    <a:pt x="140246" y="183055"/>
                  </a:lnTo>
                  <a:lnTo>
                    <a:pt x="133830" y="188551"/>
                  </a:lnTo>
                  <a:lnTo>
                    <a:pt x="124592" y="193460"/>
                  </a:lnTo>
                  <a:lnTo>
                    <a:pt x="113204" y="197605"/>
                  </a:lnTo>
                  <a:lnTo>
                    <a:pt x="100523" y="200492"/>
                  </a:lnTo>
                  <a:lnTo>
                    <a:pt x="87157" y="201959"/>
                  </a:lnTo>
                  <a:lnTo>
                    <a:pt x="73476" y="202297"/>
                  </a:lnTo>
                  <a:lnTo>
                    <a:pt x="58058" y="202113"/>
                  </a:lnTo>
                  <a:lnTo>
                    <a:pt x="36204" y="20138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485347" y="3225928"/>
              <a:ext cx="286196" cy="349862"/>
            </a:xfrm>
            <a:custGeom>
              <a:avLst/>
              <a:gdLst/>
              <a:ahLst/>
              <a:cxnLst/>
              <a:rect l="0" t="0" r="0" b="0"/>
              <a:pathLst>
                <a:path w="286196" h="349862">
                  <a:moveTo>
                    <a:pt x="221098" y="48434"/>
                  </a:moveTo>
                  <a:lnTo>
                    <a:pt x="215231" y="42567"/>
                  </a:lnTo>
                  <a:lnTo>
                    <a:pt x="209666" y="37002"/>
                  </a:lnTo>
                  <a:lnTo>
                    <a:pt x="203863" y="31208"/>
                  </a:lnTo>
                  <a:lnTo>
                    <a:pt x="197609" y="25300"/>
                  </a:lnTo>
                  <a:lnTo>
                    <a:pt x="190630" y="19618"/>
                  </a:lnTo>
                  <a:lnTo>
                    <a:pt x="182840" y="14348"/>
                  </a:lnTo>
                  <a:lnTo>
                    <a:pt x="173993" y="9671"/>
                  </a:lnTo>
                  <a:lnTo>
                    <a:pt x="163617" y="5833"/>
                  </a:lnTo>
                  <a:lnTo>
                    <a:pt x="151602" y="2889"/>
                  </a:lnTo>
                  <a:lnTo>
                    <a:pt x="138296" y="896"/>
                  </a:lnTo>
                  <a:lnTo>
                    <a:pt x="124302" y="0"/>
                  </a:lnTo>
                  <a:lnTo>
                    <a:pt x="110049" y="179"/>
                  </a:lnTo>
                  <a:lnTo>
                    <a:pt x="96075" y="1433"/>
                  </a:lnTo>
                  <a:lnTo>
                    <a:pt x="83078" y="3870"/>
                  </a:lnTo>
                  <a:lnTo>
                    <a:pt x="71347" y="7439"/>
                  </a:lnTo>
                  <a:lnTo>
                    <a:pt x="60982" y="12123"/>
                  </a:lnTo>
                  <a:lnTo>
                    <a:pt x="52076" y="18016"/>
                  </a:lnTo>
                  <a:lnTo>
                    <a:pt x="44535" y="25054"/>
                  </a:lnTo>
                  <a:lnTo>
                    <a:pt x="38451" y="33051"/>
                  </a:lnTo>
                  <a:lnTo>
                    <a:pt x="34178" y="41788"/>
                  </a:lnTo>
                  <a:lnTo>
                    <a:pt x="31751" y="51073"/>
                  </a:lnTo>
                  <a:lnTo>
                    <a:pt x="31085" y="60746"/>
                  </a:lnTo>
                  <a:lnTo>
                    <a:pt x="32149" y="70692"/>
                  </a:lnTo>
                  <a:lnTo>
                    <a:pt x="34758" y="80817"/>
                  </a:lnTo>
                  <a:lnTo>
                    <a:pt x="38780" y="90734"/>
                  </a:lnTo>
                  <a:lnTo>
                    <a:pt x="44219" y="99787"/>
                  </a:lnTo>
                  <a:lnTo>
                    <a:pt x="50955" y="107689"/>
                  </a:lnTo>
                  <a:lnTo>
                    <a:pt x="58916" y="114487"/>
                  </a:lnTo>
                  <a:lnTo>
                    <a:pt x="68163" y="120368"/>
                  </a:lnTo>
                  <a:lnTo>
                    <a:pt x="78602" y="125549"/>
                  </a:lnTo>
                  <a:lnTo>
                    <a:pt x="89865" y="130216"/>
                  </a:lnTo>
                  <a:lnTo>
                    <a:pt x="101417" y="134520"/>
                  </a:lnTo>
                  <a:lnTo>
                    <a:pt x="112936" y="138570"/>
                  </a:lnTo>
                  <a:lnTo>
                    <a:pt x="124617" y="142445"/>
                  </a:lnTo>
                  <a:lnTo>
                    <a:pt x="137059" y="146200"/>
                  </a:lnTo>
                  <a:lnTo>
                    <a:pt x="150539" y="149880"/>
                  </a:lnTo>
                  <a:lnTo>
                    <a:pt x="164865" y="153673"/>
                  </a:lnTo>
                  <a:lnTo>
                    <a:pt x="179560" y="157905"/>
                  </a:lnTo>
                  <a:lnTo>
                    <a:pt x="194291" y="162718"/>
                  </a:lnTo>
                  <a:lnTo>
                    <a:pt x="208589" y="168086"/>
                  </a:lnTo>
                  <a:lnTo>
                    <a:pt x="221804" y="173914"/>
                  </a:lnTo>
                  <a:lnTo>
                    <a:pt x="233682" y="180099"/>
                  </a:lnTo>
                  <a:lnTo>
                    <a:pt x="244147" y="186709"/>
                  </a:lnTo>
                  <a:lnTo>
                    <a:pt x="253119" y="193978"/>
                  </a:lnTo>
                  <a:lnTo>
                    <a:pt x="260712" y="201980"/>
                  </a:lnTo>
                  <a:lnTo>
                    <a:pt x="267171" y="210641"/>
                  </a:lnTo>
                  <a:lnTo>
                    <a:pt x="272760" y="219832"/>
                  </a:lnTo>
                  <a:lnTo>
                    <a:pt x="277702" y="229429"/>
                  </a:lnTo>
                  <a:lnTo>
                    <a:pt x="281855" y="239484"/>
                  </a:lnTo>
                  <a:lnTo>
                    <a:pt x="284741" y="250218"/>
                  </a:lnTo>
                  <a:lnTo>
                    <a:pt x="286195" y="261691"/>
                  </a:lnTo>
                  <a:lnTo>
                    <a:pt x="286188" y="273497"/>
                  </a:lnTo>
                  <a:lnTo>
                    <a:pt x="284662" y="284888"/>
                  </a:lnTo>
                  <a:lnTo>
                    <a:pt x="281740" y="295470"/>
                  </a:lnTo>
                  <a:lnTo>
                    <a:pt x="277508" y="305031"/>
                  </a:lnTo>
                  <a:lnTo>
                    <a:pt x="271926" y="313382"/>
                  </a:lnTo>
                  <a:lnTo>
                    <a:pt x="265098" y="320552"/>
                  </a:lnTo>
                  <a:lnTo>
                    <a:pt x="257245" y="326723"/>
                  </a:lnTo>
                  <a:lnTo>
                    <a:pt x="248604" y="332117"/>
                  </a:lnTo>
                  <a:lnTo>
                    <a:pt x="239381" y="336934"/>
                  </a:lnTo>
                  <a:lnTo>
                    <a:pt x="229579" y="341173"/>
                  </a:lnTo>
                  <a:lnTo>
                    <a:pt x="219013" y="344649"/>
                  </a:lnTo>
                  <a:lnTo>
                    <a:pt x="207646" y="347316"/>
                  </a:lnTo>
                  <a:lnTo>
                    <a:pt x="195570" y="349108"/>
                  </a:lnTo>
                  <a:lnTo>
                    <a:pt x="182932" y="349861"/>
                  </a:lnTo>
                  <a:lnTo>
                    <a:pt x="169874" y="349593"/>
                  </a:lnTo>
                  <a:lnTo>
                    <a:pt x="156511" y="348616"/>
                  </a:lnTo>
                  <a:lnTo>
                    <a:pt x="142934" y="347430"/>
                  </a:lnTo>
                  <a:lnTo>
                    <a:pt x="129209" y="346336"/>
                  </a:lnTo>
                  <a:lnTo>
                    <a:pt x="115382" y="345282"/>
                  </a:lnTo>
                  <a:lnTo>
                    <a:pt x="101487" y="343968"/>
                  </a:lnTo>
                  <a:lnTo>
                    <a:pt x="87549" y="342228"/>
                  </a:lnTo>
                  <a:lnTo>
                    <a:pt x="73748" y="339888"/>
                  </a:lnTo>
                  <a:lnTo>
                    <a:pt x="60401" y="336707"/>
                  </a:lnTo>
                  <a:lnTo>
                    <a:pt x="47659" y="332644"/>
                  </a:lnTo>
                  <a:lnTo>
                    <a:pt x="35943" y="328115"/>
                  </a:lnTo>
                  <a:lnTo>
                    <a:pt x="24885" y="323447"/>
                  </a:lnTo>
                  <a:lnTo>
                    <a:pt x="13515" y="318228"/>
                  </a:lnTo>
                  <a:lnTo>
                    <a:pt x="0" y="311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858782" y="3274362"/>
            <a:ext cx="902686" cy="339085"/>
            <a:chOff x="5858782" y="3274362"/>
            <a:chExt cx="902686" cy="339085"/>
          </a:xfrm>
        </p:grpSpPr>
        <p:sp>
          <p:nvSpPr>
            <p:cNvPr id="90" name="Freeform 89"/>
            <p:cNvSpPr/>
            <p:nvPr/>
          </p:nvSpPr>
          <p:spPr>
            <a:xfrm>
              <a:off x="5858782" y="3423026"/>
              <a:ext cx="121405" cy="142088"/>
            </a:xfrm>
            <a:custGeom>
              <a:avLst/>
              <a:gdLst/>
              <a:ahLst/>
              <a:cxnLst/>
              <a:rect l="0" t="0" r="0" b="0"/>
              <a:pathLst>
                <a:path w="121405" h="142088">
                  <a:moveTo>
                    <a:pt x="79290" y="30321"/>
                  </a:moveTo>
                  <a:lnTo>
                    <a:pt x="76223" y="21654"/>
                  </a:lnTo>
                  <a:lnTo>
                    <a:pt x="72161" y="14587"/>
                  </a:lnTo>
                  <a:lnTo>
                    <a:pt x="66667" y="8495"/>
                  </a:lnTo>
                  <a:lnTo>
                    <a:pt x="59907" y="3612"/>
                  </a:lnTo>
                  <a:lnTo>
                    <a:pt x="52109" y="695"/>
                  </a:lnTo>
                  <a:lnTo>
                    <a:pt x="43522" y="0"/>
                  </a:lnTo>
                  <a:lnTo>
                    <a:pt x="34682" y="1483"/>
                  </a:lnTo>
                  <a:lnTo>
                    <a:pt x="26373" y="5061"/>
                  </a:lnTo>
                  <a:lnTo>
                    <a:pt x="18985" y="10476"/>
                  </a:lnTo>
                  <a:lnTo>
                    <a:pt x="12706" y="17686"/>
                  </a:lnTo>
                  <a:lnTo>
                    <a:pt x="7706" y="26944"/>
                  </a:lnTo>
                  <a:lnTo>
                    <a:pt x="3941" y="38196"/>
                  </a:lnTo>
                  <a:lnTo>
                    <a:pt x="1376" y="50818"/>
                  </a:lnTo>
                  <a:lnTo>
                    <a:pt x="89" y="63819"/>
                  </a:lnTo>
                  <a:lnTo>
                    <a:pt x="0" y="76596"/>
                  </a:lnTo>
                  <a:lnTo>
                    <a:pt x="1074" y="88936"/>
                  </a:lnTo>
                  <a:lnTo>
                    <a:pt x="3388" y="100829"/>
                  </a:lnTo>
                  <a:lnTo>
                    <a:pt x="6885" y="112326"/>
                  </a:lnTo>
                  <a:lnTo>
                    <a:pt x="11859" y="122861"/>
                  </a:lnTo>
                  <a:lnTo>
                    <a:pt x="19012" y="131280"/>
                  </a:lnTo>
                  <a:lnTo>
                    <a:pt x="28523" y="137128"/>
                  </a:lnTo>
                  <a:lnTo>
                    <a:pt x="39808" y="140580"/>
                  </a:lnTo>
                  <a:lnTo>
                    <a:pt x="51832" y="142075"/>
                  </a:lnTo>
                  <a:lnTo>
                    <a:pt x="63904" y="142087"/>
                  </a:lnTo>
                  <a:lnTo>
                    <a:pt x="75482" y="141176"/>
                  </a:lnTo>
                  <a:lnTo>
                    <a:pt x="87234" y="139886"/>
                  </a:lnTo>
                  <a:lnTo>
                    <a:pt x="101299" y="138112"/>
                  </a:lnTo>
                  <a:lnTo>
                    <a:pt x="121404" y="1356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053886" y="3295419"/>
              <a:ext cx="136871" cy="305328"/>
            </a:xfrm>
            <a:custGeom>
              <a:avLst/>
              <a:gdLst/>
              <a:ahLst/>
              <a:cxnLst/>
              <a:rect l="0" t="0" r="0" b="0"/>
              <a:pathLst>
                <a:path w="136871" h="305328">
                  <a:moveTo>
                    <a:pt x="0" y="0"/>
                  </a:moveTo>
                  <a:lnTo>
                    <a:pt x="1" y="14670"/>
                  </a:lnTo>
                  <a:lnTo>
                    <a:pt x="1" y="28580"/>
                  </a:lnTo>
                  <a:lnTo>
                    <a:pt x="1" y="43078"/>
                  </a:lnTo>
                  <a:lnTo>
                    <a:pt x="1" y="58280"/>
                  </a:lnTo>
                  <a:lnTo>
                    <a:pt x="1" y="74105"/>
                  </a:lnTo>
                  <a:lnTo>
                    <a:pt x="5" y="90420"/>
                  </a:lnTo>
                  <a:lnTo>
                    <a:pt x="177" y="106937"/>
                  </a:lnTo>
                  <a:lnTo>
                    <a:pt x="826" y="123245"/>
                  </a:lnTo>
                  <a:lnTo>
                    <a:pt x="2074" y="139141"/>
                  </a:lnTo>
                  <a:lnTo>
                    <a:pt x="3727" y="154762"/>
                  </a:lnTo>
                  <a:lnTo>
                    <a:pt x="5375" y="170476"/>
                  </a:lnTo>
                  <a:lnTo>
                    <a:pt x="6778" y="186492"/>
                  </a:lnTo>
                  <a:lnTo>
                    <a:pt x="7870" y="202691"/>
                  </a:lnTo>
                  <a:lnTo>
                    <a:pt x="8678" y="218726"/>
                  </a:lnTo>
                  <a:lnTo>
                    <a:pt x="9234" y="234314"/>
                  </a:lnTo>
                  <a:lnTo>
                    <a:pt x="8814" y="246241"/>
                  </a:lnTo>
                  <a:lnTo>
                    <a:pt x="7390" y="250696"/>
                  </a:lnTo>
                  <a:lnTo>
                    <a:pt x="6630" y="249246"/>
                  </a:lnTo>
                  <a:lnTo>
                    <a:pt x="6967" y="244119"/>
                  </a:lnTo>
                  <a:lnTo>
                    <a:pt x="8243" y="236826"/>
                  </a:lnTo>
                  <a:lnTo>
                    <a:pt x="10220" y="228269"/>
                  </a:lnTo>
                  <a:lnTo>
                    <a:pt x="12856" y="219128"/>
                  </a:lnTo>
                  <a:lnTo>
                    <a:pt x="16307" y="210010"/>
                  </a:lnTo>
                  <a:lnTo>
                    <a:pt x="20597" y="201224"/>
                  </a:lnTo>
                  <a:lnTo>
                    <a:pt x="25785" y="193006"/>
                  </a:lnTo>
                  <a:lnTo>
                    <a:pt x="32025" y="185624"/>
                  </a:lnTo>
                  <a:lnTo>
                    <a:pt x="39296" y="179155"/>
                  </a:lnTo>
                  <a:lnTo>
                    <a:pt x="47280" y="174148"/>
                  </a:lnTo>
                  <a:lnTo>
                    <a:pt x="55479" y="171671"/>
                  </a:lnTo>
                  <a:lnTo>
                    <a:pt x="63582" y="172084"/>
                  </a:lnTo>
                  <a:lnTo>
                    <a:pt x="71479" y="175123"/>
                  </a:lnTo>
                  <a:lnTo>
                    <a:pt x="79162" y="180286"/>
                  </a:lnTo>
                  <a:lnTo>
                    <a:pt x="86657" y="187052"/>
                  </a:lnTo>
                  <a:lnTo>
                    <a:pt x="93843" y="194980"/>
                  </a:lnTo>
                  <a:lnTo>
                    <a:pt x="100449" y="203730"/>
                  </a:lnTo>
                  <a:lnTo>
                    <a:pt x="106377" y="213055"/>
                  </a:lnTo>
                  <a:lnTo>
                    <a:pt x="111681" y="222939"/>
                  </a:lnTo>
                  <a:lnTo>
                    <a:pt x="116479" y="233567"/>
                  </a:lnTo>
                  <a:lnTo>
                    <a:pt x="120887" y="244967"/>
                  </a:lnTo>
                  <a:lnTo>
                    <a:pt x="124862" y="256628"/>
                  </a:lnTo>
                  <a:lnTo>
                    <a:pt x="128583" y="268839"/>
                  </a:lnTo>
                  <a:lnTo>
                    <a:pt x="132381" y="283788"/>
                  </a:lnTo>
                  <a:lnTo>
                    <a:pt x="13687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256640" y="3421761"/>
              <a:ext cx="102573" cy="175167"/>
            </a:xfrm>
            <a:custGeom>
              <a:avLst/>
              <a:gdLst/>
              <a:ahLst/>
              <a:cxnLst/>
              <a:rect l="0" t="0" r="0" b="0"/>
              <a:pathLst>
                <a:path w="102573" h="175167">
                  <a:moveTo>
                    <a:pt x="7816" y="52643"/>
                  </a:moveTo>
                  <a:lnTo>
                    <a:pt x="4949" y="61511"/>
                  </a:lnTo>
                  <a:lnTo>
                    <a:pt x="2807" y="70498"/>
                  </a:lnTo>
                  <a:lnTo>
                    <a:pt x="1208" y="80493"/>
                  </a:lnTo>
                  <a:lnTo>
                    <a:pt x="200" y="91474"/>
                  </a:lnTo>
                  <a:lnTo>
                    <a:pt x="0" y="103285"/>
                  </a:lnTo>
                  <a:lnTo>
                    <a:pt x="660" y="115735"/>
                  </a:lnTo>
                  <a:lnTo>
                    <a:pt x="2245" y="128327"/>
                  </a:lnTo>
                  <a:lnTo>
                    <a:pt x="4905" y="140311"/>
                  </a:lnTo>
                  <a:lnTo>
                    <a:pt x="8631" y="151312"/>
                  </a:lnTo>
                  <a:lnTo>
                    <a:pt x="13589" y="160831"/>
                  </a:lnTo>
                  <a:lnTo>
                    <a:pt x="20199" y="168095"/>
                  </a:lnTo>
                  <a:lnTo>
                    <a:pt x="28523" y="172894"/>
                  </a:lnTo>
                  <a:lnTo>
                    <a:pt x="37857" y="175166"/>
                  </a:lnTo>
                  <a:lnTo>
                    <a:pt x="46967" y="174738"/>
                  </a:lnTo>
                  <a:lnTo>
                    <a:pt x="55165" y="171785"/>
                  </a:lnTo>
                  <a:lnTo>
                    <a:pt x="62463" y="166739"/>
                  </a:lnTo>
                  <a:lnTo>
                    <a:pt x="69278" y="160081"/>
                  </a:lnTo>
                  <a:lnTo>
                    <a:pt x="75926" y="152231"/>
                  </a:lnTo>
                  <a:lnTo>
                    <a:pt x="82239" y="143201"/>
                  </a:lnTo>
                  <a:lnTo>
                    <a:pt x="87662" y="132632"/>
                  </a:lnTo>
                  <a:lnTo>
                    <a:pt x="91944" y="120452"/>
                  </a:lnTo>
                  <a:lnTo>
                    <a:pt x="95144" y="107018"/>
                  </a:lnTo>
                  <a:lnTo>
                    <a:pt x="97450" y="92930"/>
                  </a:lnTo>
                  <a:lnTo>
                    <a:pt x="99073" y="78610"/>
                  </a:lnTo>
                  <a:lnTo>
                    <a:pt x="100201" y="64481"/>
                  </a:lnTo>
                  <a:lnTo>
                    <a:pt x="101095" y="49455"/>
                  </a:lnTo>
                  <a:lnTo>
                    <a:pt x="101841" y="29983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411855" y="3274362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7662" y="11802"/>
                  </a:lnTo>
                  <a:lnTo>
                    <a:pt x="5519" y="23571"/>
                  </a:lnTo>
                  <a:lnTo>
                    <a:pt x="3921" y="36466"/>
                  </a:lnTo>
                  <a:lnTo>
                    <a:pt x="2913" y="50487"/>
                  </a:lnTo>
                  <a:lnTo>
                    <a:pt x="2713" y="65463"/>
                  </a:lnTo>
                  <a:lnTo>
                    <a:pt x="3360" y="81186"/>
                  </a:lnTo>
                  <a:lnTo>
                    <a:pt x="4425" y="97462"/>
                  </a:lnTo>
                  <a:lnTo>
                    <a:pt x="5141" y="114134"/>
                  </a:lnTo>
                  <a:lnTo>
                    <a:pt x="5102" y="131080"/>
                  </a:lnTo>
                  <a:lnTo>
                    <a:pt x="4411" y="148050"/>
                  </a:lnTo>
                  <a:lnTo>
                    <a:pt x="3482" y="164676"/>
                  </a:lnTo>
                  <a:lnTo>
                    <a:pt x="2599" y="180787"/>
                  </a:lnTo>
                  <a:lnTo>
                    <a:pt x="1871" y="196386"/>
                  </a:lnTo>
                  <a:lnTo>
                    <a:pt x="1316" y="211555"/>
                  </a:lnTo>
                  <a:lnTo>
                    <a:pt x="911" y="226382"/>
                  </a:lnTo>
                  <a:lnTo>
                    <a:pt x="624" y="240736"/>
                  </a:lnTo>
                  <a:lnTo>
                    <a:pt x="392" y="255880"/>
                  </a:lnTo>
                  <a:lnTo>
                    <a:pt x="196" y="27538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475026" y="3433343"/>
              <a:ext cx="157928" cy="177932"/>
            </a:xfrm>
            <a:custGeom>
              <a:avLst/>
              <a:gdLst/>
              <a:ahLst/>
              <a:cxnLst/>
              <a:rect l="0" t="0" r="0" b="0"/>
              <a:pathLst>
                <a:path w="157928" h="177932">
                  <a:moveTo>
                    <a:pt x="0" y="9475"/>
                  </a:moveTo>
                  <a:lnTo>
                    <a:pt x="8868" y="6609"/>
                  </a:lnTo>
                  <a:lnTo>
                    <a:pt x="17855" y="4466"/>
                  </a:lnTo>
                  <a:lnTo>
                    <a:pt x="27849" y="2863"/>
                  </a:lnTo>
                  <a:lnTo>
                    <a:pt x="38831" y="1683"/>
                  </a:lnTo>
                  <a:lnTo>
                    <a:pt x="50642" y="834"/>
                  </a:lnTo>
                  <a:lnTo>
                    <a:pt x="63096" y="241"/>
                  </a:lnTo>
                  <a:lnTo>
                    <a:pt x="75861" y="0"/>
                  </a:lnTo>
                  <a:lnTo>
                    <a:pt x="88494" y="364"/>
                  </a:lnTo>
                  <a:lnTo>
                    <a:pt x="100743" y="1433"/>
                  </a:lnTo>
                  <a:lnTo>
                    <a:pt x="111916" y="3473"/>
                  </a:lnTo>
                  <a:lnTo>
                    <a:pt x="120827" y="6979"/>
                  </a:lnTo>
                  <a:lnTo>
                    <a:pt x="127033" y="12077"/>
                  </a:lnTo>
                  <a:lnTo>
                    <a:pt x="130571" y="18434"/>
                  </a:lnTo>
                  <a:lnTo>
                    <a:pt x="131599" y="25457"/>
                  </a:lnTo>
                  <a:lnTo>
                    <a:pt x="130478" y="32732"/>
                  </a:lnTo>
                  <a:lnTo>
                    <a:pt x="127662" y="40054"/>
                  </a:lnTo>
                  <a:lnTo>
                    <a:pt x="123580" y="47343"/>
                  </a:lnTo>
                  <a:lnTo>
                    <a:pt x="118587" y="54575"/>
                  </a:lnTo>
                  <a:lnTo>
                    <a:pt x="112950" y="61752"/>
                  </a:lnTo>
                  <a:lnTo>
                    <a:pt x="106870" y="68885"/>
                  </a:lnTo>
                  <a:lnTo>
                    <a:pt x="100485" y="75984"/>
                  </a:lnTo>
                  <a:lnTo>
                    <a:pt x="93893" y="83059"/>
                  </a:lnTo>
                  <a:lnTo>
                    <a:pt x="87159" y="90115"/>
                  </a:lnTo>
                  <a:lnTo>
                    <a:pt x="80332" y="97160"/>
                  </a:lnTo>
                  <a:lnTo>
                    <a:pt x="73441" y="104196"/>
                  </a:lnTo>
                  <a:lnTo>
                    <a:pt x="66508" y="111227"/>
                  </a:lnTo>
                  <a:lnTo>
                    <a:pt x="59551" y="118259"/>
                  </a:lnTo>
                  <a:lnTo>
                    <a:pt x="52742" y="125456"/>
                  </a:lnTo>
                  <a:lnTo>
                    <a:pt x="46397" y="133127"/>
                  </a:lnTo>
                  <a:lnTo>
                    <a:pt x="40671" y="141388"/>
                  </a:lnTo>
                  <a:lnTo>
                    <a:pt x="36354" y="149715"/>
                  </a:lnTo>
                  <a:lnTo>
                    <a:pt x="34880" y="157086"/>
                  </a:lnTo>
                  <a:lnTo>
                    <a:pt x="36788" y="163002"/>
                  </a:lnTo>
                  <a:lnTo>
                    <a:pt x="41819" y="167464"/>
                  </a:lnTo>
                  <a:lnTo>
                    <a:pt x="49389" y="170698"/>
                  </a:lnTo>
                  <a:lnTo>
                    <a:pt x="58886" y="172984"/>
                  </a:lnTo>
                  <a:lnTo>
                    <a:pt x="69783" y="174571"/>
                  </a:lnTo>
                  <a:lnTo>
                    <a:pt x="81671" y="175661"/>
                  </a:lnTo>
                  <a:lnTo>
                    <a:pt x="94235" y="176403"/>
                  </a:lnTo>
                  <a:lnTo>
                    <a:pt x="106843" y="176906"/>
                  </a:lnTo>
                  <a:lnTo>
                    <a:pt x="119870" y="177300"/>
                  </a:lnTo>
                  <a:lnTo>
                    <a:pt x="135574" y="177621"/>
                  </a:lnTo>
                  <a:lnTo>
                    <a:pt x="157927" y="177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48767" y="3600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010943" y="4290979"/>
            <a:ext cx="1466831" cy="594245"/>
            <a:chOff x="2010943" y="4290979"/>
            <a:chExt cx="1466831" cy="594245"/>
          </a:xfrm>
        </p:grpSpPr>
        <p:sp>
          <p:nvSpPr>
            <p:cNvPr id="97" name="Freeform 96"/>
            <p:cNvSpPr/>
            <p:nvPr/>
          </p:nvSpPr>
          <p:spPr>
            <a:xfrm>
              <a:off x="2158342" y="4316684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0" y="0"/>
                  </a:moveTo>
                  <a:lnTo>
                    <a:pt x="2866" y="11869"/>
                  </a:lnTo>
                  <a:lnTo>
                    <a:pt x="5008" y="24278"/>
                  </a:lnTo>
                  <a:lnTo>
                    <a:pt x="6616" y="38474"/>
                  </a:lnTo>
                  <a:lnTo>
                    <a:pt x="7969" y="54527"/>
                  </a:lnTo>
                  <a:lnTo>
                    <a:pt x="9466" y="72469"/>
                  </a:lnTo>
                  <a:lnTo>
                    <a:pt x="11312" y="92098"/>
                  </a:lnTo>
                  <a:lnTo>
                    <a:pt x="13379" y="112604"/>
                  </a:lnTo>
                  <a:lnTo>
                    <a:pt x="15312" y="132735"/>
                  </a:lnTo>
                  <a:lnTo>
                    <a:pt x="16908" y="151817"/>
                  </a:lnTo>
                  <a:lnTo>
                    <a:pt x="18132" y="169725"/>
                  </a:lnTo>
                  <a:lnTo>
                    <a:pt x="19028" y="186600"/>
                  </a:lnTo>
                  <a:lnTo>
                    <a:pt x="19665" y="202660"/>
                  </a:lnTo>
                  <a:lnTo>
                    <a:pt x="20110" y="218278"/>
                  </a:lnTo>
                  <a:lnTo>
                    <a:pt x="20416" y="233933"/>
                  </a:lnTo>
                  <a:lnTo>
                    <a:pt x="20625" y="249882"/>
                  </a:lnTo>
                  <a:lnTo>
                    <a:pt x="20767" y="266020"/>
                  </a:lnTo>
                  <a:lnTo>
                    <a:pt x="20862" y="282010"/>
                  </a:lnTo>
                  <a:lnTo>
                    <a:pt x="20926" y="297658"/>
                  </a:lnTo>
                  <a:lnTo>
                    <a:pt x="20970" y="313098"/>
                  </a:lnTo>
                  <a:lnTo>
                    <a:pt x="20999" y="328685"/>
                  </a:lnTo>
                  <a:lnTo>
                    <a:pt x="21018" y="344615"/>
                  </a:lnTo>
                  <a:lnTo>
                    <a:pt x="21030" y="360925"/>
                  </a:lnTo>
                  <a:lnTo>
                    <a:pt x="21039" y="377566"/>
                  </a:lnTo>
                  <a:lnTo>
                    <a:pt x="21045" y="394465"/>
                  </a:lnTo>
                  <a:lnTo>
                    <a:pt x="21049" y="411390"/>
                  </a:lnTo>
                  <a:lnTo>
                    <a:pt x="21051" y="427980"/>
                  </a:lnTo>
                  <a:lnTo>
                    <a:pt x="21053" y="444063"/>
                  </a:lnTo>
                  <a:lnTo>
                    <a:pt x="21054" y="459642"/>
                  </a:lnTo>
                  <a:lnTo>
                    <a:pt x="21055" y="474796"/>
                  </a:lnTo>
                  <a:lnTo>
                    <a:pt x="21055" y="489614"/>
                  </a:lnTo>
                  <a:lnTo>
                    <a:pt x="21056" y="503962"/>
                  </a:lnTo>
                  <a:lnTo>
                    <a:pt x="21056" y="519100"/>
                  </a:lnTo>
                  <a:lnTo>
                    <a:pt x="21056" y="538598"/>
                  </a:lnTo>
                  <a:lnTo>
                    <a:pt x="21057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010943" y="4290979"/>
              <a:ext cx="347441" cy="510016"/>
            </a:xfrm>
            <a:custGeom>
              <a:avLst/>
              <a:gdLst/>
              <a:ahLst/>
              <a:cxnLst/>
              <a:rect l="0" t="0" r="0" b="0"/>
              <a:pathLst>
                <a:path w="347441" h="510016">
                  <a:moveTo>
                    <a:pt x="0" y="120461"/>
                  </a:moveTo>
                  <a:lnTo>
                    <a:pt x="3000" y="111727"/>
                  </a:lnTo>
                  <a:lnTo>
                    <a:pt x="6423" y="104020"/>
                  </a:lnTo>
                  <a:lnTo>
                    <a:pt x="10624" y="96614"/>
                  </a:lnTo>
                  <a:lnTo>
                    <a:pt x="15696" y="89179"/>
                  </a:lnTo>
                  <a:lnTo>
                    <a:pt x="21826" y="81353"/>
                  </a:lnTo>
                  <a:lnTo>
                    <a:pt x="29015" y="72979"/>
                  </a:lnTo>
                  <a:lnTo>
                    <a:pt x="37275" y="64236"/>
                  </a:lnTo>
                  <a:lnTo>
                    <a:pt x="46718" y="55521"/>
                  </a:lnTo>
                  <a:lnTo>
                    <a:pt x="57287" y="47067"/>
                  </a:lnTo>
                  <a:lnTo>
                    <a:pt x="68636" y="38933"/>
                  </a:lnTo>
                  <a:lnTo>
                    <a:pt x="80246" y="31092"/>
                  </a:lnTo>
                  <a:lnTo>
                    <a:pt x="91802" y="23495"/>
                  </a:lnTo>
                  <a:lnTo>
                    <a:pt x="103509" y="16410"/>
                  </a:lnTo>
                  <a:lnTo>
                    <a:pt x="115968" y="10404"/>
                  </a:lnTo>
                  <a:lnTo>
                    <a:pt x="129455" y="5702"/>
                  </a:lnTo>
                  <a:lnTo>
                    <a:pt x="143615" y="2375"/>
                  </a:lnTo>
                  <a:lnTo>
                    <a:pt x="157668" y="509"/>
                  </a:lnTo>
                  <a:lnTo>
                    <a:pt x="171153" y="0"/>
                  </a:lnTo>
                  <a:lnTo>
                    <a:pt x="183801" y="776"/>
                  </a:lnTo>
                  <a:lnTo>
                    <a:pt x="195369" y="2883"/>
                  </a:lnTo>
                  <a:lnTo>
                    <a:pt x="205848" y="6224"/>
                  </a:lnTo>
                  <a:lnTo>
                    <a:pt x="215394" y="10584"/>
                  </a:lnTo>
                  <a:lnTo>
                    <a:pt x="224207" y="15726"/>
                  </a:lnTo>
                  <a:lnTo>
                    <a:pt x="232472" y="21446"/>
                  </a:lnTo>
                  <a:lnTo>
                    <a:pt x="240179" y="27744"/>
                  </a:lnTo>
                  <a:lnTo>
                    <a:pt x="247136" y="34803"/>
                  </a:lnTo>
                  <a:lnTo>
                    <a:pt x="253295" y="42668"/>
                  </a:lnTo>
                  <a:lnTo>
                    <a:pt x="258584" y="51407"/>
                  </a:lnTo>
                  <a:lnTo>
                    <a:pt x="262839" y="61185"/>
                  </a:lnTo>
                  <a:lnTo>
                    <a:pt x="266065" y="71983"/>
                  </a:lnTo>
                  <a:lnTo>
                    <a:pt x="268248" y="83490"/>
                  </a:lnTo>
                  <a:lnTo>
                    <a:pt x="269272" y="95205"/>
                  </a:lnTo>
                  <a:lnTo>
                    <a:pt x="269180" y="106824"/>
                  </a:lnTo>
                  <a:lnTo>
                    <a:pt x="267983" y="118234"/>
                  </a:lnTo>
                  <a:lnTo>
                    <a:pt x="265585" y="129428"/>
                  </a:lnTo>
                  <a:lnTo>
                    <a:pt x="262046" y="140435"/>
                  </a:lnTo>
                  <a:lnTo>
                    <a:pt x="257552" y="151131"/>
                  </a:lnTo>
                  <a:lnTo>
                    <a:pt x="252319" y="161248"/>
                  </a:lnTo>
                  <a:lnTo>
                    <a:pt x="246537" y="170686"/>
                  </a:lnTo>
                  <a:lnTo>
                    <a:pt x="240198" y="179500"/>
                  </a:lnTo>
                  <a:lnTo>
                    <a:pt x="233112" y="187806"/>
                  </a:lnTo>
                  <a:lnTo>
                    <a:pt x="225238" y="195730"/>
                  </a:lnTo>
                  <a:lnTo>
                    <a:pt x="216832" y="203374"/>
                  </a:lnTo>
                  <a:lnTo>
                    <a:pt x="208343" y="210821"/>
                  </a:lnTo>
                  <a:lnTo>
                    <a:pt x="200045" y="218134"/>
                  </a:lnTo>
                  <a:lnTo>
                    <a:pt x="192187" y="225523"/>
                  </a:lnTo>
                  <a:lnTo>
                    <a:pt x="185061" y="233323"/>
                  </a:lnTo>
                  <a:lnTo>
                    <a:pt x="178767" y="241679"/>
                  </a:lnTo>
                  <a:lnTo>
                    <a:pt x="173711" y="250410"/>
                  </a:lnTo>
                  <a:lnTo>
                    <a:pt x="170670" y="259117"/>
                  </a:lnTo>
                  <a:lnTo>
                    <a:pt x="169886" y="267566"/>
                  </a:lnTo>
                  <a:lnTo>
                    <a:pt x="171139" y="275695"/>
                  </a:lnTo>
                  <a:lnTo>
                    <a:pt x="174032" y="283534"/>
                  </a:lnTo>
                  <a:lnTo>
                    <a:pt x="178159" y="291144"/>
                  </a:lnTo>
                  <a:lnTo>
                    <a:pt x="183181" y="298745"/>
                  </a:lnTo>
                  <a:lnTo>
                    <a:pt x="188834" y="306696"/>
                  </a:lnTo>
                  <a:lnTo>
                    <a:pt x="194926" y="315166"/>
                  </a:lnTo>
                  <a:lnTo>
                    <a:pt x="201318" y="324316"/>
                  </a:lnTo>
                  <a:lnTo>
                    <a:pt x="207915" y="334368"/>
                  </a:lnTo>
                  <a:lnTo>
                    <a:pt x="214651" y="345351"/>
                  </a:lnTo>
                  <a:lnTo>
                    <a:pt x="221480" y="356981"/>
                  </a:lnTo>
                  <a:lnTo>
                    <a:pt x="228372" y="368779"/>
                  </a:lnTo>
                  <a:lnTo>
                    <a:pt x="235306" y="380448"/>
                  </a:lnTo>
                  <a:lnTo>
                    <a:pt x="242269" y="391723"/>
                  </a:lnTo>
                  <a:lnTo>
                    <a:pt x="249250" y="402293"/>
                  </a:lnTo>
                  <a:lnTo>
                    <a:pt x="256244" y="412073"/>
                  </a:lnTo>
                  <a:lnTo>
                    <a:pt x="263246" y="421301"/>
                  </a:lnTo>
                  <a:lnTo>
                    <a:pt x="270253" y="430425"/>
                  </a:lnTo>
                  <a:lnTo>
                    <a:pt x="277270" y="439714"/>
                  </a:lnTo>
                  <a:lnTo>
                    <a:pt x="284456" y="449090"/>
                  </a:lnTo>
                  <a:lnTo>
                    <a:pt x="292120" y="458240"/>
                  </a:lnTo>
                  <a:lnTo>
                    <a:pt x="300381" y="466984"/>
                  </a:lnTo>
                  <a:lnTo>
                    <a:pt x="308940" y="475201"/>
                  </a:lnTo>
                  <a:lnTo>
                    <a:pt x="318117" y="483653"/>
                  </a:lnTo>
                  <a:lnTo>
                    <a:pt x="329838" y="494200"/>
                  </a:lnTo>
                  <a:lnTo>
                    <a:pt x="347440" y="510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347854" y="4575396"/>
              <a:ext cx="147400" cy="246657"/>
            </a:xfrm>
            <a:custGeom>
              <a:avLst/>
              <a:gdLst/>
              <a:ahLst/>
              <a:cxnLst/>
              <a:rect l="0" t="0" r="0" b="0"/>
              <a:pathLst>
                <a:path w="147400" h="246657">
                  <a:moveTo>
                    <a:pt x="0" y="78200"/>
                  </a:moveTo>
                  <a:lnTo>
                    <a:pt x="8869" y="81067"/>
                  </a:lnTo>
                  <a:lnTo>
                    <a:pt x="17856" y="83208"/>
                  </a:lnTo>
                  <a:lnTo>
                    <a:pt x="27851" y="84811"/>
                  </a:lnTo>
                  <a:lnTo>
                    <a:pt x="38832" y="85992"/>
                  </a:lnTo>
                  <a:lnTo>
                    <a:pt x="50643" y="86841"/>
                  </a:lnTo>
                  <a:lnTo>
                    <a:pt x="63101" y="87434"/>
                  </a:lnTo>
                  <a:lnTo>
                    <a:pt x="76039" y="87675"/>
                  </a:lnTo>
                  <a:lnTo>
                    <a:pt x="89320" y="87311"/>
                  </a:lnTo>
                  <a:lnTo>
                    <a:pt x="102824" y="86238"/>
                  </a:lnTo>
                  <a:lnTo>
                    <a:pt x="115821" y="84025"/>
                  </a:lnTo>
                  <a:lnTo>
                    <a:pt x="127029" y="79871"/>
                  </a:lnTo>
                  <a:lnTo>
                    <a:pt x="135887" y="73519"/>
                  </a:lnTo>
                  <a:lnTo>
                    <a:pt x="142170" y="65337"/>
                  </a:lnTo>
                  <a:lnTo>
                    <a:pt x="145654" y="56018"/>
                  </a:lnTo>
                  <a:lnTo>
                    <a:pt x="146509" y="46095"/>
                  </a:lnTo>
                  <a:lnTo>
                    <a:pt x="145018" y="36200"/>
                  </a:lnTo>
                  <a:lnTo>
                    <a:pt x="141376" y="27104"/>
                  </a:lnTo>
                  <a:lnTo>
                    <a:pt x="135889" y="19149"/>
                  </a:lnTo>
                  <a:lnTo>
                    <a:pt x="128616" y="12472"/>
                  </a:lnTo>
                  <a:lnTo>
                    <a:pt x="119310" y="7196"/>
                  </a:lnTo>
                  <a:lnTo>
                    <a:pt x="108021" y="3246"/>
                  </a:lnTo>
                  <a:lnTo>
                    <a:pt x="95374" y="727"/>
                  </a:lnTo>
                  <a:lnTo>
                    <a:pt x="82355" y="0"/>
                  </a:lnTo>
                  <a:lnTo>
                    <a:pt x="69573" y="1106"/>
                  </a:lnTo>
                  <a:lnTo>
                    <a:pt x="57571" y="3966"/>
                  </a:lnTo>
                  <a:lnTo>
                    <a:pt x="46969" y="8551"/>
                  </a:lnTo>
                  <a:lnTo>
                    <a:pt x="37955" y="14672"/>
                  </a:lnTo>
                  <a:lnTo>
                    <a:pt x="30378" y="22035"/>
                  </a:lnTo>
                  <a:lnTo>
                    <a:pt x="23957" y="30339"/>
                  </a:lnTo>
                  <a:lnTo>
                    <a:pt x="18413" y="39338"/>
                  </a:lnTo>
                  <a:lnTo>
                    <a:pt x="13667" y="49158"/>
                  </a:lnTo>
                  <a:lnTo>
                    <a:pt x="9842" y="60267"/>
                  </a:lnTo>
                  <a:lnTo>
                    <a:pt x="6936" y="72809"/>
                  </a:lnTo>
                  <a:lnTo>
                    <a:pt x="4983" y="86316"/>
                  </a:lnTo>
                  <a:lnTo>
                    <a:pt x="4121" y="99922"/>
                  </a:lnTo>
                  <a:lnTo>
                    <a:pt x="4326" y="113109"/>
                  </a:lnTo>
                  <a:lnTo>
                    <a:pt x="5599" y="125725"/>
                  </a:lnTo>
                  <a:lnTo>
                    <a:pt x="8049" y="137803"/>
                  </a:lnTo>
                  <a:lnTo>
                    <a:pt x="11623" y="149440"/>
                  </a:lnTo>
                  <a:lnTo>
                    <a:pt x="16141" y="160575"/>
                  </a:lnTo>
                  <a:lnTo>
                    <a:pt x="21390" y="170995"/>
                  </a:lnTo>
                  <a:lnTo>
                    <a:pt x="27182" y="180640"/>
                  </a:lnTo>
                  <a:lnTo>
                    <a:pt x="33528" y="189593"/>
                  </a:lnTo>
                  <a:lnTo>
                    <a:pt x="40619" y="197995"/>
                  </a:lnTo>
                  <a:lnTo>
                    <a:pt x="48501" y="205977"/>
                  </a:lnTo>
                  <a:lnTo>
                    <a:pt x="57083" y="213491"/>
                  </a:lnTo>
                  <a:lnTo>
                    <a:pt x="66221" y="220318"/>
                  </a:lnTo>
                  <a:lnTo>
                    <a:pt x="75777" y="226389"/>
                  </a:lnTo>
                  <a:lnTo>
                    <a:pt x="85757" y="231635"/>
                  </a:lnTo>
                  <a:lnTo>
                    <a:pt x="97605" y="236422"/>
                  </a:lnTo>
                  <a:lnTo>
                    <a:pt x="115711" y="241170"/>
                  </a:lnTo>
                  <a:lnTo>
                    <a:pt x="147399" y="246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510208" y="4631850"/>
              <a:ext cx="237730" cy="210956"/>
            </a:xfrm>
            <a:custGeom>
              <a:avLst/>
              <a:gdLst/>
              <a:ahLst/>
              <a:cxnLst/>
              <a:rect l="0" t="0" r="0" b="0"/>
              <a:pathLst>
                <a:path w="237730" h="210956">
                  <a:moveTo>
                    <a:pt x="142973" y="127030"/>
                  </a:moveTo>
                  <a:lnTo>
                    <a:pt x="145773" y="118162"/>
                  </a:lnTo>
                  <a:lnTo>
                    <a:pt x="147275" y="109176"/>
                  </a:lnTo>
                  <a:lnTo>
                    <a:pt x="147581" y="99185"/>
                  </a:lnTo>
                  <a:lnTo>
                    <a:pt x="146902" y="88377"/>
                  </a:lnTo>
                  <a:lnTo>
                    <a:pt x="145434" y="77214"/>
                  </a:lnTo>
                  <a:lnTo>
                    <a:pt x="143360" y="66013"/>
                  </a:lnTo>
                  <a:lnTo>
                    <a:pt x="140678" y="55073"/>
                  </a:lnTo>
                  <a:lnTo>
                    <a:pt x="137207" y="44737"/>
                  </a:lnTo>
                  <a:lnTo>
                    <a:pt x="132907" y="35129"/>
                  </a:lnTo>
                  <a:lnTo>
                    <a:pt x="127716" y="26358"/>
                  </a:lnTo>
                  <a:lnTo>
                    <a:pt x="121475" y="18606"/>
                  </a:lnTo>
                  <a:lnTo>
                    <a:pt x="114200" y="11878"/>
                  </a:lnTo>
                  <a:lnTo>
                    <a:pt x="106042" y="6360"/>
                  </a:lnTo>
                  <a:lnTo>
                    <a:pt x="97196" y="2475"/>
                  </a:lnTo>
                  <a:lnTo>
                    <a:pt x="87844" y="316"/>
                  </a:lnTo>
                  <a:lnTo>
                    <a:pt x="78295" y="0"/>
                  </a:lnTo>
                  <a:lnTo>
                    <a:pt x="68964" y="1834"/>
                  </a:lnTo>
                  <a:lnTo>
                    <a:pt x="60062" y="5772"/>
                  </a:lnTo>
                  <a:lnTo>
                    <a:pt x="51610" y="11500"/>
                  </a:lnTo>
                  <a:lnTo>
                    <a:pt x="43547" y="18624"/>
                  </a:lnTo>
                  <a:lnTo>
                    <a:pt x="35792" y="26791"/>
                  </a:lnTo>
                  <a:lnTo>
                    <a:pt x="28431" y="36035"/>
                  </a:lnTo>
                  <a:lnTo>
                    <a:pt x="21706" y="46748"/>
                  </a:lnTo>
                  <a:lnTo>
                    <a:pt x="15704" y="59026"/>
                  </a:lnTo>
                  <a:lnTo>
                    <a:pt x="10519" y="72524"/>
                  </a:lnTo>
                  <a:lnTo>
                    <a:pt x="6335" y="86656"/>
                  </a:lnTo>
                  <a:lnTo>
                    <a:pt x="3155" y="101010"/>
                  </a:lnTo>
                  <a:lnTo>
                    <a:pt x="1003" y="115223"/>
                  </a:lnTo>
                  <a:lnTo>
                    <a:pt x="0" y="128912"/>
                  </a:lnTo>
                  <a:lnTo>
                    <a:pt x="107" y="141931"/>
                  </a:lnTo>
                  <a:lnTo>
                    <a:pt x="1313" y="154317"/>
                  </a:lnTo>
                  <a:lnTo>
                    <a:pt x="3717" y="166181"/>
                  </a:lnTo>
                  <a:lnTo>
                    <a:pt x="7269" y="177637"/>
                  </a:lnTo>
                  <a:lnTo>
                    <a:pt x="12112" y="188298"/>
                  </a:lnTo>
                  <a:lnTo>
                    <a:pt x="18643" y="197327"/>
                  </a:lnTo>
                  <a:lnTo>
                    <a:pt x="26923" y="204385"/>
                  </a:lnTo>
                  <a:lnTo>
                    <a:pt x="36568" y="209124"/>
                  </a:lnTo>
                  <a:lnTo>
                    <a:pt x="46951" y="210955"/>
                  </a:lnTo>
                  <a:lnTo>
                    <a:pt x="57632" y="209849"/>
                  </a:lnTo>
                  <a:lnTo>
                    <a:pt x="68224" y="206208"/>
                  </a:lnTo>
                  <a:lnTo>
                    <a:pt x="78329" y="200575"/>
                  </a:lnTo>
                  <a:lnTo>
                    <a:pt x="87787" y="193456"/>
                  </a:lnTo>
                  <a:lnTo>
                    <a:pt x="96629" y="185106"/>
                  </a:lnTo>
                  <a:lnTo>
                    <a:pt x="104962" y="175533"/>
                  </a:lnTo>
                  <a:lnTo>
                    <a:pt x="112896" y="164834"/>
                  </a:lnTo>
                  <a:lnTo>
                    <a:pt x="120210" y="153041"/>
                  </a:lnTo>
                  <a:lnTo>
                    <a:pt x="126371" y="140061"/>
                  </a:lnTo>
                  <a:lnTo>
                    <a:pt x="131182" y="125959"/>
                  </a:lnTo>
                  <a:lnTo>
                    <a:pt x="134752" y="111081"/>
                  </a:lnTo>
                  <a:lnTo>
                    <a:pt x="137314" y="95949"/>
                  </a:lnTo>
                  <a:lnTo>
                    <a:pt x="139112" y="80882"/>
                  </a:lnTo>
                  <a:lnTo>
                    <a:pt x="140356" y="66004"/>
                  </a:lnTo>
                  <a:lnTo>
                    <a:pt x="141207" y="51328"/>
                  </a:lnTo>
                  <a:lnTo>
                    <a:pt x="141786" y="36912"/>
                  </a:lnTo>
                  <a:lnTo>
                    <a:pt x="142201" y="25756"/>
                  </a:lnTo>
                  <a:lnTo>
                    <a:pt x="142674" y="21698"/>
                  </a:lnTo>
                  <a:lnTo>
                    <a:pt x="143514" y="23520"/>
                  </a:lnTo>
                  <a:lnTo>
                    <a:pt x="144887" y="29020"/>
                  </a:lnTo>
                  <a:lnTo>
                    <a:pt x="146952" y="36476"/>
                  </a:lnTo>
                  <a:lnTo>
                    <a:pt x="149937" y="44659"/>
                  </a:lnTo>
                  <a:lnTo>
                    <a:pt x="153865" y="52927"/>
                  </a:lnTo>
                  <a:lnTo>
                    <a:pt x="158451" y="61188"/>
                  </a:lnTo>
                  <a:lnTo>
                    <a:pt x="163212" y="69688"/>
                  </a:lnTo>
                  <a:lnTo>
                    <a:pt x="167864" y="78565"/>
                  </a:lnTo>
                  <a:lnTo>
                    <a:pt x="172629" y="87503"/>
                  </a:lnTo>
                  <a:lnTo>
                    <a:pt x="178120" y="95829"/>
                  </a:lnTo>
                  <a:lnTo>
                    <a:pt x="184627" y="103205"/>
                  </a:lnTo>
                  <a:lnTo>
                    <a:pt x="192052" y="109482"/>
                  </a:lnTo>
                  <a:lnTo>
                    <a:pt x="201014" y="115146"/>
                  </a:lnTo>
                  <a:lnTo>
                    <a:pt x="214541" y="120694"/>
                  </a:lnTo>
                  <a:lnTo>
                    <a:pt x="237729" y="127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744419" y="4300872"/>
              <a:ext cx="350960" cy="502471"/>
            </a:xfrm>
            <a:custGeom>
              <a:avLst/>
              <a:gdLst/>
              <a:ahLst/>
              <a:cxnLst/>
              <a:rect l="0" t="0" r="0" b="0"/>
              <a:pathLst>
                <a:path w="350960" h="502471">
                  <a:moveTo>
                    <a:pt x="119332" y="394837"/>
                  </a:moveTo>
                  <a:lnTo>
                    <a:pt x="122199" y="385969"/>
                  </a:lnTo>
                  <a:lnTo>
                    <a:pt x="124341" y="376982"/>
                  </a:lnTo>
                  <a:lnTo>
                    <a:pt x="125935" y="366996"/>
                  </a:lnTo>
                  <a:lnTo>
                    <a:pt x="126770" y="356361"/>
                  </a:lnTo>
                  <a:lnTo>
                    <a:pt x="126321" y="345846"/>
                  </a:lnTo>
                  <a:lnTo>
                    <a:pt x="124408" y="335899"/>
                  </a:lnTo>
                  <a:lnTo>
                    <a:pt x="120999" y="326785"/>
                  </a:lnTo>
                  <a:lnTo>
                    <a:pt x="116041" y="318746"/>
                  </a:lnTo>
                  <a:lnTo>
                    <a:pt x="109669" y="311798"/>
                  </a:lnTo>
                  <a:lnTo>
                    <a:pt x="102138" y="306118"/>
                  </a:lnTo>
                  <a:lnTo>
                    <a:pt x="93720" y="302118"/>
                  </a:lnTo>
                  <a:lnTo>
                    <a:pt x="84660" y="299874"/>
                  </a:lnTo>
                  <a:lnTo>
                    <a:pt x="75308" y="299331"/>
                  </a:lnTo>
                  <a:lnTo>
                    <a:pt x="66110" y="300479"/>
                  </a:lnTo>
                  <a:lnTo>
                    <a:pt x="57297" y="303143"/>
                  </a:lnTo>
                  <a:lnTo>
                    <a:pt x="48905" y="307200"/>
                  </a:lnTo>
                  <a:lnTo>
                    <a:pt x="40882" y="312665"/>
                  </a:lnTo>
                  <a:lnTo>
                    <a:pt x="33159" y="319417"/>
                  </a:lnTo>
                  <a:lnTo>
                    <a:pt x="25988" y="327390"/>
                  </a:lnTo>
                  <a:lnTo>
                    <a:pt x="19924" y="336644"/>
                  </a:lnTo>
                  <a:lnTo>
                    <a:pt x="15173" y="347091"/>
                  </a:lnTo>
                  <a:lnTo>
                    <a:pt x="11474" y="358531"/>
                  </a:lnTo>
                  <a:lnTo>
                    <a:pt x="8293" y="370733"/>
                  </a:lnTo>
                  <a:lnTo>
                    <a:pt x="5270" y="383493"/>
                  </a:lnTo>
                  <a:lnTo>
                    <a:pt x="2560" y="396483"/>
                  </a:lnTo>
                  <a:lnTo>
                    <a:pt x="717" y="409277"/>
                  </a:lnTo>
                  <a:lnTo>
                    <a:pt x="0" y="421654"/>
                  </a:lnTo>
                  <a:lnTo>
                    <a:pt x="519" y="433422"/>
                  </a:lnTo>
                  <a:lnTo>
                    <a:pt x="2395" y="444332"/>
                  </a:lnTo>
                  <a:lnTo>
                    <a:pt x="5551" y="454339"/>
                  </a:lnTo>
                  <a:lnTo>
                    <a:pt x="9773" y="463551"/>
                  </a:lnTo>
                  <a:lnTo>
                    <a:pt x="14816" y="472133"/>
                  </a:lnTo>
                  <a:lnTo>
                    <a:pt x="20471" y="480235"/>
                  </a:lnTo>
                  <a:lnTo>
                    <a:pt x="26894" y="487662"/>
                  </a:lnTo>
                  <a:lnTo>
                    <a:pt x="34568" y="493898"/>
                  </a:lnTo>
                  <a:lnTo>
                    <a:pt x="43645" y="498745"/>
                  </a:lnTo>
                  <a:lnTo>
                    <a:pt x="53504" y="501830"/>
                  </a:lnTo>
                  <a:lnTo>
                    <a:pt x="62974" y="502470"/>
                  </a:lnTo>
                  <a:lnTo>
                    <a:pt x="71418" y="500519"/>
                  </a:lnTo>
                  <a:lnTo>
                    <a:pt x="78882" y="496123"/>
                  </a:lnTo>
                  <a:lnTo>
                    <a:pt x="85809" y="489442"/>
                  </a:lnTo>
                  <a:lnTo>
                    <a:pt x="92543" y="480813"/>
                  </a:lnTo>
                  <a:lnTo>
                    <a:pt x="99252" y="470972"/>
                  </a:lnTo>
                  <a:lnTo>
                    <a:pt x="106005" y="460924"/>
                  </a:lnTo>
                  <a:lnTo>
                    <a:pt x="112811" y="451232"/>
                  </a:lnTo>
                  <a:lnTo>
                    <a:pt x="119504" y="441423"/>
                  </a:lnTo>
                  <a:lnTo>
                    <a:pt x="125765" y="430246"/>
                  </a:lnTo>
                  <a:lnTo>
                    <a:pt x="131450" y="417089"/>
                  </a:lnTo>
                  <a:lnTo>
                    <a:pt x="136418" y="401976"/>
                  </a:lnTo>
                  <a:lnTo>
                    <a:pt x="140456" y="385224"/>
                  </a:lnTo>
                  <a:lnTo>
                    <a:pt x="143546" y="367220"/>
                  </a:lnTo>
                  <a:lnTo>
                    <a:pt x="145977" y="348791"/>
                  </a:lnTo>
                  <a:lnTo>
                    <a:pt x="148232" y="331127"/>
                  </a:lnTo>
                  <a:lnTo>
                    <a:pt x="150598" y="314816"/>
                  </a:lnTo>
                  <a:lnTo>
                    <a:pt x="152850" y="299903"/>
                  </a:lnTo>
                  <a:lnTo>
                    <a:pt x="154377" y="286185"/>
                  </a:lnTo>
                  <a:lnTo>
                    <a:pt x="154888" y="273393"/>
                  </a:lnTo>
                  <a:lnTo>
                    <a:pt x="154570" y="261121"/>
                  </a:lnTo>
                  <a:lnTo>
                    <a:pt x="153892" y="248865"/>
                  </a:lnTo>
                  <a:lnTo>
                    <a:pt x="153172" y="236339"/>
                  </a:lnTo>
                  <a:lnTo>
                    <a:pt x="152384" y="223142"/>
                  </a:lnTo>
                  <a:lnTo>
                    <a:pt x="151256" y="208684"/>
                  </a:lnTo>
                  <a:lnTo>
                    <a:pt x="149648" y="192772"/>
                  </a:lnTo>
                  <a:lnTo>
                    <a:pt x="147569" y="175695"/>
                  </a:lnTo>
                  <a:lnTo>
                    <a:pt x="145096" y="158016"/>
                  </a:lnTo>
                  <a:lnTo>
                    <a:pt x="142317" y="140135"/>
                  </a:lnTo>
                  <a:lnTo>
                    <a:pt x="139315" y="122573"/>
                  </a:lnTo>
                  <a:lnTo>
                    <a:pt x="136154" y="106014"/>
                  </a:lnTo>
                  <a:lnTo>
                    <a:pt x="132882" y="90730"/>
                  </a:lnTo>
                  <a:lnTo>
                    <a:pt x="129533" y="76485"/>
                  </a:lnTo>
                  <a:lnTo>
                    <a:pt x="126131" y="62757"/>
                  </a:lnTo>
                  <a:lnTo>
                    <a:pt x="122690" y="49190"/>
                  </a:lnTo>
                  <a:lnTo>
                    <a:pt x="119056" y="35939"/>
                  </a:lnTo>
                  <a:lnTo>
                    <a:pt x="114931" y="23559"/>
                  </a:lnTo>
                  <a:lnTo>
                    <a:pt x="110189" y="12345"/>
                  </a:lnTo>
                  <a:lnTo>
                    <a:pt x="104843" y="3745"/>
                  </a:lnTo>
                  <a:lnTo>
                    <a:pt x="99641" y="0"/>
                  </a:lnTo>
                  <a:lnTo>
                    <a:pt x="95522" y="1042"/>
                  </a:lnTo>
                  <a:lnTo>
                    <a:pt x="92176" y="5527"/>
                  </a:lnTo>
                  <a:lnTo>
                    <a:pt x="89139" y="12243"/>
                  </a:lnTo>
                  <a:lnTo>
                    <a:pt x="86309" y="20854"/>
                  </a:lnTo>
                  <a:lnTo>
                    <a:pt x="83887" y="31764"/>
                  </a:lnTo>
                  <a:lnTo>
                    <a:pt x="81978" y="45027"/>
                  </a:lnTo>
                  <a:lnTo>
                    <a:pt x="80720" y="59854"/>
                  </a:lnTo>
                  <a:lnTo>
                    <a:pt x="80337" y="74894"/>
                  </a:lnTo>
                  <a:lnTo>
                    <a:pt x="80858" y="89360"/>
                  </a:lnTo>
                  <a:lnTo>
                    <a:pt x="82008" y="103498"/>
                  </a:lnTo>
                  <a:lnTo>
                    <a:pt x="83311" y="118271"/>
                  </a:lnTo>
                  <a:lnTo>
                    <a:pt x="84483" y="134201"/>
                  </a:lnTo>
                  <a:lnTo>
                    <a:pt x="85590" y="151021"/>
                  </a:lnTo>
                  <a:lnTo>
                    <a:pt x="86939" y="167944"/>
                  </a:lnTo>
                  <a:lnTo>
                    <a:pt x="88694" y="184484"/>
                  </a:lnTo>
                  <a:lnTo>
                    <a:pt x="90704" y="200490"/>
                  </a:lnTo>
                  <a:lnTo>
                    <a:pt x="92600" y="215991"/>
                  </a:lnTo>
                  <a:lnTo>
                    <a:pt x="94176" y="231079"/>
                  </a:lnTo>
                  <a:lnTo>
                    <a:pt x="95557" y="245855"/>
                  </a:lnTo>
                  <a:lnTo>
                    <a:pt x="97092" y="260403"/>
                  </a:lnTo>
                  <a:lnTo>
                    <a:pt x="98976" y="274799"/>
                  </a:lnTo>
                  <a:lnTo>
                    <a:pt x="101241" y="289420"/>
                  </a:lnTo>
                  <a:lnTo>
                    <a:pt x="103841" y="304915"/>
                  </a:lnTo>
                  <a:lnTo>
                    <a:pt x="106704" y="321559"/>
                  </a:lnTo>
                  <a:lnTo>
                    <a:pt x="109763" y="338974"/>
                  </a:lnTo>
                  <a:lnTo>
                    <a:pt x="112962" y="356357"/>
                  </a:lnTo>
                  <a:lnTo>
                    <a:pt x="116264" y="373205"/>
                  </a:lnTo>
                  <a:lnTo>
                    <a:pt x="119826" y="388413"/>
                  </a:lnTo>
                  <a:lnTo>
                    <a:pt x="124730" y="400134"/>
                  </a:lnTo>
                  <a:lnTo>
                    <a:pt x="131330" y="407392"/>
                  </a:lnTo>
                  <a:lnTo>
                    <a:pt x="138231" y="410304"/>
                  </a:lnTo>
                  <a:lnTo>
                    <a:pt x="145056" y="409931"/>
                  </a:lnTo>
                  <a:lnTo>
                    <a:pt x="152003" y="407476"/>
                  </a:lnTo>
                  <a:lnTo>
                    <a:pt x="159440" y="404004"/>
                  </a:lnTo>
                  <a:lnTo>
                    <a:pt x="167528" y="400155"/>
                  </a:lnTo>
                  <a:lnTo>
                    <a:pt x="176400" y="396230"/>
                  </a:lnTo>
                  <a:lnTo>
                    <a:pt x="186258" y="392350"/>
                  </a:lnTo>
                  <a:lnTo>
                    <a:pt x="197107" y="388545"/>
                  </a:lnTo>
                  <a:lnTo>
                    <a:pt x="208645" y="384816"/>
                  </a:lnTo>
                  <a:lnTo>
                    <a:pt x="220381" y="381149"/>
                  </a:lnTo>
                  <a:lnTo>
                    <a:pt x="232008" y="377524"/>
                  </a:lnTo>
                  <a:lnTo>
                    <a:pt x="243253" y="373764"/>
                  </a:lnTo>
                  <a:lnTo>
                    <a:pt x="253804" y="369554"/>
                  </a:lnTo>
                  <a:lnTo>
                    <a:pt x="263566" y="364756"/>
                  </a:lnTo>
                  <a:lnTo>
                    <a:pt x="272612" y="359397"/>
                  </a:lnTo>
                  <a:lnTo>
                    <a:pt x="281083" y="353574"/>
                  </a:lnTo>
                  <a:lnTo>
                    <a:pt x="289114" y="347394"/>
                  </a:lnTo>
                  <a:lnTo>
                    <a:pt x="296663" y="340786"/>
                  </a:lnTo>
                  <a:lnTo>
                    <a:pt x="303514" y="333518"/>
                  </a:lnTo>
                  <a:lnTo>
                    <a:pt x="309592" y="325518"/>
                  </a:lnTo>
                  <a:lnTo>
                    <a:pt x="314488" y="316858"/>
                  </a:lnTo>
                  <a:lnTo>
                    <a:pt x="317414" y="307666"/>
                  </a:lnTo>
                  <a:lnTo>
                    <a:pt x="318117" y="298079"/>
                  </a:lnTo>
                  <a:lnTo>
                    <a:pt x="316807" y="288371"/>
                  </a:lnTo>
                  <a:lnTo>
                    <a:pt x="313877" y="278933"/>
                  </a:lnTo>
                  <a:lnTo>
                    <a:pt x="309714" y="269967"/>
                  </a:lnTo>
                  <a:lnTo>
                    <a:pt x="304329" y="261813"/>
                  </a:lnTo>
                  <a:lnTo>
                    <a:pt x="297368" y="255014"/>
                  </a:lnTo>
                  <a:lnTo>
                    <a:pt x="288766" y="249749"/>
                  </a:lnTo>
                  <a:lnTo>
                    <a:pt x="278890" y="246197"/>
                  </a:lnTo>
                  <a:lnTo>
                    <a:pt x="268344" y="244704"/>
                  </a:lnTo>
                  <a:lnTo>
                    <a:pt x="257552" y="245265"/>
                  </a:lnTo>
                  <a:lnTo>
                    <a:pt x="246883" y="247911"/>
                  </a:lnTo>
                  <a:lnTo>
                    <a:pt x="236726" y="252877"/>
                  </a:lnTo>
                  <a:lnTo>
                    <a:pt x="227237" y="260069"/>
                  </a:lnTo>
                  <a:lnTo>
                    <a:pt x="218544" y="269133"/>
                  </a:lnTo>
                  <a:lnTo>
                    <a:pt x="210844" y="279650"/>
                  </a:lnTo>
                  <a:lnTo>
                    <a:pt x="204152" y="291239"/>
                  </a:lnTo>
                  <a:lnTo>
                    <a:pt x="198656" y="303594"/>
                  </a:lnTo>
                  <a:lnTo>
                    <a:pt x="194787" y="316485"/>
                  </a:lnTo>
                  <a:lnTo>
                    <a:pt x="192629" y="329746"/>
                  </a:lnTo>
                  <a:lnTo>
                    <a:pt x="191975" y="343260"/>
                  </a:lnTo>
                  <a:lnTo>
                    <a:pt x="192516" y="356946"/>
                  </a:lnTo>
                  <a:lnTo>
                    <a:pt x="193956" y="370739"/>
                  </a:lnTo>
                  <a:lnTo>
                    <a:pt x="196208" y="384273"/>
                  </a:lnTo>
                  <a:lnTo>
                    <a:pt x="199388" y="396909"/>
                  </a:lnTo>
                  <a:lnTo>
                    <a:pt x="203493" y="408364"/>
                  </a:lnTo>
                  <a:lnTo>
                    <a:pt x="208553" y="418532"/>
                  </a:lnTo>
                  <a:lnTo>
                    <a:pt x="214706" y="427297"/>
                  </a:lnTo>
                  <a:lnTo>
                    <a:pt x="221923" y="434738"/>
                  </a:lnTo>
                  <a:lnTo>
                    <a:pt x="230041" y="440755"/>
                  </a:lnTo>
                  <a:lnTo>
                    <a:pt x="238861" y="444981"/>
                  </a:lnTo>
                  <a:lnTo>
                    <a:pt x="248200" y="447383"/>
                  </a:lnTo>
                  <a:lnTo>
                    <a:pt x="257911" y="448200"/>
                  </a:lnTo>
                  <a:lnTo>
                    <a:pt x="267882" y="447770"/>
                  </a:lnTo>
                  <a:lnTo>
                    <a:pt x="278032" y="446409"/>
                  </a:lnTo>
                  <a:lnTo>
                    <a:pt x="288306" y="444380"/>
                  </a:lnTo>
                  <a:lnTo>
                    <a:pt x="298663" y="441881"/>
                  </a:lnTo>
                  <a:lnTo>
                    <a:pt x="309063" y="439062"/>
                  </a:lnTo>
                  <a:lnTo>
                    <a:pt x="319033" y="436176"/>
                  </a:lnTo>
                  <a:lnTo>
                    <a:pt x="328647" y="433313"/>
                  </a:lnTo>
                  <a:lnTo>
                    <a:pt x="338752" y="430224"/>
                  </a:lnTo>
                  <a:lnTo>
                    <a:pt x="350959" y="426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46996" y="4548311"/>
              <a:ext cx="116839" cy="209096"/>
            </a:xfrm>
            <a:custGeom>
              <a:avLst/>
              <a:gdLst/>
              <a:ahLst/>
              <a:cxnLst/>
              <a:rect l="0" t="0" r="0" b="0"/>
              <a:pathLst>
                <a:path w="116839" h="209096">
                  <a:moveTo>
                    <a:pt x="11553" y="84227"/>
                  </a:moveTo>
                  <a:lnTo>
                    <a:pt x="14486" y="96029"/>
                  </a:lnTo>
                  <a:lnTo>
                    <a:pt x="17269" y="107798"/>
                  </a:lnTo>
                  <a:lnTo>
                    <a:pt x="20168" y="120684"/>
                  </a:lnTo>
                  <a:lnTo>
                    <a:pt x="23209" y="134359"/>
                  </a:lnTo>
                  <a:lnTo>
                    <a:pt x="26374" y="148039"/>
                  </a:lnTo>
                  <a:lnTo>
                    <a:pt x="29638" y="161256"/>
                  </a:lnTo>
                  <a:lnTo>
                    <a:pt x="32976" y="173880"/>
                  </a:lnTo>
                  <a:lnTo>
                    <a:pt x="36367" y="185960"/>
                  </a:lnTo>
                  <a:lnTo>
                    <a:pt x="39758" y="197529"/>
                  </a:lnTo>
                  <a:lnTo>
                    <a:pt x="41805" y="206254"/>
                  </a:lnTo>
                  <a:lnTo>
                    <a:pt x="41188" y="209095"/>
                  </a:lnTo>
                  <a:lnTo>
                    <a:pt x="38967" y="207004"/>
                  </a:lnTo>
                  <a:lnTo>
                    <a:pt x="35991" y="201684"/>
                  </a:lnTo>
                  <a:lnTo>
                    <a:pt x="32678" y="194380"/>
                  </a:lnTo>
                  <a:lnTo>
                    <a:pt x="29222" y="185871"/>
                  </a:lnTo>
                  <a:lnTo>
                    <a:pt x="25709" y="176622"/>
                  </a:lnTo>
                  <a:lnTo>
                    <a:pt x="22178" y="166913"/>
                  </a:lnTo>
                  <a:lnTo>
                    <a:pt x="18645" y="156915"/>
                  </a:lnTo>
                  <a:lnTo>
                    <a:pt x="15116" y="146732"/>
                  </a:lnTo>
                  <a:lnTo>
                    <a:pt x="11590" y="136429"/>
                  </a:lnTo>
                  <a:lnTo>
                    <a:pt x="8070" y="126050"/>
                  </a:lnTo>
                  <a:lnTo>
                    <a:pt x="4566" y="115620"/>
                  </a:lnTo>
                  <a:lnTo>
                    <a:pt x="1569" y="105156"/>
                  </a:lnTo>
                  <a:lnTo>
                    <a:pt x="0" y="94670"/>
                  </a:lnTo>
                  <a:lnTo>
                    <a:pt x="252" y="84175"/>
                  </a:lnTo>
                  <a:lnTo>
                    <a:pt x="2391" y="73838"/>
                  </a:lnTo>
                  <a:lnTo>
                    <a:pt x="6418" y="63971"/>
                  </a:lnTo>
                  <a:lnTo>
                    <a:pt x="12129" y="54709"/>
                  </a:lnTo>
                  <a:lnTo>
                    <a:pt x="19199" y="46184"/>
                  </a:lnTo>
                  <a:lnTo>
                    <a:pt x="27299" y="38604"/>
                  </a:lnTo>
                  <a:lnTo>
                    <a:pt x="36147" y="31988"/>
                  </a:lnTo>
                  <a:lnTo>
                    <a:pt x="45526" y="26205"/>
                  </a:lnTo>
                  <a:lnTo>
                    <a:pt x="55273" y="21078"/>
                  </a:lnTo>
                  <a:lnTo>
                    <a:pt x="65264" y="16445"/>
                  </a:lnTo>
                  <a:lnTo>
                    <a:pt x="75156" y="12318"/>
                  </a:lnTo>
                  <a:lnTo>
                    <a:pt x="85454" y="8478"/>
                  </a:lnTo>
                  <a:lnTo>
                    <a:pt x="98179" y="4583"/>
                  </a:lnTo>
                  <a:lnTo>
                    <a:pt x="1168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311869" y="4523859"/>
              <a:ext cx="165905" cy="288528"/>
            </a:xfrm>
            <a:custGeom>
              <a:avLst/>
              <a:gdLst/>
              <a:ahLst/>
              <a:cxnLst/>
              <a:rect l="0" t="0" r="0" b="0"/>
              <a:pathLst>
                <a:path w="165905" h="288528">
                  <a:moveTo>
                    <a:pt x="130949" y="13923"/>
                  </a:moveTo>
                  <a:lnTo>
                    <a:pt x="122148" y="10989"/>
                  </a:lnTo>
                  <a:lnTo>
                    <a:pt x="113802" y="8207"/>
                  </a:lnTo>
                  <a:lnTo>
                    <a:pt x="105103" y="5317"/>
                  </a:lnTo>
                  <a:lnTo>
                    <a:pt x="95981" y="2622"/>
                  </a:lnTo>
                  <a:lnTo>
                    <a:pt x="86487" y="753"/>
                  </a:lnTo>
                  <a:lnTo>
                    <a:pt x="76699" y="0"/>
                  </a:lnTo>
                  <a:lnTo>
                    <a:pt x="66858" y="486"/>
                  </a:lnTo>
                  <a:lnTo>
                    <a:pt x="57333" y="2337"/>
                  </a:lnTo>
                  <a:lnTo>
                    <a:pt x="48299" y="5473"/>
                  </a:lnTo>
                  <a:lnTo>
                    <a:pt x="39761" y="9680"/>
                  </a:lnTo>
                  <a:lnTo>
                    <a:pt x="31640" y="14713"/>
                  </a:lnTo>
                  <a:lnTo>
                    <a:pt x="23851" y="20362"/>
                  </a:lnTo>
                  <a:lnTo>
                    <a:pt x="16636" y="26780"/>
                  </a:lnTo>
                  <a:lnTo>
                    <a:pt x="10542" y="34451"/>
                  </a:lnTo>
                  <a:lnTo>
                    <a:pt x="5781" y="43535"/>
                  </a:lnTo>
                  <a:lnTo>
                    <a:pt x="2415" y="53738"/>
                  </a:lnTo>
                  <a:lnTo>
                    <a:pt x="522" y="64503"/>
                  </a:lnTo>
                  <a:lnTo>
                    <a:pt x="0" y="75440"/>
                  </a:lnTo>
                  <a:lnTo>
                    <a:pt x="936" y="86036"/>
                  </a:lnTo>
                  <a:lnTo>
                    <a:pt x="3685" y="95611"/>
                  </a:lnTo>
                  <a:lnTo>
                    <a:pt x="8274" y="103896"/>
                  </a:lnTo>
                  <a:lnTo>
                    <a:pt x="14455" y="110966"/>
                  </a:lnTo>
                  <a:lnTo>
                    <a:pt x="21891" y="117038"/>
                  </a:lnTo>
                  <a:lnTo>
                    <a:pt x="30266" y="122349"/>
                  </a:lnTo>
                  <a:lnTo>
                    <a:pt x="39481" y="127106"/>
                  </a:lnTo>
                  <a:lnTo>
                    <a:pt x="49644" y="131470"/>
                  </a:lnTo>
                  <a:lnTo>
                    <a:pt x="60729" y="135565"/>
                  </a:lnTo>
                  <a:lnTo>
                    <a:pt x="72273" y="139640"/>
                  </a:lnTo>
                  <a:lnTo>
                    <a:pt x="83489" y="144063"/>
                  </a:lnTo>
                  <a:lnTo>
                    <a:pt x="93957" y="149004"/>
                  </a:lnTo>
                  <a:lnTo>
                    <a:pt x="103613" y="154458"/>
                  </a:lnTo>
                  <a:lnTo>
                    <a:pt x="112559" y="160344"/>
                  </a:lnTo>
                  <a:lnTo>
                    <a:pt x="120947" y="166567"/>
                  </a:lnTo>
                  <a:lnTo>
                    <a:pt x="128920" y="173203"/>
                  </a:lnTo>
                  <a:lnTo>
                    <a:pt x="136596" y="180489"/>
                  </a:lnTo>
                  <a:lnTo>
                    <a:pt x="144053" y="188506"/>
                  </a:lnTo>
                  <a:lnTo>
                    <a:pt x="151030" y="197348"/>
                  </a:lnTo>
                  <a:lnTo>
                    <a:pt x="156957" y="207194"/>
                  </a:lnTo>
                  <a:lnTo>
                    <a:pt x="161598" y="218033"/>
                  </a:lnTo>
                  <a:lnTo>
                    <a:pt x="164713" y="229397"/>
                  </a:lnTo>
                  <a:lnTo>
                    <a:pt x="165904" y="240485"/>
                  </a:lnTo>
                  <a:lnTo>
                    <a:pt x="165141" y="250859"/>
                  </a:lnTo>
                  <a:lnTo>
                    <a:pt x="162528" y="260279"/>
                  </a:lnTo>
                  <a:lnTo>
                    <a:pt x="158115" y="268535"/>
                  </a:lnTo>
                  <a:lnTo>
                    <a:pt x="152113" y="275632"/>
                  </a:lnTo>
                  <a:lnTo>
                    <a:pt x="144832" y="281415"/>
                  </a:lnTo>
                  <a:lnTo>
                    <a:pt x="136582" y="285485"/>
                  </a:lnTo>
                  <a:lnTo>
                    <a:pt x="127621" y="287780"/>
                  </a:lnTo>
                  <a:lnTo>
                    <a:pt x="117826" y="288527"/>
                  </a:lnTo>
                  <a:lnTo>
                    <a:pt x="106734" y="288050"/>
                  </a:lnTo>
                  <a:lnTo>
                    <a:pt x="94208" y="286657"/>
                  </a:lnTo>
                  <a:lnTo>
                    <a:pt x="80770" y="284568"/>
                  </a:lnTo>
                  <a:lnTo>
                    <a:pt x="65900" y="281599"/>
                  </a:lnTo>
                  <a:lnTo>
                    <a:pt x="46054" y="276376"/>
                  </a:lnTo>
                  <a:lnTo>
                    <a:pt x="15136" y="266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720941" y="4274570"/>
            <a:ext cx="3218138" cy="711832"/>
            <a:chOff x="3720941" y="4274570"/>
            <a:chExt cx="3218138" cy="711832"/>
          </a:xfrm>
        </p:grpSpPr>
        <p:sp>
          <p:nvSpPr>
            <p:cNvPr id="105" name="Freeform 104"/>
            <p:cNvSpPr/>
            <p:nvPr/>
          </p:nvSpPr>
          <p:spPr>
            <a:xfrm>
              <a:off x="3720941" y="4505695"/>
              <a:ext cx="237775" cy="270279"/>
            </a:xfrm>
            <a:custGeom>
              <a:avLst/>
              <a:gdLst/>
              <a:ahLst/>
              <a:cxnLst/>
              <a:rect l="0" t="0" r="0" b="0"/>
              <a:pathLst>
                <a:path w="237775" h="270279">
                  <a:moveTo>
                    <a:pt x="185131" y="126843"/>
                  </a:moveTo>
                  <a:lnTo>
                    <a:pt x="182197" y="118042"/>
                  </a:lnTo>
                  <a:lnTo>
                    <a:pt x="179415" y="109695"/>
                  </a:lnTo>
                  <a:lnTo>
                    <a:pt x="176516" y="100992"/>
                  </a:lnTo>
                  <a:lnTo>
                    <a:pt x="173475" y="91698"/>
                  </a:lnTo>
                  <a:lnTo>
                    <a:pt x="170311" y="81555"/>
                  </a:lnTo>
                  <a:lnTo>
                    <a:pt x="167041" y="70519"/>
                  </a:lnTo>
                  <a:lnTo>
                    <a:pt x="163531" y="59025"/>
                  </a:lnTo>
                  <a:lnTo>
                    <a:pt x="159491" y="47851"/>
                  </a:lnTo>
                  <a:lnTo>
                    <a:pt x="154804" y="37420"/>
                  </a:lnTo>
                  <a:lnTo>
                    <a:pt x="149351" y="27961"/>
                  </a:lnTo>
                  <a:lnTo>
                    <a:pt x="142934" y="19680"/>
                  </a:lnTo>
                  <a:lnTo>
                    <a:pt x="135540" y="12567"/>
                  </a:lnTo>
                  <a:lnTo>
                    <a:pt x="127303" y="6773"/>
                  </a:lnTo>
                  <a:lnTo>
                    <a:pt x="118404" y="2696"/>
                  </a:lnTo>
                  <a:lnTo>
                    <a:pt x="109017" y="405"/>
                  </a:lnTo>
                  <a:lnTo>
                    <a:pt x="99444" y="0"/>
                  </a:lnTo>
                  <a:lnTo>
                    <a:pt x="90098" y="1772"/>
                  </a:lnTo>
                  <a:lnTo>
                    <a:pt x="81184" y="5669"/>
                  </a:lnTo>
                  <a:lnTo>
                    <a:pt x="72725" y="11369"/>
                  </a:lnTo>
                  <a:lnTo>
                    <a:pt x="64657" y="18475"/>
                  </a:lnTo>
                  <a:lnTo>
                    <a:pt x="56900" y="26620"/>
                  </a:lnTo>
                  <a:lnTo>
                    <a:pt x="49536" y="35510"/>
                  </a:lnTo>
                  <a:lnTo>
                    <a:pt x="42810" y="44922"/>
                  </a:lnTo>
                  <a:lnTo>
                    <a:pt x="36802" y="54697"/>
                  </a:lnTo>
                  <a:lnTo>
                    <a:pt x="31445" y="64888"/>
                  </a:lnTo>
                  <a:lnTo>
                    <a:pt x="26611" y="75722"/>
                  </a:lnTo>
                  <a:lnTo>
                    <a:pt x="22174" y="87278"/>
                  </a:lnTo>
                  <a:lnTo>
                    <a:pt x="18023" y="99651"/>
                  </a:lnTo>
                  <a:lnTo>
                    <a:pt x="14075" y="113021"/>
                  </a:lnTo>
                  <a:lnTo>
                    <a:pt x="10273" y="127389"/>
                  </a:lnTo>
                  <a:lnTo>
                    <a:pt x="6735" y="142615"/>
                  </a:lnTo>
                  <a:lnTo>
                    <a:pt x="3738" y="158514"/>
                  </a:lnTo>
                  <a:lnTo>
                    <a:pt x="1400" y="174903"/>
                  </a:lnTo>
                  <a:lnTo>
                    <a:pt x="0" y="191314"/>
                  </a:lnTo>
                  <a:lnTo>
                    <a:pt x="43" y="207025"/>
                  </a:lnTo>
                  <a:lnTo>
                    <a:pt x="1674" y="221691"/>
                  </a:lnTo>
                  <a:lnTo>
                    <a:pt x="4888" y="234995"/>
                  </a:lnTo>
                  <a:lnTo>
                    <a:pt x="9713" y="246487"/>
                  </a:lnTo>
                  <a:lnTo>
                    <a:pt x="15989" y="256091"/>
                  </a:lnTo>
                  <a:lnTo>
                    <a:pt x="23287" y="263558"/>
                  </a:lnTo>
                  <a:lnTo>
                    <a:pt x="31016" y="268309"/>
                  </a:lnTo>
                  <a:lnTo>
                    <a:pt x="38800" y="270278"/>
                  </a:lnTo>
                  <a:lnTo>
                    <a:pt x="46480" y="269671"/>
                  </a:lnTo>
                  <a:lnTo>
                    <a:pt x="54018" y="266689"/>
                  </a:lnTo>
                  <a:lnTo>
                    <a:pt x="61420" y="261686"/>
                  </a:lnTo>
                  <a:lnTo>
                    <a:pt x="68714" y="255095"/>
                  </a:lnTo>
                  <a:lnTo>
                    <a:pt x="75925" y="247316"/>
                  </a:lnTo>
                  <a:lnTo>
                    <a:pt x="83077" y="238679"/>
                  </a:lnTo>
                  <a:lnTo>
                    <a:pt x="90187" y="229272"/>
                  </a:lnTo>
                  <a:lnTo>
                    <a:pt x="97267" y="218974"/>
                  </a:lnTo>
                  <a:lnTo>
                    <a:pt x="104323" y="207790"/>
                  </a:lnTo>
                  <a:lnTo>
                    <a:pt x="111197" y="196008"/>
                  </a:lnTo>
                  <a:lnTo>
                    <a:pt x="117587" y="184099"/>
                  </a:lnTo>
                  <a:lnTo>
                    <a:pt x="123365" y="172346"/>
                  </a:lnTo>
                  <a:lnTo>
                    <a:pt x="128567" y="160845"/>
                  </a:lnTo>
                  <a:lnTo>
                    <a:pt x="133295" y="149589"/>
                  </a:lnTo>
                  <a:lnTo>
                    <a:pt x="137662" y="138536"/>
                  </a:lnTo>
                  <a:lnTo>
                    <a:pt x="141765" y="127639"/>
                  </a:lnTo>
                  <a:lnTo>
                    <a:pt x="145681" y="116855"/>
                  </a:lnTo>
                  <a:lnTo>
                    <a:pt x="149474" y="106243"/>
                  </a:lnTo>
                  <a:lnTo>
                    <a:pt x="153375" y="99013"/>
                  </a:lnTo>
                  <a:lnTo>
                    <a:pt x="157235" y="98844"/>
                  </a:lnTo>
                  <a:lnTo>
                    <a:pt x="160519" y="103971"/>
                  </a:lnTo>
                  <a:lnTo>
                    <a:pt x="163439" y="112404"/>
                  </a:lnTo>
                  <a:lnTo>
                    <a:pt x="166285" y="122713"/>
                  </a:lnTo>
                  <a:lnTo>
                    <a:pt x="169206" y="133822"/>
                  </a:lnTo>
                  <a:lnTo>
                    <a:pt x="172253" y="145132"/>
                  </a:lnTo>
                  <a:lnTo>
                    <a:pt x="175587" y="156383"/>
                  </a:lnTo>
                  <a:lnTo>
                    <a:pt x="179494" y="167494"/>
                  </a:lnTo>
                  <a:lnTo>
                    <a:pt x="184084" y="178448"/>
                  </a:lnTo>
                  <a:lnTo>
                    <a:pt x="189578" y="188813"/>
                  </a:lnTo>
                  <a:lnTo>
                    <a:pt x="197237" y="198746"/>
                  </a:lnTo>
                  <a:lnTo>
                    <a:pt x="211090" y="209121"/>
                  </a:lnTo>
                  <a:lnTo>
                    <a:pt x="237774" y="2216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80220" y="4451820"/>
              <a:ext cx="148725" cy="534582"/>
            </a:xfrm>
            <a:custGeom>
              <a:avLst/>
              <a:gdLst/>
              <a:ahLst/>
              <a:cxnLst/>
              <a:rect l="0" t="0" r="0" b="0"/>
              <a:pathLst>
                <a:path w="148725" h="534582">
                  <a:moveTo>
                    <a:pt x="31137" y="180718"/>
                  </a:moveTo>
                  <a:lnTo>
                    <a:pt x="31204" y="195320"/>
                  </a:lnTo>
                  <a:lnTo>
                    <a:pt x="31845" y="208591"/>
                  </a:lnTo>
                  <a:lnTo>
                    <a:pt x="33141" y="221797"/>
                  </a:lnTo>
                  <a:lnTo>
                    <a:pt x="35001" y="235312"/>
                  </a:lnTo>
                  <a:lnTo>
                    <a:pt x="37317" y="249469"/>
                  </a:lnTo>
                  <a:lnTo>
                    <a:pt x="39979" y="264375"/>
                  </a:lnTo>
                  <a:lnTo>
                    <a:pt x="42730" y="279967"/>
                  </a:lnTo>
                  <a:lnTo>
                    <a:pt x="45189" y="296113"/>
                  </a:lnTo>
                  <a:lnTo>
                    <a:pt x="47171" y="312682"/>
                  </a:lnTo>
                  <a:lnTo>
                    <a:pt x="48669" y="329723"/>
                  </a:lnTo>
                  <a:lnTo>
                    <a:pt x="49757" y="347454"/>
                  </a:lnTo>
                  <a:lnTo>
                    <a:pt x="50527" y="365935"/>
                  </a:lnTo>
                  <a:lnTo>
                    <a:pt x="51062" y="384922"/>
                  </a:lnTo>
                  <a:lnTo>
                    <a:pt x="51429" y="403974"/>
                  </a:lnTo>
                  <a:lnTo>
                    <a:pt x="51679" y="422823"/>
                  </a:lnTo>
                  <a:lnTo>
                    <a:pt x="51848" y="441226"/>
                  </a:lnTo>
                  <a:lnTo>
                    <a:pt x="51962" y="458890"/>
                  </a:lnTo>
                  <a:lnTo>
                    <a:pt x="52035" y="475729"/>
                  </a:lnTo>
                  <a:lnTo>
                    <a:pt x="51913" y="491663"/>
                  </a:lnTo>
                  <a:lnTo>
                    <a:pt x="51299" y="506533"/>
                  </a:lnTo>
                  <a:lnTo>
                    <a:pt x="50044" y="520287"/>
                  </a:lnTo>
                  <a:lnTo>
                    <a:pt x="47356" y="530728"/>
                  </a:lnTo>
                  <a:lnTo>
                    <a:pt x="43266" y="534581"/>
                  </a:lnTo>
                  <a:lnTo>
                    <a:pt x="39624" y="532092"/>
                  </a:lnTo>
                  <a:lnTo>
                    <a:pt x="36924" y="524812"/>
                  </a:lnTo>
                  <a:lnTo>
                    <a:pt x="34871" y="514181"/>
                  </a:lnTo>
                  <a:lnTo>
                    <a:pt x="32940" y="501272"/>
                  </a:lnTo>
                  <a:lnTo>
                    <a:pt x="30820" y="486828"/>
                  </a:lnTo>
                  <a:lnTo>
                    <a:pt x="28412" y="471354"/>
                  </a:lnTo>
                  <a:lnTo>
                    <a:pt x="25725" y="455192"/>
                  </a:lnTo>
                  <a:lnTo>
                    <a:pt x="22812" y="438565"/>
                  </a:lnTo>
                  <a:lnTo>
                    <a:pt x="19891" y="421461"/>
                  </a:lnTo>
                  <a:lnTo>
                    <a:pt x="17318" y="403677"/>
                  </a:lnTo>
                  <a:lnTo>
                    <a:pt x="15254" y="385155"/>
                  </a:lnTo>
                  <a:lnTo>
                    <a:pt x="13531" y="366138"/>
                  </a:lnTo>
                  <a:lnTo>
                    <a:pt x="11761" y="347064"/>
                  </a:lnTo>
                  <a:lnTo>
                    <a:pt x="9719" y="328195"/>
                  </a:lnTo>
                  <a:lnTo>
                    <a:pt x="7517" y="309610"/>
                  </a:lnTo>
                  <a:lnTo>
                    <a:pt x="5491" y="291290"/>
                  </a:lnTo>
                  <a:lnTo>
                    <a:pt x="3831" y="273189"/>
                  </a:lnTo>
                  <a:lnTo>
                    <a:pt x="2564" y="255253"/>
                  </a:lnTo>
                  <a:lnTo>
                    <a:pt x="1640" y="237436"/>
                  </a:lnTo>
                  <a:lnTo>
                    <a:pt x="983" y="219705"/>
                  </a:lnTo>
                  <a:lnTo>
                    <a:pt x="525" y="202032"/>
                  </a:lnTo>
                  <a:lnTo>
                    <a:pt x="210" y="184400"/>
                  </a:lnTo>
                  <a:lnTo>
                    <a:pt x="0" y="166801"/>
                  </a:lnTo>
                  <a:lnTo>
                    <a:pt x="27" y="149388"/>
                  </a:lnTo>
                  <a:lnTo>
                    <a:pt x="577" y="132463"/>
                  </a:lnTo>
                  <a:lnTo>
                    <a:pt x="1760" y="116151"/>
                  </a:lnTo>
                  <a:lnTo>
                    <a:pt x="3368" y="100418"/>
                  </a:lnTo>
                  <a:lnTo>
                    <a:pt x="4987" y="85160"/>
                  </a:lnTo>
                  <a:lnTo>
                    <a:pt x="6378" y="70272"/>
                  </a:lnTo>
                  <a:lnTo>
                    <a:pt x="7804" y="55985"/>
                  </a:lnTo>
                  <a:lnTo>
                    <a:pt x="9900" y="42836"/>
                  </a:lnTo>
                  <a:lnTo>
                    <a:pt x="12987" y="31037"/>
                  </a:lnTo>
                  <a:lnTo>
                    <a:pt x="17385" y="20808"/>
                  </a:lnTo>
                  <a:lnTo>
                    <a:pt x="23551" y="12533"/>
                  </a:lnTo>
                  <a:lnTo>
                    <a:pt x="31555" y="6238"/>
                  </a:lnTo>
                  <a:lnTo>
                    <a:pt x="40998" y="1977"/>
                  </a:lnTo>
                  <a:lnTo>
                    <a:pt x="51239" y="0"/>
                  </a:lnTo>
                  <a:lnTo>
                    <a:pt x="61825" y="223"/>
                  </a:lnTo>
                  <a:lnTo>
                    <a:pt x="72521" y="2303"/>
                  </a:lnTo>
                  <a:lnTo>
                    <a:pt x="83228" y="5823"/>
                  </a:lnTo>
                  <a:lnTo>
                    <a:pt x="93899" y="10413"/>
                  </a:lnTo>
                  <a:lnTo>
                    <a:pt x="104199" y="15932"/>
                  </a:lnTo>
                  <a:lnTo>
                    <a:pt x="113518" y="22459"/>
                  </a:lnTo>
                  <a:lnTo>
                    <a:pt x="121601" y="29959"/>
                  </a:lnTo>
                  <a:lnTo>
                    <a:pt x="128522" y="38283"/>
                  </a:lnTo>
                  <a:lnTo>
                    <a:pt x="134486" y="47249"/>
                  </a:lnTo>
                  <a:lnTo>
                    <a:pt x="139714" y="56693"/>
                  </a:lnTo>
                  <a:lnTo>
                    <a:pt x="144074" y="66646"/>
                  </a:lnTo>
                  <a:lnTo>
                    <a:pt x="147106" y="77312"/>
                  </a:lnTo>
                  <a:lnTo>
                    <a:pt x="148662" y="88739"/>
                  </a:lnTo>
                  <a:lnTo>
                    <a:pt x="148724" y="100514"/>
                  </a:lnTo>
                  <a:lnTo>
                    <a:pt x="147246" y="111886"/>
                  </a:lnTo>
                  <a:lnTo>
                    <a:pt x="144356" y="122455"/>
                  </a:lnTo>
                  <a:lnTo>
                    <a:pt x="140145" y="132007"/>
                  </a:lnTo>
                  <a:lnTo>
                    <a:pt x="134577" y="140352"/>
                  </a:lnTo>
                  <a:lnTo>
                    <a:pt x="127756" y="147513"/>
                  </a:lnTo>
                  <a:lnTo>
                    <a:pt x="119737" y="153508"/>
                  </a:lnTo>
                  <a:lnTo>
                    <a:pt x="110451" y="158253"/>
                  </a:lnTo>
                  <a:lnTo>
                    <a:pt x="100001" y="161820"/>
                  </a:lnTo>
                  <a:lnTo>
                    <a:pt x="89195" y="164410"/>
                  </a:lnTo>
                  <a:lnTo>
                    <a:pt x="78405" y="166521"/>
                  </a:lnTo>
                  <a:lnTo>
                    <a:pt x="66687" y="168341"/>
                  </a:lnTo>
                  <a:lnTo>
                    <a:pt x="52194" y="170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69724" y="4484726"/>
              <a:ext cx="130523" cy="427989"/>
            </a:xfrm>
            <a:custGeom>
              <a:avLst/>
              <a:gdLst/>
              <a:ahLst/>
              <a:cxnLst/>
              <a:rect l="0" t="0" r="0" b="0"/>
              <a:pathLst>
                <a:path w="130523" h="427989">
                  <a:moveTo>
                    <a:pt x="10089" y="147812"/>
                  </a:moveTo>
                  <a:lnTo>
                    <a:pt x="7289" y="156614"/>
                  </a:lnTo>
                  <a:lnTo>
                    <a:pt x="5787" y="164961"/>
                  </a:lnTo>
                  <a:lnTo>
                    <a:pt x="5481" y="173669"/>
                  </a:lnTo>
                  <a:lnTo>
                    <a:pt x="6160" y="183135"/>
                  </a:lnTo>
                  <a:lnTo>
                    <a:pt x="7628" y="193927"/>
                  </a:lnTo>
                  <a:lnTo>
                    <a:pt x="9692" y="206225"/>
                  </a:lnTo>
                  <a:lnTo>
                    <a:pt x="12029" y="219890"/>
                  </a:lnTo>
                  <a:lnTo>
                    <a:pt x="14204" y="234657"/>
                  </a:lnTo>
                  <a:lnTo>
                    <a:pt x="15997" y="250255"/>
                  </a:lnTo>
                  <a:lnTo>
                    <a:pt x="17537" y="266456"/>
                  </a:lnTo>
                  <a:lnTo>
                    <a:pt x="19185" y="283083"/>
                  </a:lnTo>
                  <a:lnTo>
                    <a:pt x="21144" y="300005"/>
                  </a:lnTo>
                  <a:lnTo>
                    <a:pt x="23292" y="317130"/>
                  </a:lnTo>
                  <a:lnTo>
                    <a:pt x="25281" y="334393"/>
                  </a:lnTo>
                  <a:lnTo>
                    <a:pt x="26916" y="351745"/>
                  </a:lnTo>
                  <a:lnTo>
                    <a:pt x="28166" y="368992"/>
                  </a:lnTo>
                  <a:lnTo>
                    <a:pt x="29081" y="385805"/>
                  </a:lnTo>
                  <a:lnTo>
                    <a:pt x="29725" y="402010"/>
                  </a:lnTo>
                  <a:lnTo>
                    <a:pt x="29990" y="416447"/>
                  </a:lnTo>
                  <a:lnTo>
                    <a:pt x="29094" y="425756"/>
                  </a:lnTo>
                  <a:lnTo>
                    <a:pt x="27008" y="427988"/>
                  </a:lnTo>
                  <a:lnTo>
                    <a:pt x="25052" y="424784"/>
                  </a:lnTo>
                  <a:lnTo>
                    <a:pt x="23440" y="417751"/>
                  </a:lnTo>
                  <a:lnTo>
                    <a:pt x="21801" y="407818"/>
                  </a:lnTo>
                  <a:lnTo>
                    <a:pt x="19884" y="395678"/>
                  </a:lnTo>
                  <a:lnTo>
                    <a:pt x="17784" y="381906"/>
                  </a:lnTo>
                  <a:lnTo>
                    <a:pt x="15838" y="366962"/>
                  </a:lnTo>
                  <a:lnTo>
                    <a:pt x="14232" y="351192"/>
                  </a:lnTo>
                  <a:lnTo>
                    <a:pt x="12834" y="334851"/>
                  </a:lnTo>
                  <a:lnTo>
                    <a:pt x="11290" y="318119"/>
                  </a:lnTo>
                  <a:lnTo>
                    <a:pt x="9404" y="301115"/>
                  </a:lnTo>
                  <a:lnTo>
                    <a:pt x="7307" y="283762"/>
                  </a:lnTo>
                  <a:lnTo>
                    <a:pt x="5353" y="265814"/>
                  </a:lnTo>
                  <a:lnTo>
                    <a:pt x="3742" y="247182"/>
                  </a:lnTo>
                  <a:lnTo>
                    <a:pt x="2507" y="228092"/>
                  </a:lnTo>
                  <a:lnTo>
                    <a:pt x="1604" y="208971"/>
                  </a:lnTo>
                  <a:lnTo>
                    <a:pt x="962" y="190069"/>
                  </a:lnTo>
                  <a:lnTo>
                    <a:pt x="514" y="171461"/>
                  </a:lnTo>
                  <a:lnTo>
                    <a:pt x="206" y="153128"/>
                  </a:lnTo>
                  <a:lnTo>
                    <a:pt x="0" y="135022"/>
                  </a:lnTo>
                  <a:lnTo>
                    <a:pt x="30" y="117252"/>
                  </a:lnTo>
                  <a:lnTo>
                    <a:pt x="582" y="100080"/>
                  </a:lnTo>
                  <a:lnTo>
                    <a:pt x="1775" y="83608"/>
                  </a:lnTo>
                  <a:lnTo>
                    <a:pt x="3730" y="68105"/>
                  </a:lnTo>
                  <a:lnTo>
                    <a:pt x="6645" y="54064"/>
                  </a:lnTo>
                  <a:lnTo>
                    <a:pt x="10540" y="41626"/>
                  </a:lnTo>
                  <a:lnTo>
                    <a:pt x="15444" y="30782"/>
                  </a:lnTo>
                  <a:lnTo>
                    <a:pt x="21485" y="21555"/>
                  </a:lnTo>
                  <a:lnTo>
                    <a:pt x="28622" y="13798"/>
                  </a:lnTo>
                  <a:lnTo>
                    <a:pt x="36685" y="7569"/>
                  </a:lnTo>
                  <a:lnTo>
                    <a:pt x="45468" y="3201"/>
                  </a:lnTo>
                  <a:lnTo>
                    <a:pt x="54777" y="709"/>
                  </a:lnTo>
                  <a:lnTo>
                    <a:pt x="64298" y="0"/>
                  </a:lnTo>
                  <a:lnTo>
                    <a:pt x="73609" y="1035"/>
                  </a:lnTo>
                  <a:lnTo>
                    <a:pt x="82499" y="3625"/>
                  </a:lnTo>
                  <a:lnTo>
                    <a:pt x="90941" y="7633"/>
                  </a:lnTo>
                  <a:lnTo>
                    <a:pt x="98999" y="13064"/>
                  </a:lnTo>
                  <a:lnTo>
                    <a:pt x="106745" y="19794"/>
                  </a:lnTo>
                  <a:lnTo>
                    <a:pt x="113931" y="27752"/>
                  </a:lnTo>
                  <a:lnTo>
                    <a:pt x="120006" y="36996"/>
                  </a:lnTo>
                  <a:lnTo>
                    <a:pt x="124754" y="47433"/>
                  </a:lnTo>
                  <a:lnTo>
                    <a:pt x="128112" y="58695"/>
                  </a:lnTo>
                  <a:lnTo>
                    <a:pt x="129999" y="70247"/>
                  </a:lnTo>
                  <a:lnTo>
                    <a:pt x="130522" y="81755"/>
                  </a:lnTo>
                  <a:lnTo>
                    <a:pt x="129756" y="93091"/>
                  </a:lnTo>
                  <a:lnTo>
                    <a:pt x="127654" y="104236"/>
                  </a:lnTo>
                  <a:lnTo>
                    <a:pt x="124313" y="115210"/>
                  </a:lnTo>
                  <a:lnTo>
                    <a:pt x="119784" y="125884"/>
                  </a:lnTo>
                  <a:lnTo>
                    <a:pt x="113995" y="135986"/>
                  </a:lnTo>
                  <a:lnTo>
                    <a:pt x="107023" y="145406"/>
                  </a:lnTo>
                  <a:lnTo>
                    <a:pt x="98900" y="153867"/>
                  </a:lnTo>
                  <a:lnTo>
                    <a:pt x="89545" y="160873"/>
                  </a:lnTo>
                  <a:lnTo>
                    <a:pt x="79048" y="166287"/>
                  </a:lnTo>
                  <a:lnTo>
                    <a:pt x="68210" y="170286"/>
                  </a:lnTo>
                  <a:lnTo>
                    <a:pt x="57397" y="173578"/>
                  </a:lnTo>
                  <a:lnTo>
                    <a:pt x="45658" y="176449"/>
                  </a:lnTo>
                  <a:lnTo>
                    <a:pt x="31146" y="179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341212" y="4443026"/>
              <a:ext cx="122871" cy="188854"/>
            </a:xfrm>
            <a:custGeom>
              <a:avLst/>
              <a:gdLst/>
              <a:ahLst/>
              <a:cxnLst/>
              <a:rect l="0" t="0" r="0" b="0"/>
              <a:pathLst>
                <a:path w="122871" h="188854">
                  <a:moveTo>
                    <a:pt x="7057" y="115813"/>
                  </a:moveTo>
                  <a:lnTo>
                    <a:pt x="9991" y="127481"/>
                  </a:lnTo>
                  <a:lnTo>
                    <a:pt x="12773" y="137970"/>
                  </a:lnTo>
                  <a:lnTo>
                    <a:pt x="15672" y="148272"/>
                  </a:lnTo>
                  <a:lnTo>
                    <a:pt x="18713" y="158574"/>
                  </a:lnTo>
                  <a:lnTo>
                    <a:pt x="21878" y="168917"/>
                  </a:lnTo>
                  <a:lnTo>
                    <a:pt x="25117" y="179232"/>
                  </a:lnTo>
                  <a:lnTo>
                    <a:pt x="27532" y="186920"/>
                  </a:lnTo>
                  <a:lnTo>
                    <a:pt x="28064" y="188853"/>
                  </a:lnTo>
                  <a:lnTo>
                    <a:pt x="27114" y="186220"/>
                  </a:lnTo>
                  <a:lnTo>
                    <a:pt x="25216" y="180649"/>
                  </a:lnTo>
                  <a:lnTo>
                    <a:pt x="22727" y="173254"/>
                  </a:lnTo>
                  <a:lnTo>
                    <a:pt x="19871" y="164724"/>
                  </a:lnTo>
                  <a:lnTo>
                    <a:pt x="16783" y="155484"/>
                  </a:lnTo>
                  <a:lnTo>
                    <a:pt x="13548" y="145792"/>
                  </a:lnTo>
                  <a:lnTo>
                    <a:pt x="10222" y="135805"/>
                  </a:lnTo>
                  <a:lnTo>
                    <a:pt x="7003" y="125462"/>
                  </a:lnTo>
                  <a:lnTo>
                    <a:pt x="4220" y="114522"/>
                  </a:lnTo>
                  <a:lnTo>
                    <a:pt x="2020" y="102901"/>
                  </a:lnTo>
                  <a:lnTo>
                    <a:pt x="543" y="90824"/>
                  </a:lnTo>
                  <a:lnTo>
                    <a:pt x="0" y="78716"/>
                  </a:lnTo>
                  <a:lnTo>
                    <a:pt x="424" y="66835"/>
                  </a:lnTo>
                  <a:lnTo>
                    <a:pt x="2014" y="55417"/>
                  </a:lnTo>
                  <a:lnTo>
                    <a:pt x="5209" y="44749"/>
                  </a:lnTo>
                  <a:lnTo>
                    <a:pt x="10110" y="34918"/>
                  </a:lnTo>
                  <a:lnTo>
                    <a:pt x="16842" y="26164"/>
                  </a:lnTo>
                  <a:lnTo>
                    <a:pt x="25713" y="18955"/>
                  </a:lnTo>
                  <a:lnTo>
                    <a:pt x="36673" y="13402"/>
                  </a:lnTo>
                  <a:lnTo>
                    <a:pt x="49221" y="9308"/>
                  </a:lnTo>
                  <a:lnTo>
                    <a:pt x="64124" y="5941"/>
                  </a:lnTo>
                  <a:lnTo>
                    <a:pt x="86043" y="3008"/>
                  </a:lnTo>
                  <a:lnTo>
                    <a:pt x="122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489743" y="4423783"/>
              <a:ext cx="140218" cy="231413"/>
            </a:xfrm>
            <a:custGeom>
              <a:avLst/>
              <a:gdLst/>
              <a:ahLst/>
              <a:cxnLst/>
              <a:rect l="0" t="0" r="0" b="0"/>
              <a:pathLst>
                <a:path w="140218" h="231413">
                  <a:moveTo>
                    <a:pt x="5925" y="124528"/>
                  </a:moveTo>
                  <a:lnTo>
                    <a:pt x="14727" y="127327"/>
                  </a:lnTo>
                  <a:lnTo>
                    <a:pt x="23073" y="128829"/>
                  </a:lnTo>
                  <a:lnTo>
                    <a:pt x="31772" y="129136"/>
                  </a:lnTo>
                  <a:lnTo>
                    <a:pt x="40893" y="128456"/>
                  </a:lnTo>
                  <a:lnTo>
                    <a:pt x="50388" y="126989"/>
                  </a:lnTo>
                  <a:lnTo>
                    <a:pt x="60180" y="124916"/>
                  </a:lnTo>
                  <a:lnTo>
                    <a:pt x="70194" y="122233"/>
                  </a:lnTo>
                  <a:lnTo>
                    <a:pt x="80367" y="118762"/>
                  </a:lnTo>
                  <a:lnTo>
                    <a:pt x="90649" y="114467"/>
                  </a:lnTo>
                  <a:lnTo>
                    <a:pt x="100841" y="109448"/>
                  </a:lnTo>
                  <a:lnTo>
                    <a:pt x="110610" y="103855"/>
                  </a:lnTo>
                  <a:lnTo>
                    <a:pt x="119798" y="97828"/>
                  </a:lnTo>
                  <a:lnTo>
                    <a:pt x="127932" y="91323"/>
                  </a:lnTo>
                  <a:lnTo>
                    <a:pt x="134186" y="84126"/>
                  </a:lnTo>
                  <a:lnTo>
                    <a:pt x="138271" y="76172"/>
                  </a:lnTo>
                  <a:lnTo>
                    <a:pt x="140217" y="67543"/>
                  </a:lnTo>
                  <a:lnTo>
                    <a:pt x="140093" y="58372"/>
                  </a:lnTo>
                  <a:lnTo>
                    <a:pt x="138155" y="48799"/>
                  </a:lnTo>
                  <a:lnTo>
                    <a:pt x="134602" y="39099"/>
                  </a:lnTo>
                  <a:lnTo>
                    <a:pt x="129485" y="29668"/>
                  </a:lnTo>
                  <a:lnTo>
                    <a:pt x="122975" y="20710"/>
                  </a:lnTo>
                  <a:lnTo>
                    <a:pt x="115336" y="12732"/>
                  </a:lnTo>
                  <a:lnTo>
                    <a:pt x="106839" y="6583"/>
                  </a:lnTo>
                  <a:lnTo>
                    <a:pt x="97717" y="2563"/>
                  </a:lnTo>
                  <a:lnTo>
                    <a:pt x="88152" y="492"/>
                  </a:lnTo>
                  <a:lnTo>
                    <a:pt x="78278" y="0"/>
                  </a:lnTo>
                  <a:lnTo>
                    <a:pt x="68197" y="710"/>
                  </a:lnTo>
                  <a:lnTo>
                    <a:pt x="58139" y="2625"/>
                  </a:lnTo>
                  <a:lnTo>
                    <a:pt x="48460" y="6102"/>
                  </a:lnTo>
                  <a:lnTo>
                    <a:pt x="39323" y="11216"/>
                  </a:lnTo>
                  <a:lnTo>
                    <a:pt x="30883" y="17767"/>
                  </a:lnTo>
                  <a:lnTo>
                    <a:pt x="23360" y="25459"/>
                  </a:lnTo>
                  <a:lnTo>
                    <a:pt x="16785" y="34009"/>
                  </a:lnTo>
                  <a:lnTo>
                    <a:pt x="11200" y="43343"/>
                  </a:lnTo>
                  <a:lnTo>
                    <a:pt x="6739" y="53586"/>
                  </a:lnTo>
                  <a:lnTo>
                    <a:pt x="3370" y="64734"/>
                  </a:lnTo>
                  <a:lnTo>
                    <a:pt x="1089" y="76660"/>
                  </a:lnTo>
                  <a:lnTo>
                    <a:pt x="0" y="89198"/>
                  </a:lnTo>
                  <a:lnTo>
                    <a:pt x="43" y="102184"/>
                  </a:lnTo>
                  <a:lnTo>
                    <a:pt x="1037" y="115329"/>
                  </a:lnTo>
                  <a:lnTo>
                    <a:pt x="2768" y="128228"/>
                  </a:lnTo>
                  <a:lnTo>
                    <a:pt x="5044" y="140675"/>
                  </a:lnTo>
                  <a:lnTo>
                    <a:pt x="7876" y="152489"/>
                  </a:lnTo>
                  <a:lnTo>
                    <a:pt x="11454" y="163431"/>
                  </a:lnTo>
                  <a:lnTo>
                    <a:pt x="15825" y="173458"/>
                  </a:lnTo>
                  <a:lnTo>
                    <a:pt x="20896" y="182684"/>
                  </a:lnTo>
                  <a:lnTo>
                    <a:pt x="26524" y="191275"/>
                  </a:lnTo>
                  <a:lnTo>
                    <a:pt x="32575" y="199389"/>
                  </a:lnTo>
                  <a:lnTo>
                    <a:pt x="39095" y="206992"/>
                  </a:lnTo>
                  <a:lnTo>
                    <a:pt x="46304" y="213879"/>
                  </a:lnTo>
                  <a:lnTo>
                    <a:pt x="54266" y="219987"/>
                  </a:lnTo>
                  <a:lnTo>
                    <a:pt x="62900" y="225071"/>
                  </a:lnTo>
                  <a:lnTo>
                    <a:pt x="72074" y="228656"/>
                  </a:lnTo>
                  <a:lnTo>
                    <a:pt x="81645" y="230624"/>
                  </a:lnTo>
                  <a:lnTo>
                    <a:pt x="91237" y="231315"/>
                  </a:lnTo>
                  <a:lnTo>
                    <a:pt x="101294" y="231412"/>
                  </a:lnTo>
                  <a:lnTo>
                    <a:pt x="113814" y="230925"/>
                  </a:lnTo>
                  <a:lnTo>
                    <a:pt x="132267" y="229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67957" y="4473454"/>
              <a:ext cx="111982" cy="194806"/>
            </a:xfrm>
            <a:custGeom>
              <a:avLst/>
              <a:gdLst/>
              <a:ahLst/>
              <a:cxnLst/>
              <a:rect l="0" t="0" r="0" b="0"/>
              <a:pathLst>
                <a:path w="111982" h="194806">
                  <a:moveTo>
                    <a:pt x="111981" y="32743"/>
                  </a:moveTo>
                  <a:lnTo>
                    <a:pt x="108913" y="24075"/>
                  </a:lnTo>
                  <a:lnTo>
                    <a:pt x="104850" y="17009"/>
                  </a:lnTo>
                  <a:lnTo>
                    <a:pt x="99357" y="10912"/>
                  </a:lnTo>
                  <a:lnTo>
                    <a:pt x="92598" y="5857"/>
                  </a:lnTo>
                  <a:lnTo>
                    <a:pt x="84800" y="2292"/>
                  </a:lnTo>
                  <a:lnTo>
                    <a:pt x="76207" y="343"/>
                  </a:lnTo>
                  <a:lnTo>
                    <a:pt x="67195" y="0"/>
                  </a:lnTo>
                  <a:lnTo>
                    <a:pt x="58238" y="1282"/>
                  </a:lnTo>
                  <a:lnTo>
                    <a:pt x="49596" y="4036"/>
                  </a:lnTo>
                  <a:lnTo>
                    <a:pt x="41492" y="8155"/>
                  </a:lnTo>
                  <a:lnTo>
                    <a:pt x="34195" y="13659"/>
                  </a:lnTo>
                  <a:lnTo>
                    <a:pt x="27769" y="20434"/>
                  </a:lnTo>
                  <a:lnTo>
                    <a:pt x="22114" y="28252"/>
                  </a:lnTo>
                  <a:lnTo>
                    <a:pt x="17073" y="36870"/>
                  </a:lnTo>
                  <a:lnTo>
                    <a:pt x="12498" y="46077"/>
                  </a:lnTo>
                  <a:lnTo>
                    <a:pt x="8422" y="55869"/>
                  </a:lnTo>
                  <a:lnTo>
                    <a:pt x="5056" y="66428"/>
                  </a:lnTo>
                  <a:lnTo>
                    <a:pt x="2463" y="77786"/>
                  </a:lnTo>
                  <a:lnTo>
                    <a:pt x="720" y="89685"/>
                  </a:lnTo>
                  <a:lnTo>
                    <a:pt x="0" y="101672"/>
                  </a:lnTo>
                  <a:lnTo>
                    <a:pt x="300" y="113472"/>
                  </a:lnTo>
                  <a:lnTo>
                    <a:pt x="1637" y="124836"/>
                  </a:lnTo>
                  <a:lnTo>
                    <a:pt x="4130" y="135467"/>
                  </a:lnTo>
                  <a:lnTo>
                    <a:pt x="7737" y="145282"/>
                  </a:lnTo>
                  <a:lnTo>
                    <a:pt x="12446" y="154364"/>
                  </a:lnTo>
                  <a:lnTo>
                    <a:pt x="18356" y="162859"/>
                  </a:lnTo>
                  <a:lnTo>
                    <a:pt x="25411" y="170902"/>
                  </a:lnTo>
                  <a:lnTo>
                    <a:pt x="33588" y="178288"/>
                  </a:lnTo>
                  <a:lnTo>
                    <a:pt x="42979" y="184498"/>
                  </a:lnTo>
                  <a:lnTo>
                    <a:pt x="53505" y="189338"/>
                  </a:lnTo>
                  <a:lnTo>
                    <a:pt x="64561" y="192735"/>
                  </a:lnTo>
                  <a:lnTo>
                    <a:pt x="76290" y="194805"/>
                  </a:lnTo>
                  <a:lnTo>
                    <a:pt x="90837" y="194609"/>
                  </a:lnTo>
                  <a:lnTo>
                    <a:pt x="111981" y="190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85223" y="4611482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49"/>
                  </a:lnTo>
                  <a:lnTo>
                    <a:pt x="206" y="46165"/>
                  </a:lnTo>
                  <a:lnTo>
                    <a:pt x="1107" y="58381"/>
                  </a:lnTo>
                  <a:lnTo>
                    <a:pt x="3906" y="73295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74694" y="443249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991634" y="4532596"/>
              <a:ext cx="188388" cy="195700"/>
            </a:xfrm>
            <a:custGeom>
              <a:avLst/>
              <a:gdLst/>
              <a:ahLst/>
              <a:cxnLst/>
              <a:rect l="0" t="0" r="0" b="0"/>
              <a:pathLst>
                <a:path w="188388" h="195700">
                  <a:moveTo>
                    <a:pt x="83101" y="110471"/>
                  </a:moveTo>
                  <a:lnTo>
                    <a:pt x="83101" y="98736"/>
                  </a:lnTo>
                  <a:lnTo>
                    <a:pt x="83101" y="87607"/>
                  </a:lnTo>
                  <a:lnTo>
                    <a:pt x="83096" y="76013"/>
                  </a:lnTo>
                  <a:lnTo>
                    <a:pt x="82924" y="64025"/>
                  </a:lnTo>
                  <a:lnTo>
                    <a:pt x="82276" y="52013"/>
                  </a:lnTo>
                  <a:lnTo>
                    <a:pt x="81013" y="40219"/>
                  </a:lnTo>
                  <a:lnTo>
                    <a:pt x="78842" y="29039"/>
                  </a:lnTo>
                  <a:lnTo>
                    <a:pt x="75250" y="19067"/>
                  </a:lnTo>
                  <a:lnTo>
                    <a:pt x="70091" y="10532"/>
                  </a:lnTo>
                  <a:lnTo>
                    <a:pt x="63695" y="3974"/>
                  </a:lnTo>
                  <a:lnTo>
                    <a:pt x="56645" y="374"/>
                  </a:lnTo>
                  <a:lnTo>
                    <a:pt x="49352" y="0"/>
                  </a:lnTo>
                  <a:lnTo>
                    <a:pt x="42018" y="2663"/>
                  </a:lnTo>
                  <a:lnTo>
                    <a:pt x="34721" y="8098"/>
                  </a:lnTo>
                  <a:lnTo>
                    <a:pt x="27493" y="15860"/>
                  </a:lnTo>
                  <a:lnTo>
                    <a:pt x="20658" y="25440"/>
                  </a:lnTo>
                  <a:lnTo>
                    <a:pt x="14820" y="36370"/>
                  </a:lnTo>
                  <a:lnTo>
                    <a:pt x="10225" y="48268"/>
                  </a:lnTo>
                  <a:lnTo>
                    <a:pt x="6801" y="60846"/>
                  </a:lnTo>
                  <a:lnTo>
                    <a:pt x="4337" y="73894"/>
                  </a:lnTo>
                  <a:lnTo>
                    <a:pt x="2603" y="87264"/>
                  </a:lnTo>
                  <a:lnTo>
                    <a:pt x="1403" y="100853"/>
                  </a:lnTo>
                  <a:lnTo>
                    <a:pt x="581" y="114589"/>
                  </a:lnTo>
                  <a:lnTo>
                    <a:pt x="31" y="128416"/>
                  </a:lnTo>
                  <a:lnTo>
                    <a:pt x="0" y="141973"/>
                  </a:lnTo>
                  <a:lnTo>
                    <a:pt x="1041" y="154624"/>
                  </a:lnTo>
                  <a:lnTo>
                    <a:pt x="3387" y="166086"/>
                  </a:lnTo>
                  <a:lnTo>
                    <a:pt x="7268" y="176088"/>
                  </a:lnTo>
                  <a:lnTo>
                    <a:pt x="13081" y="184209"/>
                  </a:lnTo>
                  <a:lnTo>
                    <a:pt x="20835" y="190397"/>
                  </a:lnTo>
                  <a:lnTo>
                    <a:pt x="29770" y="194417"/>
                  </a:lnTo>
                  <a:lnTo>
                    <a:pt x="38604" y="195699"/>
                  </a:lnTo>
                  <a:lnTo>
                    <a:pt x="46614" y="194197"/>
                  </a:lnTo>
                  <a:lnTo>
                    <a:pt x="53784" y="190445"/>
                  </a:lnTo>
                  <a:lnTo>
                    <a:pt x="60512" y="185262"/>
                  </a:lnTo>
                  <a:lnTo>
                    <a:pt x="67106" y="179260"/>
                  </a:lnTo>
                  <a:lnTo>
                    <a:pt x="73553" y="172643"/>
                  </a:lnTo>
                  <a:lnTo>
                    <a:pt x="79597" y="165303"/>
                  </a:lnTo>
                  <a:lnTo>
                    <a:pt x="85111" y="157217"/>
                  </a:lnTo>
                  <a:lnTo>
                    <a:pt x="89951" y="148314"/>
                  </a:lnTo>
                  <a:lnTo>
                    <a:pt x="93898" y="138420"/>
                  </a:lnTo>
                  <a:lnTo>
                    <a:pt x="96947" y="127567"/>
                  </a:lnTo>
                  <a:lnTo>
                    <a:pt x="100143" y="117086"/>
                  </a:lnTo>
                  <a:lnTo>
                    <a:pt x="104527" y="109782"/>
                  </a:lnTo>
                  <a:lnTo>
                    <a:pt x="109408" y="107107"/>
                  </a:lnTo>
                  <a:lnTo>
                    <a:pt x="114253" y="108441"/>
                  </a:lnTo>
                  <a:lnTo>
                    <a:pt x="118872" y="112707"/>
                  </a:lnTo>
                  <a:lnTo>
                    <a:pt x="123397" y="118844"/>
                  </a:lnTo>
                  <a:lnTo>
                    <a:pt x="128169" y="125891"/>
                  </a:lnTo>
                  <a:lnTo>
                    <a:pt x="133372" y="133256"/>
                  </a:lnTo>
                  <a:lnTo>
                    <a:pt x="139183" y="140171"/>
                  </a:lnTo>
                  <a:lnTo>
                    <a:pt x="145845" y="145609"/>
                  </a:lnTo>
                  <a:lnTo>
                    <a:pt x="153440" y="149159"/>
                  </a:lnTo>
                  <a:lnTo>
                    <a:pt x="162080" y="151483"/>
                  </a:lnTo>
                  <a:lnTo>
                    <a:pt x="173033" y="152595"/>
                  </a:lnTo>
                  <a:lnTo>
                    <a:pt x="188387" y="152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01077" y="4274570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6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1"/>
                  </a:lnTo>
                  <a:lnTo>
                    <a:pt x="5" y="150072"/>
                  </a:lnTo>
                  <a:lnTo>
                    <a:pt x="178" y="170264"/>
                  </a:lnTo>
                  <a:lnTo>
                    <a:pt x="826" y="190731"/>
                  </a:lnTo>
                  <a:lnTo>
                    <a:pt x="2075" y="211384"/>
                  </a:lnTo>
                  <a:lnTo>
                    <a:pt x="3727" y="231998"/>
                  </a:lnTo>
                  <a:lnTo>
                    <a:pt x="5376" y="252225"/>
                  </a:lnTo>
                  <a:lnTo>
                    <a:pt x="6779" y="271902"/>
                  </a:lnTo>
                  <a:lnTo>
                    <a:pt x="7872" y="290880"/>
                  </a:lnTo>
                  <a:lnTo>
                    <a:pt x="8679" y="308938"/>
                  </a:lnTo>
                  <a:lnTo>
                    <a:pt x="9258" y="326030"/>
                  </a:lnTo>
                  <a:lnTo>
                    <a:pt x="9663" y="341681"/>
                  </a:lnTo>
                  <a:lnTo>
                    <a:pt x="9987" y="356430"/>
                  </a:lnTo>
                  <a:lnTo>
                    <a:pt x="10259" y="371574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116850" y="4453554"/>
              <a:ext cx="189513" cy="1"/>
            </a:xfrm>
            <a:custGeom>
              <a:avLst/>
              <a:gdLst/>
              <a:ahLst/>
              <a:cxnLst/>
              <a:rect l="0" t="0" r="0" b="0"/>
              <a:pathLst>
                <a:path w="189513" h="1">
                  <a:moveTo>
                    <a:pt x="189512" y="0"/>
                  </a:moveTo>
                  <a:lnTo>
                    <a:pt x="177710" y="0"/>
                  </a:lnTo>
                  <a:lnTo>
                    <a:pt x="165941" y="0"/>
                  </a:lnTo>
                  <a:lnTo>
                    <a:pt x="153047" y="0"/>
                  </a:lnTo>
                  <a:lnTo>
                    <a:pt x="139026" y="0"/>
                  </a:lnTo>
                  <a:lnTo>
                    <a:pt x="124049" y="0"/>
                  </a:lnTo>
                  <a:lnTo>
                    <a:pt x="108331" y="0"/>
                  </a:lnTo>
                  <a:lnTo>
                    <a:pt x="92228" y="0"/>
                  </a:lnTo>
                  <a:lnTo>
                    <a:pt x="76204" y="0"/>
                  </a:lnTo>
                  <a:lnTo>
                    <a:pt x="60525" y="0"/>
                  </a:lnTo>
                  <a:lnTo>
                    <a:pt x="45847" y="0"/>
                  </a:lnTo>
                  <a:lnTo>
                    <a:pt x="31867" y="0"/>
                  </a:lnTo>
                  <a:lnTo>
                    <a:pt x="173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90570" y="4523161"/>
              <a:ext cx="132104" cy="172549"/>
            </a:xfrm>
            <a:custGeom>
              <a:avLst/>
              <a:gdLst/>
              <a:ahLst/>
              <a:cxnLst/>
              <a:rect l="0" t="0" r="0" b="0"/>
              <a:pathLst>
                <a:path w="132104" h="172549">
                  <a:moveTo>
                    <a:pt x="5264" y="56735"/>
                  </a:moveTo>
                  <a:lnTo>
                    <a:pt x="14065" y="59669"/>
                  </a:lnTo>
                  <a:lnTo>
                    <a:pt x="22412" y="62451"/>
                  </a:lnTo>
                  <a:lnTo>
                    <a:pt x="31115" y="65346"/>
                  </a:lnTo>
                  <a:lnTo>
                    <a:pt x="40409" y="68214"/>
                  </a:lnTo>
                  <a:lnTo>
                    <a:pt x="50552" y="70731"/>
                  </a:lnTo>
                  <a:lnTo>
                    <a:pt x="61593" y="72732"/>
                  </a:lnTo>
                  <a:lnTo>
                    <a:pt x="73260" y="73899"/>
                  </a:lnTo>
                  <a:lnTo>
                    <a:pt x="85082" y="73697"/>
                  </a:lnTo>
                  <a:lnTo>
                    <a:pt x="96758" y="71954"/>
                  </a:lnTo>
                  <a:lnTo>
                    <a:pt x="107696" y="68494"/>
                  </a:lnTo>
                  <a:lnTo>
                    <a:pt x="116977" y="62972"/>
                  </a:lnTo>
                  <a:lnTo>
                    <a:pt x="124240" y="55413"/>
                  </a:lnTo>
                  <a:lnTo>
                    <a:pt x="129301" y="46441"/>
                  </a:lnTo>
                  <a:lnTo>
                    <a:pt x="131889" y="37050"/>
                  </a:lnTo>
                  <a:lnTo>
                    <a:pt x="132103" y="27862"/>
                  </a:lnTo>
                  <a:lnTo>
                    <a:pt x="129994" y="19426"/>
                  </a:lnTo>
                  <a:lnTo>
                    <a:pt x="125397" y="12374"/>
                  </a:lnTo>
                  <a:lnTo>
                    <a:pt x="118461" y="6902"/>
                  </a:lnTo>
                  <a:lnTo>
                    <a:pt x="109741" y="3025"/>
                  </a:lnTo>
                  <a:lnTo>
                    <a:pt x="99987" y="774"/>
                  </a:lnTo>
                  <a:lnTo>
                    <a:pt x="89733" y="0"/>
                  </a:lnTo>
                  <a:lnTo>
                    <a:pt x="79428" y="595"/>
                  </a:lnTo>
                  <a:lnTo>
                    <a:pt x="69517" y="2580"/>
                  </a:lnTo>
                  <a:lnTo>
                    <a:pt x="60188" y="5838"/>
                  </a:lnTo>
                  <a:lnTo>
                    <a:pt x="51433" y="10141"/>
                  </a:lnTo>
                  <a:lnTo>
                    <a:pt x="43159" y="15246"/>
                  </a:lnTo>
                  <a:lnTo>
                    <a:pt x="35259" y="20941"/>
                  </a:lnTo>
                  <a:lnTo>
                    <a:pt x="27798" y="27222"/>
                  </a:lnTo>
                  <a:lnTo>
                    <a:pt x="21006" y="34270"/>
                  </a:lnTo>
                  <a:lnTo>
                    <a:pt x="14957" y="42128"/>
                  </a:lnTo>
                  <a:lnTo>
                    <a:pt x="9743" y="50862"/>
                  </a:lnTo>
                  <a:lnTo>
                    <a:pt x="5538" y="60637"/>
                  </a:lnTo>
                  <a:lnTo>
                    <a:pt x="2349" y="71429"/>
                  </a:lnTo>
                  <a:lnTo>
                    <a:pt x="360" y="82760"/>
                  </a:lnTo>
                  <a:lnTo>
                    <a:pt x="0" y="93826"/>
                  </a:lnTo>
                  <a:lnTo>
                    <a:pt x="1355" y="104191"/>
                  </a:lnTo>
                  <a:lnTo>
                    <a:pt x="4384" y="113775"/>
                  </a:lnTo>
                  <a:lnTo>
                    <a:pt x="9083" y="122673"/>
                  </a:lnTo>
                  <a:lnTo>
                    <a:pt x="15281" y="131023"/>
                  </a:lnTo>
                  <a:lnTo>
                    <a:pt x="22695" y="138802"/>
                  </a:lnTo>
                  <a:lnTo>
                    <a:pt x="31034" y="145814"/>
                  </a:lnTo>
                  <a:lnTo>
                    <a:pt x="40032" y="152013"/>
                  </a:lnTo>
                  <a:lnTo>
                    <a:pt x="49038" y="157347"/>
                  </a:lnTo>
                  <a:lnTo>
                    <a:pt x="57893" y="162202"/>
                  </a:lnTo>
                  <a:lnTo>
                    <a:pt x="67368" y="167008"/>
                  </a:lnTo>
                  <a:lnTo>
                    <a:pt x="78963" y="172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440964" y="4330530"/>
              <a:ext cx="164454" cy="463725"/>
            </a:xfrm>
            <a:custGeom>
              <a:avLst/>
              <a:gdLst/>
              <a:ahLst/>
              <a:cxnLst/>
              <a:rect l="0" t="0" r="0" b="0"/>
              <a:pathLst>
                <a:path w="164454" h="463725">
                  <a:moveTo>
                    <a:pt x="75969" y="333594"/>
                  </a:moveTo>
                  <a:lnTo>
                    <a:pt x="81769" y="327659"/>
                  </a:lnTo>
                  <a:lnTo>
                    <a:pt x="86693" y="321455"/>
                  </a:lnTo>
                  <a:lnTo>
                    <a:pt x="91182" y="314364"/>
                  </a:lnTo>
                  <a:lnTo>
                    <a:pt x="94885" y="306596"/>
                  </a:lnTo>
                  <a:lnTo>
                    <a:pt x="96953" y="298598"/>
                  </a:lnTo>
                  <a:lnTo>
                    <a:pt x="97050" y="290670"/>
                  </a:lnTo>
                  <a:lnTo>
                    <a:pt x="95153" y="283415"/>
                  </a:lnTo>
                  <a:lnTo>
                    <a:pt x="91291" y="277767"/>
                  </a:lnTo>
                  <a:lnTo>
                    <a:pt x="85697" y="274094"/>
                  </a:lnTo>
                  <a:lnTo>
                    <a:pt x="78874" y="272428"/>
                  </a:lnTo>
                  <a:lnTo>
                    <a:pt x="71473" y="272741"/>
                  </a:lnTo>
                  <a:lnTo>
                    <a:pt x="63912" y="274806"/>
                  </a:lnTo>
                  <a:lnTo>
                    <a:pt x="56381" y="278445"/>
                  </a:lnTo>
                  <a:lnTo>
                    <a:pt x="48947" y="283618"/>
                  </a:lnTo>
                  <a:lnTo>
                    <a:pt x="41617" y="290167"/>
                  </a:lnTo>
                  <a:lnTo>
                    <a:pt x="34543" y="297832"/>
                  </a:lnTo>
                  <a:lnTo>
                    <a:pt x="28011" y="306346"/>
                  </a:lnTo>
                  <a:lnTo>
                    <a:pt x="22133" y="315484"/>
                  </a:lnTo>
                  <a:lnTo>
                    <a:pt x="16862" y="325230"/>
                  </a:lnTo>
                  <a:lnTo>
                    <a:pt x="12088" y="335756"/>
                  </a:lnTo>
                  <a:lnTo>
                    <a:pt x="7698" y="347103"/>
                  </a:lnTo>
                  <a:lnTo>
                    <a:pt x="3919" y="359334"/>
                  </a:lnTo>
                  <a:lnTo>
                    <a:pt x="1285" y="372608"/>
                  </a:lnTo>
                  <a:lnTo>
                    <a:pt x="0" y="386904"/>
                  </a:lnTo>
                  <a:lnTo>
                    <a:pt x="121" y="401741"/>
                  </a:lnTo>
                  <a:lnTo>
                    <a:pt x="1723" y="416314"/>
                  </a:lnTo>
                  <a:lnTo>
                    <a:pt x="4701" y="430168"/>
                  </a:lnTo>
                  <a:lnTo>
                    <a:pt x="9140" y="442569"/>
                  </a:lnTo>
                  <a:lnTo>
                    <a:pt x="15394" y="452383"/>
                  </a:lnTo>
                  <a:lnTo>
                    <a:pt x="23480" y="459224"/>
                  </a:lnTo>
                  <a:lnTo>
                    <a:pt x="32823" y="463037"/>
                  </a:lnTo>
                  <a:lnTo>
                    <a:pt x="42471" y="463724"/>
                  </a:lnTo>
                  <a:lnTo>
                    <a:pt x="51843" y="461555"/>
                  </a:lnTo>
                  <a:lnTo>
                    <a:pt x="60743" y="456883"/>
                  </a:lnTo>
                  <a:lnTo>
                    <a:pt x="69173" y="449953"/>
                  </a:lnTo>
                  <a:lnTo>
                    <a:pt x="77206" y="441119"/>
                  </a:lnTo>
                  <a:lnTo>
                    <a:pt x="84771" y="430955"/>
                  </a:lnTo>
                  <a:lnTo>
                    <a:pt x="91639" y="420151"/>
                  </a:lnTo>
                  <a:lnTo>
                    <a:pt x="97746" y="409148"/>
                  </a:lnTo>
                  <a:lnTo>
                    <a:pt x="103172" y="398152"/>
                  </a:lnTo>
                  <a:lnTo>
                    <a:pt x="108051" y="387236"/>
                  </a:lnTo>
                  <a:lnTo>
                    <a:pt x="112520" y="376407"/>
                  </a:lnTo>
                  <a:lnTo>
                    <a:pt x="116691" y="365489"/>
                  </a:lnTo>
                  <a:lnTo>
                    <a:pt x="120654" y="354159"/>
                  </a:lnTo>
                  <a:lnTo>
                    <a:pt x="124471" y="342275"/>
                  </a:lnTo>
                  <a:lnTo>
                    <a:pt x="128188" y="330020"/>
                  </a:lnTo>
                  <a:lnTo>
                    <a:pt x="131837" y="317794"/>
                  </a:lnTo>
                  <a:lnTo>
                    <a:pt x="135436" y="305824"/>
                  </a:lnTo>
                  <a:lnTo>
                    <a:pt x="138836" y="294007"/>
                  </a:lnTo>
                  <a:lnTo>
                    <a:pt x="141739" y="282007"/>
                  </a:lnTo>
                  <a:lnTo>
                    <a:pt x="144027" y="269641"/>
                  </a:lnTo>
                  <a:lnTo>
                    <a:pt x="145903" y="257048"/>
                  </a:lnTo>
                  <a:lnTo>
                    <a:pt x="147777" y="244587"/>
                  </a:lnTo>
                  <a:lnTo>
                    <a:pt x="149887" y="232457"/>
                  </a:lnTo>
                  <a:lnTo>
                    <a:pt x="152137" y="220531"/>
                  </a:lnTo>
                  <a:lnTo>
                    <a:pt x="154194" y="208457"/>
                  </a:lnTo>
                  <a:lnTo>
                    <a:pt x="155879" y="196038"/>
                  </a:lnTo>
                  <a:lnTo>
                    <a:pt x="157333" y="183238"/>
                  </a:lnTo>
                  <a:lnTo>
                    <a:pt x="158915" y="170106"/>
                  </a:lnTo>
                  <a:lnTo>
                    <a:pt x="160822" y="156717"/>
                  </a:lnTo>
                  <a:lnTo>
                    <a:pt x="162764" y="143302"/>
                  </a:lnTo>
                  <a:lnTo>
                    <a:pt x="164082" y="130222"/>
                  </a:lnTo>
                  <a:lnTo>
                    <a:pt x="164453" y="117639"/>
                  </a:lnTo>
                  <a:lnTo>
                    <a:pt x="164040" y="105223"/>
                  </a:lnTo>
                  <a:lnTo>
                    <a:pt x="163298" y="92282"/>
                  </a:lnTo>
                  <a:lnTo>
                    <a:pt x="162535" y="78463"/>
                  </a:lnTo>
                  <a:lnTo>
                    <a:pt x="161719" y="63909"/>
                  </a:lnTo>
                  <a:lnTo>
                    <a:pt x="160573" y="49060"/>
                  </a:lnTo>
                  <a:lnTo>
                    <a:pt x="158944" y="34244"/>
                  </a:lnTo>
                  <a:lnTo>
                    <a:pt x="156511" y="20568"/>
                  </a:lnTo>
                  <a:lnTo>
                    <a:pt x="152734" y="9900"/>
                  </a:lnTo>
                  <a:lnTo>
                    <a:pt x="147455" y="3010"/>
                  </a:lnTo>
                  <a:lnTo>
                    <a:pt x="141145" y="0"/>
                  </a:lnTo>
                  <a:lnTo>
                    <a:pt x="134686" y="848"/>
                  </a:lnTo>
                  <a:lnTo>
                    <a:pt x="128606" y="5122"/>
                  </a:lnTo>
                  <a:lnTo>
                    <a:pt x="123071" y="12156"/>
                  </a:lnTo>
                  <a:lnTo>
                    <a:pt x="118054" y="21278"/>
                  </a:lnTo>
                  <a:lnTo>
                    <a:pt x="113460" y="31925"/>
                  </a:lnTo>
                  <a:lnTo>
                    <a:pt x="109189" y="43981"/>
                  </a:lnTo>
                  <a:lnTo>
                    <a:pt x="105153" y="57734"/>
                  </a:lnTo>
                  <a:lnTo>
                    <a:pt x="101288" y="73210"/>
                  </a:lnTo>
                  <a:lnTo>
                    <a:pt x="97706" y="90179"/>
                  </a:lnTo>
                  <a:lnTo>
                    <a:pt x="94680" y="108326"/>
                  </a:lnTo>
                  <a:lnTo>
                    <a:pt x="92316" y="127344"/>
                  </a:lnTo>
                  <a:lnTo>
                    <a:pt x="90730" y="146656"/>
                  </a:lnTo>
                  <a:lnTo>
                    <a:pt x="90116" y="165461"/>
                  </a:lnTo>
                  <a:lnTo>
                    <a:pt x="90477" y="183373"/>
                  </a:lnTo>
                  <a:lnTo>
                    <a:pt x="91516" y="200688"/>
                  </a:lnTo>
                  <a:lnTo>
                    <a:pt x="92744" y="218155"/>
                  </a:lnTo>
                  <a:lnTo>
                    <a:pt x="93866" y="236195"/>
                  </a:lnTo>
                  <a:lnTo>
                    <a:pt x="94939" y="254415"/>
                  </a:lnTo>
                  <a:lnTo>
                    <a:pt x="96265" y="271823"/>
                  </a:lnTo>
                  <a:lnTo>
                    <a:pt x="98009" y="287905"/>
                  </a:lnTo>
                  <a:lnTo>
                    <a:pt x="100181" y="302636"/>
                  </a:lnTo>
                  <a:lnTo>
                    <a:pt x="102718" y="316219"/>
                  </a:lnTo>
                  <a:lnTo>
                    <a:pt x="105543" y="328908"/>
                  </a:lnTo>
                  <a:lnTo>
                    <a:pt x="108747" y="340938"/>
                  </a:lnTo>
                  <a:lnTo>
                    <a:pt x="112576" y="352499"/>
                  </a:lnTo>
                  <a:lnTo>
                    <a:pt x="117110" y="363730"/>
                  </a:lnTo>
                  <a:lnTo>
                    <a:pt x="122120" y="374735"/>
                  </a:lnTo>
                  <a:lnTo>
                    <a:pt x="127175" y="385584"/>
                  </a:lnTo>
                  <a:lnTo>
                    <a:pt x="132014" y="396314"/>
                  </a:lnTo>
                  <a:lnTo>
                    <a:pt x="136413" y="406507"/>
                  </a:lnTo>
                  <a:lnTo>
                    <a:pt x="140529" y="416294"/>
                  </a:lnTo>
                  <a:lnTo>
                    <a:pt x="144722" y="426538"/>
                  </a:lnTo>
                  <a:lnTo>
                    <a:pt x="149668" y="438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55334" y="4527253"/>
              <a:ext cx="299249" cy="208712"/>
            </a:xfrm>
            <a:custGeom>
              <a:avLst/>
              <a:gdLst/>
              <a:ahLst/>
              <a:cxnLst/>
              <a:rect l="0" t="0" r="0" b="0"/>
              <a:pathLst>
                <a:path w="299249" h="208712">
                  <a:moveTo>
                    <a:pt x="19567" y="10529"/>
                  </a:moveTo>
                  <a:lnTo>
                    <a:pt x="16634" y="19330"/>
                  </a:lnTo>
                  <a:lnTo>
                    <a:pt x="13851" y="27677"/>
                  </a:lnTo>
                  <a:lnTo>
                    <a:pt x="10956" y="36381"/>
                  </a:lnTo>
                  <a:lnTo>
                    <a:pt x="8089" y="45675"/>
                  </a:lnTo>
                  <a:lnTo>
                    <a:pt x="5572" y="55818"/>
                  </a:lnTo>
                  <a:lnTo>
                    <a:pt x="3561" y="66863"/>
                  </a:lnTo>
                  <a:lnTo>
                    <a:pt x="2049" y="78702"/>
                  </a:lnTo>
                  <a:lnTo>
                    <a:pt x="955" y="91173"/>
                  </a:lnTo>
                  <a:lnTo>
                    <a:pt x="191" y="104111"/>
                  </a:lnTo>
                  <a:lnTo>
                    <a:pt x="0" y="117220"/>
                  </a:lnTo>
                  <a:lnTo>
                    <a:pt x="929" y="130094"/>
                  </a:lnTo>
                  <a:lnTo>
                    <a:pt x="3185" y="142524"/>
                  </a:lnTo>
                  <a:lnTo>
                    <a:pt x="6666" y="154327"/>
                  </a:lnTo>
                  <a:lnTo>
                    <a:pt x="11145" y="165262"/>
                  </a:lnTo>
                  <a:lnTo>
                    <a:pt x="16384" y="175270"/>
                  </a:lnTo>
                  <a:lnTo>
                    <a:pt x="22342" y="183974"/>
                  </a:lnTo>
                  <a:lnTo>
                    <a:pt x="29165" y="190618"/>
                  </a:lnTo>
                  <a:lnTo>
                    <a:pt x="36859" y="194970"/>
                  </a:lnTo>
                  <a:lnTo>
                    <a:pt x="45143" y="197096"/>
                  </a:lnTo>
                  <a:lnTo>
                    <a:pt x="53549" y="197093"/>
                  </a:lnTo>
                  <a:lnTo>
                    <a:pt x="61795" y="195236"/>
                  </a:lnTo>
                  <a:lnTo>
                    <a:pt x="69789" y="191739"/>
                  </a:lnTo>
                  <a:lnTo>
                    <a:pt x="77537" y="186658"/>
                  </a:lnTo>
                  <a:lnTo>
                    <a:pt x="85077" y="180172"/>
                  </a:lnTo>
                  <a:lnTo>
                    <a:pt x="92293" y="172549"/>
                  </a:lnTo>
                  <a:lnTo>
                    <a:pt x="98920" y="164063"/>
                  </a:lnTo>
                  <a:lnTo>
                    <a:pt x="104861" y="154948"/>
                  </a:lnTo>
                  <a:lnTo>
                    <a:pt x="110174" y="145388"/>
                  </a:lnTo>
                  <a:lnTo>
                    <a:pt x="114977" y="135518"/>
                  </a:lnTo>
                  <a:lnTo>
                    <a:pt x="119409" y="125466"/>
                  </a:lnTo>
                  <a:lnTo>
                    <a:pt x="124076" y="116486"/>
                  </a:lnTo>
                  <a:lnTo>
                    <a:pt x="129647" y="111787"/>
                  </a:lnTo>
                  <a:lnTo>
                    <a:pt x="135435" y="112661"/>
                  </a:lnTo>
                  <a:lnTo>
                    <a:pt x="140516" y="117090"/>
                  </a:lnTo>
                  <a:lnTo>
                    <a:pt x="144919" y="123648"/>
                  </a:lnTo>
                  <a:lnTo>
                    <a:pt x="148903" y="131554"/>
                  </a:lnTo>
                  <a:lnTo>
                    <a:pt x="152664" y="140337"/>
                  </a:lnTo>
                  <a:lnTo>
                    <a:pt x="156473" y="149534"/>
                  </a:lnTo>
                  <a:lnTo>
                    <a:pt x="160696" y="158643"/>
                  </a:lnTo>
                  <a:lnTo>
                    <a:pt x="165494" y="167405"/>
                  </a:lnTo>
                  <a:lnTo>
                    <a:pt x="170847" y="175765"/>
                  </a:lnTo>
                  <a:lnTo>
                    <a:pt x="176663" y="183769"/>
                  </a:lnTo>
                  <a:lnTo>
                    <a:pt x="182839" y="191476"/>
                  </a:lnTo>
                  <a:lnTo>
                    <a:pt x="189443" y="198466"/>
                  </a:lnTo>
                  <a:lnTo>
                    <a:pt x="196707" y="203877"/>
                  </a:lnTo>
                  <a:lnTo>
                    <a:pt x="204705" y="207358"/>
                  </a:lnTo>
                  <a:lnTo>
                    <a:pt x="213363" y="208711"/>
                  </a:lnTo>
                  <a:lnTo>
                    <a:pt x="222554" y="207649"/>
                  </a:lnTo>
                  <a:lnTo>
                    <a:pt x="232141" y="204260"/>
                  </a:lnTo>
                  <a:lnTo>
                    <a:pt x="241849" y="198748"/>
                  </a:lnTo>
                  <a:lnTo>
                    <a:pt x="251287" y="191244"/>
                  </a:lnTo>
                  <a:lnTo>
                    <a:pt x="260257" y="182017"/>
                  </a:lnTo>
                  <a:lnTo>
                    <a:pt x="268584" y="171418"/>
                  </a:lnTo>
                  <a:lnTo>
                    <a:pt x="276030" y="159789"/>
                  </a:lnTo>
                  <a:lnTo>
                    <a:pt x="282553" y="147409"/>
                  </a:lnTo>
                  <a:lnTo>
                    <a:pt x="288103" y="134336"/>
                  </a:lnTo>
                  <a:lnTo>
                    <a:pt x="292542" y="120422"/>
                  </a:lnTo>
                  <a:lnTo>
                    <a:pt x="295895" y="105662"/>
                  </a:lnTo>
                  <a:lnTo>
                    <a:pt x="298165" y="90496"/>
                  </a:lnTo>
                  <a:lnTo>
                    <a:pt x="299248" y="75693"/>
                  </a:lnTo>
                  <a:lnTo>
                    <a:pt x="299204" y="61673"/>
                  </a:lnTo>
                  <a:lnTo>
                    <a:pt x="298373" y="48747"/>
                  </a:lnTo>
                  <a:lnTo>
                    <a:pt x="297202" y="35927"/>
                  </a:lnTo>
                  <a:lnTo>
                    <a:pt x="295591" y="20974"/>
                  </a:lnTo>
                  <a:lnTo>
                    <a:pt x="2933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90756" y="4337741"/>
              <a:ext cx="136872" cy="366331"/>
            </a:xfrm>
            <a:custGeom>
              <a:avLst/>
              <a:gdLst/>
              <a:ahLst/>
              <a:cxnLst/>
              <a:rect l="0" t="0" r="0" b="0"/>
              <a:pathLst>
                <a:path w="136872" h="366331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4" y="39079"/>
                  </a:lnTo>
                  <a:lnTo>
                    <a:pt x="3863" y="50907"/>
                  </a:lnTo>
                  <a:lnTo>
                    <a:pt x="6180" y="63395"/>
                  </a:lnTo>
                  <a:lnTo>
                    <a:pt x="8841" y="76894"/>
                  </a:lnTo>
                  <a:lnTo>
                    <a:pt x="11593" y="91560"/>
                  </a:lnTo>
                  <a:lnTo>
                    <a:pt x="14052" y="107544"/>
                  </a:lnTo>
                  <a:lnTo>
                    <a:pt x="16034" y="124783"/>
                  </a:lnTo>
                  <a:lnTo>
                    <a:pt x="17532" y="143071"/>
                  </a:lnTo>
                  <a:lnTo>
                    <a:pt x="18620" y="162170"/>
                  </a:lnTo>
                  <a:lnTo>
                    <a:pt x="19394" y="181862"/>
                  </a:lnTo>
                  <a:lnTo>
                    <a:pt x="20101" y="201812"/>
                  </a:lnTo>
                  <a:lnTo>
                    <a:pt x="21117" y="221584"/>
                  </a:lnTo>
                  <a:lnTo>
                    <a:pt x="22616" y="240953"/>
                  </a:lnTo>
                  <a:lnTo>
                    <a:pt x="24438" y="259721"/>
                  </a:lnTo>
                  <a:lnTo>
                    <a:pt x="26200" y="277638"/>
                  </a:lnTo>
                  <a:lnTo>
                    <a:pt x="27679" y="294654"/>
                  </a:lnTo>
                  <a:lnTo>
                    <a:pt x="28824" y="310880"/>
                  </a:lnTo>
                  <a:lnTo>
                    <a:pt x="29666" y="326477"/>
                  </a:lnTo>
                  <a:lnTo>
                    <a:pt x="30256" y="341575"/>
                  </a:lnTo>
                  <a:lnTo>
                    <a:pt x="30238" y="355198"/>
                  </a:lnTo>
                  <a:lnTo>
                    <a:pt x="29179" y="364056"/>
                  </a:lnTo>
                  <a:lnTo>
                    <a:pt x="27844" y="366330"/>
                  </a:lnTo>
                  <a:lnTo>
                    <a:pt x="27324" y="363944"/>
                  </a:lnTo>
                  <a:lnTo>
                    <a:pt x="27829" y="358467"/>
                  </a:lnTo>
                  <a:lnTo>
                    <a:pt x="29201" y="350672"/>
                  </a:lnTo>
                  <a:lnTo>
                    <a:pt x="31222" y="341100"/>
                  </a:lnTo>
                  <a:lnTo>
                    <a:pt x="33710" y="330364"/>
                  </a:lnTo>
                  <a:lnTo>
                    <a:pt x="36526" y="319139"/>
                  </a:lnTo>
                  <a:lnTo>
                    <a:pt x="39569" y="307841"/>
                  </a:lnTo>
                  <a:lnTo>
                    <a:pt x="42934" y="296809"/>
                  </a:lnTo>
                  <a:lnTo>
                    <a:pt x="46880" y="286396"/>
                  </a:lnTo>
                  <a:lnTo>
                    <a:pt x="51509" y="276740"/>
                  </a:lnTo>
                  <a:lnTo>
                    <a:pt x="57094" y="268273"/>
                  </a:lnTo>
                  <a:lnTo>
                    <a:pt x="64133" y="261787"/>
                  </a:lnTo>
                  <a:lnTo>
                    <a:pt x="72753" y="257542"/>
                  </a:lnTo>
                  <a:lnTo>
                    <a:pt x="82458" y="255487"/>
                  </a:lnTo>
                  <a:lnTo>
                    <a:pt x="92349" y="255537"/>
                  </a:lnTo>
                  <a:lnTo>
                    <a:pt x="101877" y="257430"/>
                  </a:lnTo>
                  <a:lnTo>
                    <a:pt x="110541" y="261122"/>
                  </a:lnTo>
                  <a:lnTo>
                    <a:pt x="117748" y="266865"/>
                  </a:lnTo>
                  <a:lnTo>
                    <a:pt x="123329" y="274608"/>
                  </a:lnTo>
                  <a:lnTo>
                    <a:pt x="127456" y="284017"/>
                  </a:lnTo>
                  <a:lnTo>
                    <a:pt x="130855" y="295866"/>
                  </a:lnTo>
                  <a:lnTo>
                    <a:pt x="133822" y="314548"/>
                  </a:lnTo>
                  <a:lnTo>
                    <a:pt x="13687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88737" y="4575297"/>
              <a:ext cx="102657" cy="147443"/>
            </a:xfrm>
            <a:custGeom>
              <a:avLst/>
              <a:gdLst/>
              <a:ahLst/>
              <a:cxnLst/>
              <a:rect l="0" t="0" r="0" b="0"/>
              <a:pathLst>
                <a:path w="102657" h="147443">
                  <a:moveTo>
                    <a:pt x="75760" y="4599"/>
                  </a:moveTo>
                  <a:lnTo>
                    <a:pt x="66959" y="1799"/>
                  </a:lnTo>
                  <a:lnTo>
                    <a:pt x="58612" y="298"/>
                  </a:lnTo>
                  <a:lnTo>
                    <a:pt x="49923" y="0"/>
                  </a:lnTo>
                  <a:lnTo>
                    <a:pt x="41147" y="1025"/>
                  </a:lnTo>
                  <a:lnTo>
                    <a:pt x="32949" y="3789"/>
                  </a:lnTo>
                  <a:lnTo>
                    <a:pt x="25663" y="8365"/>
                  </a:lnTo>
                  <a:lnTo>
                    <a:pt x="19300" y="14525"/>
                  </a:lnTo>
                  <a:lnTo>
                    <a:pt x="13719" y="21941"/>
                  </a:lnTo>
                  <a:lnTo>
                    <a:pt x="8754" y="30295"/>
                  </a:lnTo>
                  <a:lnTo>
                    <a:pt x="4573" y="39325"/>
                  </a:lnTo>
                  <a:lnTo>
                    <a:pt x="1660" y="48830"/>
                  </a:lnTo>
                  <a:lnTo>
                    <a:pt x="181" y="58665"/>
                  </a:lnTo>
                  <a:lnTo>
                    <a:pt x="0" y="68725"/>
                  </a:lnTo>
                  <a:lnTo>
                    <a:pt x="867" y="78938"/>
                  </a:lnTo>
                  <a:lnTo>
                    <a:pt x="2528" y="89255"/>
                  </a:lnTo>
                  <a:lnTo>
                    <a:pt x="4930" y="99642"/>
                  </a:lnTo>
                  <a:lnTo>
                    <a:pt x="8212" y="110075"/>
                  </a:lnTo>
                  <a:lnTo>
                    <a:pt x="12389" y="120522"/>
                  </a:lnTo>
                  <a:lnTo>
                    <a:pt x="17667" y="130317"/>
                  </a:lnTo>
                  <a:lnTo>
                    <a:pt x="24499" y="138224"/>
                  </a:lnTo>
                  <a:lnTo>
                    <a:pt x="32981" y="143716"/>
                  </a:lnTo>
                  <a:lnTo>
                    <a:pt x="42593" y="146757"/>
                  </a:lnTo>
                  <a:lnTo>
                    <a:pt x="52421" y="147442"/>
                  </a:lnTo>
                  <a:lnTo>
                    <a:pt x="61911" y="146083"/>
                  </a:lnTo>
                  <a:lnTo>
                    <a:pt x="70721" y="142937"/>
                  </a:lnTo>
                  <a:lnTo>
                    <a:pt x="78558" y="138100"/>
                  </a:lnTo>
                  <a:lnTo>
                    <a:pt x="85374" y="131776"/>
                  </a:lnTo>
                  <a:lnTo>
                    <a:pt x="91138" y="124094"/>
                  </a:lnTo>
                  <a:lnTo>
                    <a:pt x="95726" y="115036"/>
                  </a:lnTo>
                  <a:lnTo>
                    <a:pt x="99183" y="104720"/>
                  </a:lnTo>
                  <a:lnTo>
                    <a:pt x="101525" y="93369"/>
                  </a:lnTo>
                  <a:lnTo>
                    <a:pt x="102656" y="81226"/>
                  </a:lnTo>
                  <a:lnTo>
                    <a:pt x="102641" y="68520"/>
                  </a:lnTo>
                  <a:lnTo>
                    <a:pt x="101630" y="56028"/>
                  </a:lnTo>
                  <a:lnTo>
                    <a:pt x="99575" y="43841"/>
                  </a:lnTo>
                  <a:lnTo>
                    <a:pt x="95180" y="30893"/>
                  </a:lnTo>
                  <a:lnTo>
                    <a:pt x="86289" y="151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34134" y="4593488"/>
              <a:ext cx="183048" cy="196979"/>
            </a:xfrm>
            <a:custGeom>
              <a:avLst/>
              <a:gdLst/>
              <a:ahLst/>
              <a:cxnLst/>
              <a:rect l="0" t="0" r="0" b="0"/>
              <a:pathLst>
                <a:path w="183048" h="196979">
                  <a:moveTo>
                    <a:pt x="4063" y="60108"/>
                  </a:moveTo>
                  <a:lnTo>
                    <a:pt x="4063" y="74710"/>
                  </a:lnTo>
                  <a:lnTo>
                    <a:pt x="4063" y="87981"/>
                  </a:lnTo>
                  <a:lnTo>
                    <a:pt x="4051" y="101151"/>
                  </a:lnTo>
                  <a:lnTo>
                    <a:pt x="3599" y="113265"/>
                  </a:lnTo>
                  <a:lnTo>
                    <a:pt x="2217" y="120780"/>
                  </a:lnTo>
                  <a:lnTo>
                    <a:pt x="661" y="121583"/>
                  </a:lnTo>
                  <a:lnTo>
                    <a:pt x="0" y="117433"/>
                  </a:lnTo>
                  <a:lnTo>
                    <a:pt x="252" y="109996"/>
                  </a:lnTo>
                  <a:lnTo>
                    <a:pt x="927" y="100370"/>
                  </a:lnTo>
                  <a:lnTo>
                    <a:pt x="1672" y="89285"/>
                  </a:lnTo>
                  <a:lnTo>
                    <a:pt x="2491" y="77390"/>
                  </a:lnTo>
                  <a:lnTo>
                    <a:pt x="3646" y="65316"/>
                  </a:lnTo>
                  <a:lnTo>
                    <a:pt x="5281" y="53414"/>
                  </a:lnTo>
                  <a:lnTo>
                    <a:pt x="7549" y="41959"/>
                  </a:lnTo>
                  <a:lnTo>
                    <a:pt x="10684" y="31257"/>
                  </a:lnTo>
                  <a:lnTo>
                    <a:pt x="14728" y="21403"/>
                  </a:lnTo>
                  <a:lnTo>
                    <a:pt x="19734" y="12801"/>
                  </a:lnTo>
                  <a:lnTo>
                    <a:pt x="25844" y="6225"/>
                  </a:lnTo>
                  <a:lnTo>
                    <a:pt x="33019" y="1923"/>
                  </a:lnTo>
                  <a:lnTo>
                    <a:pt x="40769" y="0"/>
                  </a:lnTo>
                  <a:lnTo>
                    <a:pt x="48276" y="671"/>
                  </a:lnTo>
                  <a:lnTo>
                    <a:pt x="55093" y="3794"/>
                  </a:lnTo>
                  <a:lnTo>
                    <a:pt x="60971" y="9127"/>
                  </a:lnTo>
                  <a:lnTo>
                    <a:pt x="65695" y="16509"/>
                  </a:lnTo>
                  <a:lnTo>
                    <a:pt x="69278" y="25655"/>
                  </a:lnTo>
                  <a:lnTo>
                    <a:pt x="71887" y="36199"/>
                  </a:lnTo>
                  <a:lnTo>
                    <a:pt x="73737" y="47792"/>
                  </a:lnTo>
                  <a:lnTo>
                    <a:pt x="75048" y="60076"/>
                  </a:lnTo>
                  <a:lnTo>
                    <a:pt x="76781" y="70466"/>
                  </a:lnTo>
                  <a:lnTo>
                    <a:pt x="79619" y="75337"/>
                  </a:lnTo>
                  <a:lnTo>
                    <a:pt x="82759" y="74811"/>
                  </a:lnTo>
                  <a:lnTo>
                    <a:pt x="85942" y="70518"/>
                  </a:lnTo>
                  <a:lnTo>
                    <a:pt x="89331" y="63859"/>
                  </a:lnTo>
                  <a:lnTo>
                    <a:pt x="93248" y="55753"/>
                  </a:lnTo>
                  <a:lnTo>
                    <a:pt x="97831" y="46766"/>
                  </a:lnTo>
                  <a:lnTo>
                    <a:pt x="103205" y="37564"/>
                  </a:lnTo>
                  <a:lnTo>
                    <a:pt x="109565" y="28966"/>
                  </a:lnTo>
                  <a:lnTo>
                    <a:pt x="116911" y="21370"/>
                  </a:lnTo>
                  <a:lnTo>
                    <a:pt x="124946" y="15281"/>
                  </a:lnTo>
                  <a:lnTo>
                    <a:pt x="133176" y="11468"/>
                  </a:lnTo>
                  <a:lnTo>
                    <a:pt x="141298" y="10137"/>
                  </a:lnTo>
                  <a:lnTo>
                    <a:pt x="149036" y="11345"/>
                  </a:lnTo>
                  <a:lnTo>
                    <a:pt x="156080" y="15264"/>
                  </a:lnTo>
                  <a:lnTo>
                    <a:pt x="162328" y="21712"/>
                  </a:lnTo>
                  <a:lnTo>
                    <a:pt x="167693" y="30258"/>
                  </a:lnTo>
                  <a:lnTo>
                    <a:pt x="172006" y="40420"/>
                  </a:lnTo>
                  <a:lnTo>
                    <a:pt x="175279" y="51766"/>
                  </a:lnTo>
                  <a:lnTo>
                    <a:pt x="177666" y="63956"/>
                  </a:lnTo>
                  <a:lnTo>
                    <a:pt x="179360" y="76737"/>
                  </a:lnTo>
                  <a:lnTo>
                    <a:pt x="180540" y="89923"/>
                  </a:lnTo>
                  <a:lnTo>
                    <a:pt x="181352" y="103388"/>
                  </a:lnTo>
                  <a:lnTo>
                    <a:pt x="181904" y="117040"/>
                  </a:lnTo>
                  <a:lnTo>
                    <a:pt x="182280" y="130805"/>
                  </a:lnTo>
                  <a:lnTo>
                    <a:pt x="182532" y="144229"/>
                  </a:lnTo>
                  <a:lnTo>
                    <a:pt x="182731" y="157895"/>
                  </a:lnTo>
                  <a:lnTo>
                    <a:pt x="182892" y="174122"/>
                  </a:lnTo>
                  <a:lnTo>
                    <a:pt x="183047" y="196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780352" y="4352870"/>
              <a:ext cx="158727" cy="237556"/>
            </a:xfrm>
            <a:custGeom>
              <a:avLst/>
              <a:gdLst/>
              <a:ahLst/>
              <a:cxnLst/>
              <a:rect l="0" t="0" r="0" b="0"/>
              <a:pathLst>
                <a:path w="158727" h="237556">
                  <a:moveTo>
                    <a:pt x="0" y="16456"/>
                  </a:moveTo>
                  <a:lnTo>
                    <a:pt x="6002" y="10722"/>
                  </a:lnTo>
                  <a:lnTo>
                    <a:pt x="12847" y="6438"/>
                  </a:lnTo>
                  <a:lnTo>
                    <a:pt x="21243" y="3237"/>
                  </a:lnTo>
                  <a:lnTo>
                    <a:pt x="31216" y="1049"/>
                  </a:lnTo>
                  <a:lnTo>
                    <a:pt x="42827" y="0"/>
                  </a:lnTo>
                  <a:lnTo>
                    <a:pt x="55933" y="62"/>
                  </a:lnTo>
                  <a:lnTo>
                    <a:pt x="69936" y="1232"/>
                  </a:lnTo>
                  <a:lnTo>
                    <a:pt x="83933" y="3609"/>
                  </a:lnTo>
                  <a:lnTo>
                    <a:pt x="97411" y="7132"/>
                  </a:lnTo>
                  <a:lnTo>
                    <a:pt x="110236" y="11613"/>
                  </a:lnTo>
                  <a:lnTo>
                    <a:pt x="122461" y="16838"/>
                  </a:lnTo>
                  <a:lnTo>
                    <a:pt x="134180" y="22610"/>
                  </a:lnTo>
                  <a:lnTo>
                    <a:pt x="144694" y="28772"/>
                  </a:lnTo>
                  <a:lnTo>
                    <a:pt x="152567" y="35207"/>
                  </a:lnTo>
                  <a:lnTo>
                    <a:pt x="157226" y="41827"/>
                  </a:lnTo>
                  <a:lnTo>
                    <a:pt x="158726" y="48406"/>
                  </a:lnTo>
                  <a:lnTo>
                    <a:pt x="157307" y="54598"/>
                  </a:lnTo>
                  <a:lnTo>
                    <a:pt x="153427" y="60243"/>
                  </a:lnTo>
                  <a:lnTo>
                    <a:pt x="147622" y="65356"/>
                  </a:lnTo>
                  <a:lnTo>
                    <a:pt x="140386" y="70025"/>
                  </a:lnTo>
                  <a:lnTo>
                    <a:pt x="132129" y="74357"/>
                  </a:lnTo>
                  <a:lnTo>
                    <a:pt x="123321" y="78606"/>
                  </a:lnTo>
                  <a:lnTo>
                    <a:pt x="114490" y="83153"/>
                  </a:lnTo>
                  <a:lnTo>
                    <a:pt x="105933" y="88189"/>
                  </a:lnTo>
                  <a:lnTo>
                    <a:pt x="98051" y="94049"/>
                  </a:lnTo>
                  <a:lnTo>
                    <a:pt x="91435" y="101273"/>
                  </a:lnTo>
                  <a:lnTo>
                    <a:pt x="86283" y="110025"/>
                  </a:lnTo>
                  <a:lnTo>
                    <a:pt x="82467" y="120159"/>
                  </a:lnTo>
                  <a:lnTo>
                    <a:pt x="79732" y="131402"/>
                  </a:lnTo>
                  <a:lnTo>
                    <a:pt x="77818" y="143478"/>
                  </a:lnTo>
                  <a:lnTo>
                    <a:pt x="76665" y="155991"/>
                  </a:lnTo>
                  <a:lnTo>
                    <a:pt x="76406" y="168455"/>
                  </a:lnTo>
                  <a:lnTo>
                    <a:pt x="77038" y="180603"/>
                  </a:lnTo>
                  <a:lnTo>
                    <a:pt x="78282" y="192114"/>
                  </a:lnTo>
                  <a:lnTo>
                    <a:pt x="79784" y="203756"/>
                  </a:lnTo>
                  <a:lnTo>
                    <a:pt x="81671" y="217666"/>
                  </a:lnTo>
                  <a:lnTo>
                    <a:pt x="84228" y="237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885637" y="4748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867075" y="4780343"/>
              <a:ext cx="818521" cy="83823"/>
            </a:xfrm>
            <a:custGeom>
              <a:avLst/>
              <a:gdLst/>
              <a:ahLst/>
              <a:cxnLst/>
              <a:rect l="0" t="0" r="0" b="0"/>
              <a:pathLst>
                <a:path w="818521" h="83823">
                  <a:moveTo>
                    <a:pt x="818520" y="83822"/>
                  </a:moveTo>
                  <a:lnTo>
                    <a:pt x="815386" y="75155"/>
                  </a:lnTo>
                  <a:lnTo>
                    <a:pt x="810684" y="68088"/>
                  </a:lnTo>
                  <a:lnTo>
                    <a:pt x="803889" y="61983"/>
                  </a:lnTo>
                  <a:lnTo>
                    <a:pt x="795097" y="56582"/>
                  </a:lnTo>
                  <a:lnTo>
                    <a:pt x="784334" y="51720"/>
                  </a:lnTo>
                  <a:lnTo>
                    <a:pt x="771822" y="47265"/>
                  </a:lnTo>
                  <a:lnTo>
                    <a:pt x="758060" y="43271"/>
                  </a:lnTo>
                  <a:lnTo>
                    <a:pt x="743699" y="39960"/>
                  </a:lnTo>
                  <a:lnTo>
                    <a:pt x="729153" y="37397"/>
                  </a:lnTo>
                  <a:lnTo>
                    <a:pt x="714288" y="35506"/>
                  </a:lnTo>
                  <a:lnTo>
                    <a:pt x="698558" y="34154"/>
                  </a:lnTo>
                  <a:lnTo>
                    <a:pt x="681722" y="33212"/>
                  </a:lnTo>
                  <a:lnTo>
                    <a:pt x="664160" y="32731"/>
                  </a:lnTo>
                  <a:lnTo>
                    <a:pt x="646670" y="32932"/>
                  </a:lnTo>
                  <a:lnTo>
                    <a:pt x="629719" y="33877"/>
                  </a:lnTo>
                  <a:lnTo>
                    <a:pt x="613421" y="35325"/>
                  </a:lnTo>
                  <a:lnTo>
                    <a:pt x="597716" y="36835"/>
                  </a:lnTo>
                  <a:lnTo>
                    <a:pt x="582474" y="38146"/>
                  </a:lnTo>
                  <a:lnTo>
                    <a:pt x="567084" y="39176"/>
                  </a:lnTo>
                  <a:lnTo>
                    <a:pt x="550527" y="39943"/>
                  </a:lnTo>
                  <a:lnTo>
                    <a:pt x="532350" y="40492"/>
                  </a:lnTo>
                  <a:lnTo>
                    <a:pt x="513088" y="40879"/>
                  </a:lnTo>
                  <a:lnTo>
                    <a:pt x="493925" y="41146"/>
                  </a:lnTo>
                  <a:lnTo>
                    <a:pt x="475558" y="41329"/>
                  </a:lnTo>
                  <a:lnTo>
                    <a:pt x="458160" y="41454"/>
                  </a:lnTo>
                  <a:lnTo>
                    <a:pt x="441644" y="41538"/>
                  </a:lnTo>
                  <a:lnTo>
                    <a:pt x="425840" y="41599"/>
                  </a:lnTo>
                  <a:lnTo>
                    <a:pt x="410735" y="41809"/>
                  </a:lnTo>
                  <a:lnTo>
                    <a:pt x="396491" y="42483"/>
                  </a:lnTo>
                  <a:lnTo>
                    <a:pt x="383117" y="43748"/>
                  </a:lnTo>
                  <a:lnTo>
                    <a:pt x="370336" y="45413"/>
                  </a:lnTo>
                  <a:lnTo>
                    <a:pt x="357677" y="47069"/>
                  </a:lnTo>
                  <a:lnTo>
                    <a:pt x="344853" y="48481"/>
                  </a:lnTo>
                  <a:lnTo>
                    <a:pt x="331441" y="49750"/>
                  </a:lnTo>
                  <a:lnTo>
                    <a:pt x="316834" y="51208"/>
                  </a:lnTo>
                  <a:lnTo>
                    <a:pt x="300827" y="53032"/>
                  </a:lnTo>
                  <a:lnTo>
                    <a:pt x="284025" y="54918"/>
                  </a:lnTo>
                  <a:lnTo>
                    <a:pt x="267595" y="56198"/>
                  </a:lnTo>
                  <a:lnTo>
                    <a:pt x="252175" y="56549"/>
                  </a:lnTo>
                  <a:lnTo>
                    <a:pt x="237723" y="56292"/>
                  </a:lnTo>
                  <a:lnTo>
                    <a:pt x="223797" y="56188"/>
                  </a:lnTo>
                  <a:lnTo>
                    <a:pt x="210126" y="56633"/>
                  </a:lnTo>
                  <a:lnTo>
                    <a:pt x="198882" y="56246"/>
                  </a:lnTo>
                  <a:lnTo>
                    <a:pt x="193796" y="53658"/>
                  </a:lnTo>
                  <a:lnTo>
                    <a:pt x="195280" y="50115"/>
                  </a:lnTo>
                  <a:lnTo>
                    <a:pt x="201890" y="46338"/>
                  </a:lnTo>
                  <a:lnTo>
                    <a:pt x="212262" y="42716"/>
                  </a:lnTo>
                  <a:lnTo>
                    <a:pt x="225546" y="39620"/>
                  </a:lnTo>
                  <a:lnTo>
                    <a:pt x="241075" y="37185"/>
                  </a:lnTo>
                  <a:lnTo>
                    <a:pt x="258435" y="35372"/>
                  </a:lnTo>
                  <a:lnTo>
                    <a:pt x="277470" y="34068"/>
                  </a:lnTo>
                  <a:lnTo>
                    <a:pt x="297942" y="33156"/>
                  </a:lnTo>
                  <a:lnTo>
                    <a:pt x="319067" y="32694"/>
                  </a:lnTo>
                  <a:lnTo>
                    <a:pt x="339639" y="32908"/>
                  </a:lnTo>
                  <a:lnTo>
                    <a:pt x="359048" y="33866"/>
                  </a:lnTo>
                  <a:lnTo>
                    <a:pt x="377859" y="35492"/>
                  </a:lnTo>
                  <a:lnTo>
                    <a:pt x="397471" y="37654"/>
                  </a:lnTo>
                  <a:lnTo>
                    <a:pt x="418619" y="40215"/>
                  </a:lnTo>
                  <a:lnTo>
                    <a:pt x="440742" y="42900"/>
                  </a:lnTo>
                  <a:lnTo>
                    <a:pt x="462387" y="45315"/>
                  </a:lnTo>
                  <a:lnTo>
                    <a:pt x="482727" y="47274"/>
                  </a:lnTo>
                  <a:lnTo>
                    <a:pt x="501605" y="48926"/>
                  </a:lnTo>
                  <a:lnTo>
                    <a:pt x="519191" y="50650"/>
                  </a:lnTo>
                  <a:lnTo>
                    <a:pt x="535767" y="52664"/>
                  </a:lnTo>
                  <a:lnTo>
                    <a:pt x="552086" y="55019"/>
                  </a:lnTo>
                  <a:lnTo>
                    <a:pt x="569282" y="57679"/>
                  </a:lnTo>
                  <a:lnTo>
                    <a:pt x="587904" y="60578"/>
                  </a:lnTo>
                  <a:lnTo>
                    <a:pt x="607808" y="63492"/>
                  </a:lnTo>
                  <a:lnTo>
                    <a:pt x="628466" y="66061"/>
                  </a:lnTo>
                  <a:lnTo>
                    <a:pt x="649465" y="68118"/>
                  </a:lnTo>
                  <a:lnTo>
                    <a:pt x="670257" y="69667"/>
                  </a:lnTo>
                  <a:lnTo>
                    <a:pt x="690130" y="70789"/>
                  </a:lnTo>
                  <a:lnTo>
                    <a:pt x="708780" y="71576"/>
                  </a:lnTo>
                  <a:lnTo>
                    <a:pt x="726098" y="71953"/>
                  </a:lnTo>
                  <a:lnTo>
                    <a:pt x="741976" y="71682"/>
                  </a:lnTo>
                  <a:lnTo>
                    <a:pt x="756447" y="70662"/>
                  </a:lnTo>
                  <a:lnTo>
                    <a:pt x="767415" y="68135"/>
                  </a:lnTo>
                  <a:lnTo>
                    <a:pt x="771662" y="63995"/>
                  </a:lnTo>
                  <a:lnTo>
                    <a:pt x="769429" y="59783"/>
                  </a:lnTo>
                  <a:lnTo>
                    <a:pt x="762310" y="55880"/>
                  </a:lnTo>
                  <a:lnTo>
                    <a:pt x="752116" y="52201"/>
                  </a:lnTo>
                  <a:lnTo>
                    <a:pt x="740558" y="48639"/>
                  </a:lnTo>
                  <a:lnTo>
                    <a:pt x="728647" y="45126"/>
                  </a:lnTo>
                  <a:lnTo>
                    <a:pt x="716672" y="41631"/>
                  </a:lnTo>
                  <a:lnTo>
                    <a:pt x="704466" y="38140"/>
                  </a:lnTo>
                  <a:lnTo>
                    <a:pt x="691914" y="34646"/>
                  </a:lnTo>
                  <a:lnTo>
                    <a:pt x="679172" y="31148"/>
                  </a:lnTo>
                  <a:lnTo>
                    <a:pt x="666601" y="27649"/>
                  </a:lnTo>
                  <a:lnTo>
                    <a:pt x="654386" y="24150"/>
                  </a:lnTo>
                  <a:lnTo>
                    <a:pt x="642230" y="20818"/>
                  </a:lnTo>
                  <a:lnTo>
                    <a:pt x="629469" y="17961"/>
                  </a:lnTo>
                  <a:lnTo>
                    <a:pt x="615774" y="15707"/>
                  </a:lnTo>
                  <a:lnTo>
                    <a:pt x="601304" y="14024"/>
                  </a:lnTo>
                  <a:lnTo>
                    <a:pt x="586512" y="12812"/>
                  </a:lnTo>
                  <a:lnTo>
                    <a:pt x="571703" y="11959"/>
                  </a:lnTo>
                  <a:lnTo>
                    <a:pt x="556843" y="11369"/>
                  </a:lnTo>
                  <a:lnTo>
                    <a:pt x="541655" y="10964"/>
                  </a:lnTo>
                  <a:lnTo>
                    <a:pt x="525994" y="10684"/>
                  </a:lnTo>
                  <a:lnTo>
                    <a:pt x="509867" y="10326"/>
                  </a:lnTo>
                  <a:lnTo>
                    <a:pt x="493348" y="9552"/>
                  </a:lnTo>
                  <a:lnTo>
                    <a:pt x="476527" y="8219"/>
                  </a:lnTo>
                  <a:lnTo>
                    <a:pt x="459484" y="6510"/>
                  </a:lnTo>
                  <a:lnTo>
                    <a:pt x="442283" y="4824"/>
                  </a:lnTo>
                  <a:lnTo>
                    <a:pt x="424971" y="3396"/>
                  </a:lnTo>
                  <a:lnTo>
                    <a:pt x="407583" y="2286"/>
                  </a:lnTo>
                  <a:lnTo>
                    <a:pt x="390143" y="1467"/>
                  </a:lnTo>
                  <a:lnTo>
                    <a:pt x="372673" y="882"/>
                  </a:lnTo>
                  <a:lnTo>
                    <a:pt x="355347" y="471"/>
                  </a:lnTo>
                  <a:lnTo>
                    <a:pt x="338479" y="189"/>
                  </a:lnTo>
                  <a:lnTo>
                    <a:pt x="322203" y="0"/>
                  </a:lnTo>
                  <a:lnTo>
                    <a:pt x="306322" y="41"/>
                  </a:lnTo>
                  <a:lnTo>
                    <a:pt x="290433" y="601"/>
                  </a:lnTo>
                  <a:lnTo>
                    <a:pt x="274295" y="1790"/>
                  </a:lnTo>
                  <a:lnTo>
                    <a:pt x="257844" y="3402"/>
                  </a:lnTo>
                  <a:lnTo>
                    <a:pt x="241107" y="5024"/>
                  </a:lnTo>
                  <a:lnTo>
                    <a:pt x="224144" y="6409"/>
                  </a:lnTo>
                  <a:lnTo>
                    <a:pt x="207176" y="7489"/>
                  </a:lnTo>
                  <a:lnTo>
                    <a:pt x="190557" y="8290"/>
                  </a:lnTo>
                  <a:lnTo>
                    <a:pt x="174454" y="8862"/>
                  </a:lnTo>
                  <a:lnTo>
                    <a:pt x="158862" y="9264"/>
                  </a:lnTo>
                  <a:lnTo>
                    <a:pt x="143699" y="9541"/>
                  </a:lnTo>
                  <a:lnTo>
                    <a:pt x="128871" y="9735"/>
                  </a:lnTo>
                  <a:lnTo>
                    <a:pt x="114455" y="10037"/>
                  </a:lnTo>
                  <a:lnTo>
                    <a:pt x="100687" y="10772"/>
                  </a:lnTo>
                  <a:lnTo>
                    <a:pt x="87640" y="12079"/>
                  </a:lnTo>
                  <a:lnTo>
                    <a:pt x="75080" y="13771"/>
                  </a:lnTo>
                  <a:lnTo>
                    <a:pt x="62573" y="15445"/>
                  </a:lnTo>
                  <a:lnTo>
                    <a:pt x="49864" y="16870"/>
                  </a:lnTo>
                  <a:lnTo>
                    <a:pt x="37038" y="18147"/>
                  </a:lnTo>
                  <a:lnTo>
                    <a:pt x="24421" y="19612"/>
                  </a:lnTo>
                  <a:lnTo>
                    <a:pt x="12259" y="21430"/>
                  </a:lnTo>
                  <a:lnTo>
                    <a:pt x="2983" y="22973"/>
                  </a:lnTo>
                  <a:lnTo>
                    <a:pt x="0" y="23454"/>
                  </a:lnTo>
                  <a:lnTo>
                    <a:pt x="3052" y="23225"/>
                  </a:lnTo>
                  <a:lnTo>
                    <a:pt x="10670" y="22739"/>
                  </a:lnTo>
                  <a:lnTo>
                    <a:pt x="21498" y="22402"/>
                  </a:lnTo>
                  <a:lnTo>
                    <a:pt x="34526" y="22618"/>
                  </a:lnTo>
                  <a:lnTo>
                    <a:pt x="49035" y="23531"/>
                  </a:lnTo>
                  <a:lnTo>
                    <a:pt x="64379" y="24938"/>
                  </a:lnTo>
                  <a:lnTo>
                    <a:pt x="79920" y="26411"/>
                  </a:lnTo>
                  <a:lnTo>
                    <a:pt x="95320" y="27691"/>
                  </a:lnTo>
                  <a:lnTo>
                    <a:pt x="110955" y="28699"/>
                  </a:lnTo>
                  <a:lnTo>
                    <a:pt x="127746" y="29450"/>
                  </a:lnTo>
                  <a:lnTo>
                    <a:pt x="146127" y="29988"/>
                  </a:lnTo>
                  <a:lnTo>
                    <a:pt x="166052" y="30367"/>
                  </a:lnTo>
                  <a:lnTo>
                    <a:pt x="187265" y="30629"/>
                  </a:lnTo>
                  <a:lnTo>
                    <a:pt x="209452" y="30808"/>
                  </a:lnTo>
                  <a:lnTo>
                    <a:pt x="231860" y="30930"/>
                  </a:lnTo>
                  <a:lnTo>
                    <a:pt x="253356" y="31013"/>
                  </a:lnTo>
                  <a:lnTo>
                    <a:pt x="273397" y="31073"/>
                  </a:lnTo>
                  <a:lnTo>
                    <a:pt x="291969" y="31282"/>
                  </a:lnTo>
                  <a:lnTo>
                    <a:pt x="309297" y="31955"/>
                  </a:lnTo>
                  <a:lnTo>
                    <a:pt x="325661" y="33221"/>
                  </a:lnTo>
                  <a:lnTo>
                    <a:pt x="341315" y="34884"/>
                  </a:lnTo>
                  <a:lnTo>
                    <a:pt x="356462" y="36540"/>
                  </a:lnTo>
                  <a:lnTo>
                    <a:pt x="371252" y="37953"/>
                  </a:lnTo>
                  <a:lnTo>
                    <a:pt x="385629" y="39222"/>
                  </a:lnTo>
                  <a:lnTo>
                    <a:pt x="399363" y="40680"/>
                  </a:lnTo>
                  <a:lnTo>
                    <a:pt x="412389" y="42508"/>
                  </a:lnTo>
                  <a:lnTo>
                    <a:pt x="425102" y="44567"/>
                  </a:lnTo>
                  <a:lnTo>
                    <a:pt x="438245" y="46496"/>
                  </a:lnTo>
                  <a:lnTo>
                    <a:pt x="452204" y="48094"/>
                  </a:lnTo>
                  <a:lnTo>
                    <a:pt x="467021" y="49490"/>
                  </a:lnTo>
                  <a:lnTo>
                    <a:pt x="482578" y="51034"/>
                  </a:lnTo>
                  <a:lnTo>
                    <a:pt x="498692" y="52920"/>
                  </a:lnTo>
                  <a:lnTo>
                    <a:pt x="514453" y="55026"/>
                  </a:lnTo>
                  <a:lnTo>
                    <a:pt x="529793" y="57209"/>
                  </a:lnTo>
                  <a:lnTo>
                    <a:pt x="546059" y="59660"/>
                  </a:lnTo>
                  <a:lnTo>
                    <a:pt x="565836" y="62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274984" y="4823466"/>
              <a:ext cx="379027" cy="40700"/>
            </a:xfrm>
            <a:custGeom>
              <a:avLst/>
              <a:gdLst/>
              <a:ahLst/>
              <a:cxnLst/>
              <a:rect l="0" t="0" r="0" b="0"/>
              <a:pathLst>
                <a:path w="379027" h="40700">
                  <a:moveTo>
                    <a:pt x="379026" y="40699"/>
                  </a:moveTo>
                  <a:lnTo>
                    <a:pt x="370091" y="37765"/>
                  </a:lnTo>
                  <a:lnTo>
                    <a:pt x="360464" y="34984"/>
                  </a:lnTo>
                  <a:lnTo>
                    <a:pt x="349176" y="32084"/>
                  </a:lnTo>
                  <a:lnTo>
                    <a:pt x="336509" y="29044"/>
                  </a:lnTo>
                  <a:lnTo>
                    <a:pt x="323029" y="25879"/>
                  </a:lnTo>
                  <a:lnTo>
                    <a:pt x="309139" y="22615"/>
                  </a:lnTo>
                  <a:lnTo>
                    <a:pt x="294412" y="19277"/>
                  </a:lnTo>
                  <a:lnTo>
                    <a:pt x="277727" y="15886"/>
                  </a:lnTo>
                  <a:lnTo>
                    <a:pt x="258631" y="12462"/>
                  </a:lnTo>
                  <a:lnTo>
                    <a:pt x="237927" y="9179"/>
                  </a:lnTo>
                  <a:lnTo>
                    <a:pt x="217253" y="6355"/>
                  </a:lnTo>
                  <a:lnTo>
                    <a:pt x="197566" y="4124"/>
                  </a:lnTo>
                  <a:lnTo>
                    <a:pt x="178960" y="2456"/>
                  </a:lnTo>
                  <a:lnTo>
                    <a:pt x="161026" y="1255"/>
                  </a:lnTo>
                  <a:lnTo>
                    <a:pt x="143402" y="413"/>
                  </a:lnTo>
                  <a:lnTo>
                    <a:pt x="125565" y="0"/>
                  </a:lnTo>
                  <a:lnTo>
                    <a:pt x="106810" y="246"/>
                  </a:lnTo>
                  <a:lnTo>
                    <a:pt x="86874" y="1222"/>
                  </a:lnTo>
                  <a:lnTo>
                    <a:pt x="66877" y="2698"/>
                  </a:lnTo>
                  <a:lnTo>
                    <a:pt x="47160" y="4380"/>
                  </a:lnTo>
                  <a:lnTo>
                    <a:pt x="25986" y="6416"/>
                  </a:lnTo>
                  <a:lnTo>
                    <a:pt x="0" y="9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5886230" y="1284477"/>
            <a:ext cx="2490365" cy="958077"/>
            <a:chOff x="5886230" y="1284477"/>
            <a:chExt cx="2490365" cy="958077"/>
          </a:xfrm>
        </p:grpSpPr>
        <p:sp>
          <p:nvSpPr>
            <p:cNvPr id="127" name="Freeform 126"/>
            <p:cNvSpPr/>
            <p:nvPr/>
          </p:nvSpPr>
          <p:spPr>
            <a:xfrm>
              <a:off x="6359212" y="1568746"/>
              <a:ext cx="10525" cy="463255"/>
            </a:xfrm>
            <a:custGeom>
              <a:avLst/>
              <a:gdLst/>
              <a:ahLst/>
              <a:cxnLst/>
              <a:rect l="0" t="0" r="0" b="0"/>
              <a:pathLst>
                <a:path w="10525" h="463255">
                  <a:moveTo>
                    <a:pt x="0" y="0"/>
                  </a:moveTo>
                  <a:lnTo>
                    <a:pt x="1" y="58616"/>
                  </a:lnTo>
                  <a:lnTo>
                    <a:pt x="8333" y="118333"/>
                  </a:lnTo>
                  <a:lnTo>
                    <a:pt x="9878" y="164913"/>
                  </a:lnTo>
                  <a:lnTo>
                    <a:pt x="10336" y="216929"/>
                  </a:lnTo>
                  <a:lnTo>
                    <a:pt x="10472" y="268216"/>
                  </a:lnTo>
                  <a:lnTo>
                    <a:pt x="10511" y="327866"/>
                  </a:lnTo>
                  <a:lnTo>
                    <a:pt x="10524" y="386874"/>
                  </a:lnTo>
                  <a:lnTo>
                    <a:pt x="7408" y="43204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159171" y="1532926"/>
              <a:ext cx="407861" cy="572350"/>
            </a:xfrm>
            <a:custGeom>
              <a:avLst/>
              <a:gdLst/>
              <a:ahLst/>
              <a:cxnLst/>
              <a:rect l="0" t="0" r="0" b="0"/>
              <a:pathLst>
                <a:path w="407861" h="572350">
                  <a:moveTo>
                    <a:pt x="0" y="130576"/>
                  </a:moveTo>
                  <a:lnTo>
                    <a:pt x="0" y="108219"/>
                  </a:lnTo>
                  <a:lnTo>
                    <a:pt x="11178" y="77549"/>
                  </a:lnTo>
                  <a:lnTo>
                    <a:pt x="29308" y="51823"/>
                  </a:lnTo>
                  <a:lnTo>
                    <a:pt x="64801" y="23340"/>
                  </a:lnTo>
                  <a:lnTo>
                    <a:pt x="111846" y="5235"/>
                  </a:lnTo>
                  <a:lnTo>
                    <a:pt x="142126" y="0"/>
                  </a:lnTo>
                  <a:lnTo>
                    <a:pt x="202813" y="3051"/>
                  </a:lnTo>
                  <a:lnTo>
                    <a:pt x="265189" y="9590"/>
                  </a:lnTo>
                  <a:lnTo>
                    <a:pt x="287878" y="18703"/>
                  </a:lnTo>
                  <a:lnTo>
                    <a:pt x="305760" y="31722"/>
                  </a:lnTo>
                  <a:lnTo>
                    <a:pt x="327811" y="58782"/>
                  </a:lnTo>
                  <a:lnTo>
                    <a:pt x="337936" y="78781"/>
                  </a:lnTo>
                  <a:lnTo>
                    <a:pt x="340097" y="105606"/>
                  </a:lnTo>
                  <a:lnTo>
                    <a:pt x="335987" y="134686"/>
                  </a:lnTo>
                  <a:lnTo>
                    <a:pt x="307790" y="192902"/>
                  </a:lnTo>
                  <a:lnTo>
                    <a:pt x="266630" y="242190"/>
                  </a:lnTo>
                  <a:lnTo>
                    <a:pt x="237241" y="267310"/>
                  </a:lnTo>
                  <a:lnTo>
                    <a:pt x="238879" y="268526"/>
                  </a:lnTo>
                  <a:lnTo>
                    <a:pt x="251228" y="269096"/>
                  </a:lnTo>
                  <a:lnTo>
                    <a:pt x="304903" y="282164"/>
                  </a:lnTo>
                  <a:lnTo>
                    <a:pt x="346186" y="304062"/>
                  </a:lnTo>
                  <a:lnTo>
                    <a:pt x="370596" y="326389"/>
                  </a:lnTo>
                  <a:lnTo>
                    <a:pt x="401327" y="382472"/>
                  </a:lnTo>
                  <a:lnTo>
                    <a:pt x="407860" y="420201"/>
                  </a:lnTo>
                  <a:lnTo>
                    <a:pt x="404207" y="461016"/>
                  </a:lnTo>
                  <a:lnTo>
                    <a:pt x="384086" y="508324"/>
                  </a:lnTo>
                  <a:lnTo>
                    <a:pt x="371136" y="530091"/>
                  </a:lnTo>
                  <a:lnTo>
                    <a:pt x="339513" y="556487"/>
                  </a:lnTo>
                  <a:lnTo>
                    <a:pt x="313892" y="565535"/>
                  </a:lnTo>
                  <a:lnTo>
                    <a:pt x="253726" y="571343"/>
                  </a:lnTo>
                  <a:lnTo>
                    <a:pt x="202820" y="572349"/>
                  </a:lnTo>
                  <a:lnTo>
                    <a:pt x="174370" y="566346"/>
                  </a:lnTo>
                  <a:lnTo>
                    <a:pt x="112043" y="544667"/>
                  </a:lnTo>
                  <a:lnTo>
                    <a:pt x="94756" y="541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632953" y="1558217"/>
              <a:ext cx="10492" cy="505369"/>
            </a:xfrm>
            <a:custGeom>
              <a:avLst/>
              <a:gdLst/>
              <a:ahLst/>
              <a:cxnLst/>
              <a:rect l="0" t="0" r="0" b="0"/>
              <a:pathLst>
                <a:path w="10492" h="505369">
                  <a:moveTo>
                    <a:pt x="0" y="0"/>
                  </a:moveTo>
                  <a:lnTo>
                    <a:pt x="0" y="48931"/>
                  </a:lnTo>
                  <a:lnTo>
                    <a:pt x="3120" y="103015"/>
                  </a:lnTo>
                  <a:lnTo>
                    <a:pt x="7236" y="147560"/>
                  </a:lnTo>
                  <a:lnTo>
                    <a:pt x="9065" y="194654"/>
                  </a:lnTo>
                  <a:lnTo>
                    <a:pt x="10095" y="250438"/>
                  </a:lnTo>
                  <a:lnTo>
                    <a:pt x="10400" y="313370"/>
                  </a:lnTo>
                  <a:lnTo>
                    <a:pt x="10491" y="372700"/>
                  </a:lnTo>
                  <a:lnTo>
                    <a:pt x="4928" y="421735"/>
                  </a:lnTo>
                  <a:lnTo>
                    <a:pt x="973" y="482782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708071" y="1862174"/>
              <a:ext cx="219681" cy="211941"/>
            </a:xfrm>
            <a:custGeom>
              <a:avLst/>
              <a:gdLst/>
              <a:ahLst/>
              <a:cxnLst/>
              <a:rect l="0" t="0" r="0" b="0"/>
              <a:pathLst>
                <a:path w="219681" h="211941">
                  <a:moveTo>
                    <a:pt x="124924" y="138240"/>
                  </a:moveTo>
                  <a:lnTo>
                    <a:pt x="141712" y="75960"/>
                  </a:lnTo>
                  <a:lnTo>
                    <a:pt x="144083" y="49339"/>
                  </a:lnTo>
                  <a:lnTo>
                    <a:pt x="138898" y="28148"/>
                  </a:lnTo>
                  <a:lnTo>
                    <a:pt x="134240" y="19222"/>
                  </a:lnTo>
                  <a:lnTo>
                    <a:pt x="116586" y="6185"/>
                  </a:lnTo>
                  <a:lnTo>
                    <a:pt x="105327" y="1070"/>
                  </a:lnTo>
                  <a:lnTo>
                    <a:pt x="94312" y="0"/>
                  </a:lnTo>
                  <a:lnTo>
                    <a:pt x="72714" y="5050"/>
                  </a:lnTo>
                  <a:lnTo>
                    <a:pt x="40824" y="21048"/>
                  </a:lnTo>
                  <a:lnTo>
                    <a:pt x="14738" y="46194"/>
                  </a:lnTo>
                  <a:lnTo>
                    <a:pt x="5762" y="68865"/>
                  </a:lnTo>
                  <a:lnTo>
                    <a:pt x="0" y="121547"/>
                  </a:lnTo>
                  <a:lnTo>
                    <a:pt x="4591" y="163060"/>
                  </a:lnTo>
                  <a:lnTo>
                    <a:pt x="18950" y="199406"/>
                  </a:lnTo>
                  <a:lnTo>
                    <a:pt x="26198" y="205924"/>
                  </a:lnTo>
                  <a:lnTo>
                    <a:pt x="34540" y="209099"/>
                  </a:lnTo>
                  <a:lnTo>
                    <a:pt x="43611" y="210046"/>
                  </a:lnTo>
                  <a:lnTo>
                    <a:pt x="51998" y="207168"/>
                  </a:lnTo>
                  <a:lnTo>
                    <a:pt x="67555" y="194611"/>
                  </a:lnTo>
                  <a:lnTo>
                    <a:pt x="95437" y="157954"/>
                  </a:lnTo>
                  <a:lnTo>
                    <a:pt x="117257" y="106478"/>
                  </a:lnTo>
                  <a:lnTo>
                    <a:pt x="118397" y="85519"/>
                  </a:lnTo>
                  <a:lnTo>
                    <a:pt x="117063" y="75017"/>
                  </a:lnTo>
                  <a:lnTo>
                    <a:pt x="116174" y="72694"/>
                  </a:lnTo>
                  <a:lnTo>
                    <a:pt x="115186" y="82592"/>
                  </a:lnTo>
                  <a:lnTo>
                    <a:pt x="129119" y="144490"/>
                  </a:lnTo>
                  <a:lnTo>
                    <a:pt x="144754" y="173497"/>
                  </a:lnTo>
                  <a:lnTo>
                    <a:pt x="164204" y="196910"/>
                  </a:lnTo>
                  <a:lnTo>
                    <a:pt x="184106" y="205260"/>
                  </a:lnTo>
                  <a:lnTo>
                    <a:pt x="219680" y="211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948808" y="1897137"/>
              <a:ext cx="157928" cy="208563"/>
            </a:xfrm>
            <a:custGeom>
              <a:avLst/>
              <a:gdLst/>
              <a:ahLst/>
              <a:cxnLst/>
              <a:rect l="0" t="0" r="0" b="0"/>
              <a:pathLst>
                <a:path w="157928" h="208563">
                  <a:moveTo>
                    <a:pt x="0" y="40106"/>
                  </a:moveTo>
                  <a:lnTo>
                    <a:pt x="0" y="98723"/>
                  </a:lnTo>
                  <a:lnTo>
                    <a:pt x="8334" y="158439"/>
                  </a:lnTo>
                  <a:lnTo>
                    <a:pt x="8383" y="175757"/>
                  </a:lnTo>
                  <a:lnTo>
                    <a:pt x="6758" y="173824"/>
                  </a:lnTo>
                  <a:lnTo>
                    <a:pt x="3004" y="159198"/>
                  </a:lnTo>
                  <a:lnTo>
                    <a:pt x="3713" y="108561"/>
                  </a:lnTo>
                  <a:lnTo>
                    <a:pt x="14771" y="48169"/>
                  </a:lnTo>
                  <a:lnTo>
                    <a:pt x="30373" y="10910"/>
                  </a:lnTo>
                  <a:lnTo>
                    <a:pt x="38966" y="4264"/>
                  </a:lnTo>
                  <a:lnTo>
                    <a:pt x="60992" y="0"/>
                  </a:lnTo>
                  <a:lnTo>
                    <a:pt x="71077" y="2840"/>
                  </a:lnTo>
                  <a:lnTo>
                    <a:pt x="88522" y="15354"/>
                  </a:lnTo>
                  <a:lnTo>
                    <a:pt x="111496" y="47720"/>
                  </a:lnTo>
                  <a:lnTo>
                    <a:pt x="131815" y="99409"/>
                  </a:lnTo>
                  <a:lnTo>
                    <a:pt x="150705" y="155410"/>
                  </a:lnTo>
                  <a:lnTo>
                    <a:pt x="157927" y="208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190964" y="1642445"/>
              <a:ext cx="8333" cy="505369"/>
            </a:xfrm>
            <a:custGeom>
              <a:avLst/>
              <a:gdLst/>
              <a:ahLst/>
              <a:cxnLst/>
              <a:rect l="0" t="0" r="0" b="0"/>
              <a:pathLst>
                <a:path w="8333" h="505369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6117"/>
                  </a:lnTo>
                  <a:lnTo>
                    <a:pt x="0" y="224695"/>
                  </a:lnTo>
                  <a:lnTo>
                    <a:pt x="0" y="286410"/>
                  </a:lnTo>
                  <a:lnTo>
                    <a:pt x="8332" y="349455"/>
                  </a:lnTo>
                  <a:lnTo>
                    <a:pt x="4506" y="409580"/>
                  </a:lnTo>
                  <a:lnTo>
                    <a:pt x="890" y="46703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209895" y="1810901"/>
              <a:ext cx="138997" cy="305327"/>
            </a:xfrm>
            <a:custGeom>
              <a:avLst/>
              <a:gdLst/>
              <a:ahLst/>
              <a:cxnLst/>
              <a:rect l="0" t="0" r="0" b="0"/>
              <a:pathLst>
                <a:path w="138997" h="305327">
                  <a:moveTo>
                    <a:pt x="128467" y="0"/>
                  </a:moveTo>
                  <a:lnTo>
                    <a:pt x="72072" y="57565"/>
                  </a:lnTo>
                  <a:lnTo>
                    <a:pt x="23168" y="118297"/>
                  </a:lnTo>
                  <a:lnTo>
                    <a:pt x="692" y="158418"/>
                  </a:lnTo>
                  <a:lnTo>
                    <a:pt x="0" y="168783"/>
                  </a:lnTo>
                  <a:lnTo>
                    <a:pt x="5470" y="189659"/>
                  </a:lnTo>
                  <a:lnTo>
                    <a:pt x="21939" y="207515"/>
                  </a:lnTo>
                  <a:lnTo>
                    <a:pt x="77911" y="252416"/>
                  </a:lnTo>
                  <a:lnTo>
                    <a:pt x="13899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380476" y="1879091"/>
              <a:ext cx="200043" cy="219100"/>
            </a:xfrm>
            <a:custGeom>
              <a:avLst/>
              <a:gdLst/>
              <a:ahLst/>
              <a:cxnLst/>
              <a:rect l="0" t="0" r="0" b="0"/>
              <a:pathLst>
                <a:path w="200043" h="219100">
                  <a:moveTo>
                    <a:pt x="0" y="142380"/>
                  </a:moveTo>
                  <a:lnTo>
                    <a:pt x="55046" y="125592"/>
                  </a:lnTo>
                  <a:lnTo>
                    <a:pt x="91829" y="120248"/>
                  </a:lnTo>
                  <a:lnTo>
                    <a:pt x="147014" y="92181"/>
                  </a:lnTo>
                  <a:lnTo>
                    <a:pt x="173281" y="71874"/>
                  </a:lnTo>
                  <a:lnTo>
                    <a:pt x="177522" y="62621"/>
                  </a:lnTo>
                  <a:lnTo>
                    <a:pt x="179115" y="39861"/>
                  </a:lnTo>
                  <a:lnTo>
                    <a:pt x="172803" y="20387"/>
                  </a:lnTo>
                  <a:lnTo>
                    <a:pt x="167845" y="11918"/>
                  </a:lnTo>
                  <a:lnTo>
                    <a:pt x="159859" y="6273"/>
                  </a:lnTo>
                  <a:lnTo>
                    <a:pt x="138510" y="0"/>
                  </a:lnTo>
                  <a:lnTo>
                    <a:pt x="105771" y="2057"/>
                  </a:lnTo>
                  <a:lnTo>
                    <a:pt x="73844" y="15665"/>
                  </a:lnTo>
                  <a:lnTo>
                    <a:pt x="47746" y="34515"/>
                  </a:lnTo>
                  <a:lnTo>
                    <a:pt x="25195" y="60507"/>
                  </a:lnTo>
                  <a:lnTo>
                    <a:pt x="17047" y="83375"/>
                  </a:lnTo>
                  <a:lnTo>
                    <a:pt x="14596" y="109137"/>
                  </a:lnTo>
                  <a:lnTo>
                    <a:pt x="25564" y="172130"/>
                  </a:lnTo>
                  <a:lnTo>
                    <a:pt x="40980" y="199418"/>
                  </a:lnTo>
                  <a:lnTo>
                    <a:pt x="56818" y="211794"/>
                  </a:lnTo>
                  <a:lnTo>
                    <a:pt x="65955" y="216732"/>
                  </a:lnTo>
                  <a:lnTo>
                    <a:pt x="85465" y="219099"/>
                  </a:lnTo>
                  <a:lnTo>
                    <a:pt x="105836" y="215082"/>
                  </a:lnTo>
                  <a:lnTo>
                    <a:pt x="167335" y="187516"/>
                  </a:lnTo>
                  <a:lnTo>
                    <a:pt x="200042" y="163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759528" y="1547689"/>
              <a:ext cx="21032" cy="536954"/>
            </a:xfrm>
            <a:custGeom>
              <a:avLst/>
              <a:gdLst/>
              <a:ahLst/>
              <a:cxnLst/>
              <a:rect l="0" t="0" r="0" b="0"/>
              <a:pathLst>
                <a:path w="21032" h="536954">
                  <a:moveTo>
                    <a:pt x="10503" y="0"/>
                  </a:moveTo>
                  <a:lnTo>
                    <a:pt x="3267" y="27556"/>
                  </a:lnTo>
                  <a:lnTo>
                    <a:pt x="625" y="90018"/>
                  </a:lnTo>
                  <a:lnTo>
                    <a:pt x="168" y="152234"/>
                  </a:lnTo>
                  <a:lnTo>
                    <a:pt x="60" y="197511"/>
                  </a:lnTo>
                  <a:lnTo>
                    <a:pt x="0" y="260123"/>
                  </a:lnTo>
                  <a:lnTo>
                    <a:pt x="3099" y="321267"/>
                  </a:lnTo>
                  <a:lnTo>
                    <a:pt x="9040" y="373076"/>
                  </a:lnTo>
                  <a:lnTo>
                    <a:pt x="17450" y="435605"/>
                  </a:lnTo>
                  <a:lnTo>
                    <a:pt x="20324" y="494230"/>
                  </a:lnTo>
                  <a:lnTo>
                    <a:pt x="21031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559461" y="1684559"/>
              <a:ext cx="347441" cy="10530"/>
            </a:xfrm>
            <a:custGeom>
              <a:avLst/>
              <a:gdLst/>
              <a:ahLst/>
              <a:cxnLst/>
              <a:rect l="0" t="0" r="0" b="0"/>
              <a:pathLst>
                <a:path w="347441" h="10530">
                  <a:moveTo>
                    <a:pt x="347440" y="0"/>
                  </a:moveTo>
                  <a:lnTo>
                    <a:pt x="298510" y="0"/>
                  </a:lnTo>
                  <a:lnTo>
                    <a:pt x="239379" y="5589"/>
                  </a:lnTo>
                  <a:lnTo>
                    <a:pt x="191159" y="9065"/>
                  </a:lnTo>
                  <a:lnTo>
                    <a:pt x="139828" y="10095"/>
                  </a:lnTo>
                  <a:lnTo>
                    <a:pt x="77317" y="10443"/>
                  </a:lnTo>
                  <a:lnTo>
                    <a:pt x="22335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886230" y="1284477"/>
              <a:ext cx="2490365" cy="958077"/>
            </a:xfrm>
            <a:custGeom>
              <a:avLst/>
              <a:gdLst/>
              <a:ahLst/>
              <a:cxnLst/>
              <a:rect l="0" t="0" r="0" b="0"/>
              <a:pathLst>
                <a:path w="2490365" h="958077">
                  <a:moveTo>
                    <a:pt x="1641646" y="63170"/>
                  </a:moveTo>
                  <a:lnTo>
                    <a:pt x="1579168" y="51717"/>
                  </a:lnTo>
                  <a:lnTo>
                    <a:pt x="1522459" y="38421"/>
                  </a:lnTo>
                  <a:lnTo>
                    <a:pt x="1466197" y="31765"/>
                  </a:lnTo>
                  <a:lnTo>
                    <a:pt x="1406904" y="23518"/>
                  </a:lnTo>
                  <a:lnTo>
                    <a:pt x="1344803" y="15953"/>
                  </a:lnTo>
                  <a:lnTo>
                    <a:pt x="1296068" y="6546"/>
                  </a:lnTo>
                  <a:lnTo>
                    <a:pt x="1244584" y="1939"/>
                  </a:lnTo>
                  <a:lnTo>
                    <a:pt x="1192285" y="574"/>
                  </a:lnTo>
                  <a:lnTo>
                    <a:pt x="1139745" y="170"/>
                  </a:lnTo>
                  <a:lnTo>
                    <a:pt x="1087132" y="50"/>
                  </a:lnTo>
                  <a:lnTo>
                    <a:pt x="1034499" y="14"/>
                  </a:lnTo>
                  <a:lnTo>
                    <a:pt x="976269" y="4"/>
                  </a:lnTo>
                  <a:lnTo>
                    <a:pt x="920152" y="1"/>
                  </a:lnTo>
                  <a:lnTo>
                    <a:pt x="866480" y="0"/>
                  </a:lnTo>
                  <a:lnTo>
                    <a:pt x="813532" y="5589"/>
                  </a:lnTo>
                  <a:lnTo>
                    <a:pt x="760799" y="14653"/>
                  </a:lnTo>
                  <a:lnTo>
                    <a:pt x="708130" y="19159"/>
                  </a:lnTo>
                  <a:lnTo>
                    <a:pt x="655479" y="26083"/>
                  </a:lnTo>
                  <a:lnTo>
                    <a:pt x="602834" y="35544"/>
                  </a:lnTo>
                  <a:lnTo>
                    <a:pt x="541050" y="56457"/>
                  </a:lnTo>
                  <a:lnTo>
                    <a:pt x="480665" y="76185"/>
                  </a:lnTo>
                  <a:lnTo>
                    <a:pt x="418348" y="102266"/>
                  </a:lnTo>
                  <a:lnTo>
                    <a:pt x="360978" y="129948"/>
                  </a:lnTo>
                  <a:lnTo>
                    <a:pt x="304585" y="157946"/>
                  </a:lnTo>
                  <a:lnTo>
                    <a:pt x="248386" y="186006"/>
                  </a:lnTo>
                  <a:lnTo>
                    <a:pt x="189639" y="229431"/>
                  </a:lnTo>
                  <a:lnTo>
                    <a:pt x="136192" y="274838"/>
                  </a:lnTo>
                  <a:lnTo>
                    <a:pt x="81315" y="329772"/>
                  </a:lnTo>
                  <a:lnTo>
                    <a:pt x="37927" y="392191"/>
                  </a:lnTo>
                  <a:lnTo>
                    <a:pt x="12872" y="454632"/>
                  </a:lnTo>
                  <a:lnTo>
                    <a:pt x="1900" y="517702"/>
                  </a:lnTo>
                  <a:lnTo>
                    <a:pt x="0" y="566604"/>
                  </a:lnTo>
                  <a:lnTo>
                    <a:pt x="14999" y="625955"/>
                  </a:lnTo>
                  <a:lnTo>
                    <a:pt x="39654" y="683594"/>
                  </a:lnTo>
                  <a:lnTo>
                    <a:pt x="87046" y="740048"/>
                  </a:lnTo>
                  <a:lnTo>
                    <a:pt x="131400" y="782578"/>
                  </a:lnTo>
                  <a:lnTo>
                    <a:pt x="187867" y="817707"/>
                  </a:lnTo>
                  <a:lnTo>
                    <a:pt x="245131" y="844618"/>
                  </a:lnTo>
                  <a:lnTo>
                    <a:pt x="303637" y="866229"/>
                  </a:lnTo>
                  <a:lnTo>
                    <a:pt x="360171" y="884312"/>
                  </a:lnTo>
                  <a:lnTo>
                    <a:pt x="422858" y="901930"/>
                  </a:lnTo>
                  <a:lnTo>
                    <a:pt x="474508" y="912466"/>
                  </a:lnTo>
                  <a:lnTo>
                    <a:pt x="531949" y="926506"/>
                  </a:lnTo>
                  <a:lnTo>
                    <a:pt x="583026" y="934956"/>
                  </a:lnTo>
                  <a:lnTo>
                    <a:pt x="638176" y="937795"/>
                  </a:lnTo>
                  <a:lnTo>
                    <a:pt x="694130" y="945288"/>
                  </a:lnTo>
                  <a:lnTo>
                    <a:pt x="750242" y="947114"/>
                  </a:lnTo>
                  <a:lnTo>
                    <a:pt x="813622" y="947475"/>
                  </a:lnTo>
                  <a:lnTo>
                    <a:pt x="872415" y="950666"/>
                  </a:lnTo>
                  <a:lnTo>
                    <a:pt x="929089" y="956626"/>
                  </a:lnTo>
                  <a:lnTo>
                    <a:pt x="986514" y="957803"/>
                  </a:lnTo>
                  <a:lnTo>
                    <a:pt x="1049850" y="958035"/>
                  </a:lnTo>
                  <a:lnTo>
                    <a:pt x="1096632" y="958076"/>
                  </a:lnTo>
                  <a:lnTo>
                    <a:pt x="1159252" y="952500"/>
                  </a:lnTo>
                  <a:lnTo>
                    <a:pt x="1208075" y="949027"/>
                  </a:lnTo>
                  <a:lnTo>
                    <a:pt x="1259586" y="947997"/>
                  </a:lnTo>
                  <a:lnTo>
                    <a:pt x="1322159" y="947650"/>
                  </a:lnTo>
                  <a:lnTo>
                    <a:pt x="1371248" y="947589"/>
                  </a:lnTo>
                  <a:lnTo>
                    <a:pt x="1433469" y="947569"/>
                  </a:lnTo>
                  <a:lnTo>
                    <a:pt x="1484427" y="944446"/>
                  </a:lnTo>
                  <a:lnTo>
                    <a:pt x="1533451" y="939231"/>
                  </a:lnTo>
                  <a:lnTo>
                    <a:pt x="1580732" y="937686"/>
                  </a:lnTo>
                  <a:lnTo>
                    <a:pt x="1643521" y="937164"/>
                  </a:lnTo>
                  <a:lnTo>
                    <a:pt x="1702154" y="937061"/>
                  </a:lnTo>
                  <a:lnTo>
                    <a:pt x="1750561" y="935873"/>
                  </a:lnTo>
                  <a:lnTo>
                    <a:pt x="1812552" y="928704"/>
                  </a:lnTo>
                  <a:lnTo>
                    <a:pt x="1875186" y="921352"/>
                  </a:lnTo>
                  <a:lnTo>
                    <a:pt x="1932619" y="917040"/>
                  </a:lnTo>
                  <a:lnTo>
                    <a:pt x="1989024" y="913069"/>
                  </a:lnTo>
                  <a:lnTo>
                    <a:pt x="2052032" y="899218"/>
                  </a:lnTo>
                  <a:lnTo>
                    <a:pt x="2113780" y="889898"/>
                  </a:lnTo>
                  <a:lnTo>
                    <a:pt x="2167962" y="877075"/>
                  </a:lnTo>
                  <a:lnTo>
                    <a:pt x="2220291" y="866757"/>
                  </a:lnTo>
                  <a:lnTo>
                    <a:pt x="2271192" y="849671"/>
                  </a:lnTo>
                  <a:lnTo>
                    <a:pt x="2326883" y="824535"/>
                  </a:lnTo>
                  <a:lnTo>
                    <a:pt x="2379508" y="799433"/>
                  </a:lnTo>
                  <a:lnTo>
                    <a:pt x="2423786" y="771944"/>
                  </a:lnTo>
                  <a:lnTo>
                    <a:pt x="2455061" y="734409"/>
                  </a:lnTo>
                  <a:lnTo>
                    <a:pt x="2480650" y="683148"/>
                  </a:lnTo>
                  <a:lnTo>
                    <a:pt x="2490364" y="638761"/>
                  </a:lnTo>
                  <a:lnTo>
                    <a:pt x="2490123" y="588565"/>
                  </a:lnTo>
                  <a:lnTo>
                    <a:pt x="2479522" y="539767"/>
                  </a:lnTo>
                  <a:lnTo>
                    <a:pt x="2454980" y="481357"/>
                  </a:lnTo>
                  <a:lnTo>
                    <a:pt x="2413659" y="425930"/>
                  </a:lnTo>
                  <a:lnTo>
                    <a:pt x="2357580" y="368547"/>
                  </a:lnTo>
                  <a:lnTo>
                    <a:pt x="2342374" y="355651"/>
                  </a:lnTo>
                  <a:lnTo>
                    <a:pt x="2281414" y="315205"/>
                  </a:lnTo>
                  <a:lnTo>
                    <a:pt x="2220496" y="276803"/>
                  </a:lnTo>
                  <a:lnTo>
                    <a:pt x="2160806" y="249360"/>
                  </a:lnTo>
                  <a:lnTo>
                    <a:pt x="2105329" y="228603"/>
                  </a:lnTo>
                  <a:lnTo>
                    <a:pt x="2043980" y="202300"/>
                  </a:lnTo>
                  <a:lnTo>
                    <a:pt x="1980977" y="181621"/>
                  </a:lnTo>
                  <a:lnTo>
                    <a:pt x="1925699" y="160181"/>
                  </a:lnTo>
                  <a:lnTo>
                    <a:pt x="1864131" y="144334"/>
                  </a:lnTo>
                  <a:lnTo>
                    <a:pt x="1812982" y="133492"/>
                  </a:lnTo>
                  <a:lnTo>
                    <a:pt x="1760782" y="122871"/>
                  </a:lnTo>
                  <a:lnTo>
                    <a:pt x="1708271" y="112315"/>
                  </a:lnTo>
                  <a:lnTo>
                    <a:pt x="1655667" y="101778"/>
                  </a:lnTo>
                  <a:lnTo>
                    <a:pt x="1592725" y="94973"/>
                  </a:lnTo>
                  <a:lnTo>
                    <a:pt x="1542403" y="87931"/>
                  </a:lnTo>
                  <a:lnTo>
                    <a:pt x="1490447" y="84155"/>
                  </a:lnTo>
                  <a:lnTo>
                    <a:pt x="1436839" y="77317"/>
                  </a:lnTo>
                  <a:lnTo>
                    <a:pt x="1378191" y="74771"/>
                  </a:lnTo>
                  <a:lnTo>
                    <a:pt x="1322079" y="72847"/>
                  </a:lnTo>
                  <a:lnTo>
                    <a:pt x="1260350" y="67727"/>
                  </a:lnTo>
                  <a:lnTo>
                    <a:pt x="1198906" y="71409"/>
                  </a:lnTo>
                  <a:lnTo>
                    <a:pt x="1167863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7033222" y="4001446"/>
            <a:ext cx="2210463" cy="1925954"/>
            <a:chOff x="7033222" y="4001446"/>
            <a:chExt cx="2210463" cy="1925954"/>
          </a:xfrm>
        </p:grpSpPr>
        <p:sp>
          <p:nvSpPr>
            <p:cNvPr id="139" name="Freeform 138"/>
            <p:cNvSpPr/>
            <p:nvPr/>
          </p:nvSpPr>
          <p:spPr>
            <a:xfrm>
              <a:off x="7323166" y="4376884"/>
              <a:ext cx="236296" cy="520471"/>
            </a:xfrm>
            <a:custGeom>
              <a:avLst/>
              <a:gdLst/>
              <a:ahLst/>
              <a:cxnLst/>
              <a:rect l="0" t="0" r="0" b="0"/>
              <a:pathLst>
                <a:path w="236296" h="520471">
                  <a:moveTo>
                    <a:pt x="236295" y="97727"/>
                  </a:moveTo>
                  <a:lnTo>
                    <a:pt x="227962" y="60249"/>
                  </a:lnTo>
                  <a:lnTo>
                    <a:pt x="224403" y="37786"/>
                  </a:lnTo>
                  <a:lnTo>
                    <a:pt x="215022" y="20004"/>
                  </a:lnTo>
                  <a:lnTo>
                    <a:pt x="199934" y="7422"/>
                  </a:lnTo>
                  <a:lnTo>
                    <a:pt x="190997" y="2428"/>
                  </a:lnTo>
                  <a:lnTo>
                    <a:pt x="168590" y="0"/>
                  </a:lnTo>
                  <a:lnTo>
                    <a:pt x="145372" y="3990"/>
                  </a:lnTo>
                  <a:lnTo>
                    <a:pt x="127255" y="13562"/>
                  </a:lnTo>
                  <a:lnTo>
                    <a:pt x="96560" y="47177"/>
                  </a:lnTo>
                  <a:lnTo>
                    <a:pt x="60904" y="103592"/>
                  </a:lnTo>
                  <a:lnTo>
                    <a:pt x="37189" y="160284"/>
                  </a:lnTo>
                  <a:lnTo>
                    <a:pt x="18829" y="215800"/>
                  </a:lnTo>
                  <a:lnTo>
                    <a:pt x="4692" y="272305"/>
                  </a:lnTo>
                  <a:lnTo>
                    <a:pt x="0" y="299320"/>
                  </a:lnTo>
                  <a:lnTo>
                    <a:pt x="2765" y="352820"/>
                  </a:lnTo>
                  <a:lnTo>
                    <a:pt x="6443" y="405067"/>
                  </a:lnTo>
                  <a:lnTo>
                    <a:pt x="27462" y="465236"/>
                  </a:lnTo>
                  <a:lnTo>
                    <a:pt x="41705" y="490352"/>
                  </a:lnTo>
                  <a:lnTo>
                    <a:pt x="59733" y="505414"/>
                  </a:lnTo>
                  <a:lnTo>
                    <a:pt x="95203" y="520470"/>
                  </a:lnTo>
                  <a:lnTo>
                    <a:pt x="118606" y="519190"/>
                  </a:lnTo>
                  <a:lnTo>
                    <a:pt x="139535" y="510821"/>
                  </a:lnTo>
                  <a:lnTo>
                    <a:pt x="164472" y="491787"/>
                  </a:lnTo>
                  <a:lnTo>
                    <a:pt x="185508" y="464440"/>
                  </a:lnTo>
                  <a:lnTo>
                    <a:pt x="215238" y="413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624529" y="4358798"/>
              <a:ext cx="134975" cy="506960"/>
            </a:xfrm>
            <a:custGeom>
              <a:avLst/>
              <a:gdLst/>
              <a:ahLst/>
              <a:cxnLst/>
              <a:rect l="0" t="0" r="0" b="0"/>
              <a:pathLst>
                <a:path w="134975" h="506960">
                  <a:moveTo>
                    <a:pt x="19160" y="0"/>
                  </a:moveTo>
                  <a:lnTo>
                    <a:pt x="19160" y="58616"/>
                  </a:lnTo>
                  <a:lnTo>
                    <a:pt x="19160" y="110174"/>
                  </a:lnTo>
                  <a:lnTo>
                    <a:pt x="19160" y="169904"/>
                  </a:lnTo>
                  <a:lnTo>
                    <a:pt x="19160" y="232056"/>
                  </a:lnTo>
                  <a:lnTo>
                    <a:pt x="19160" y="294925"/>
                  </a:lnTo>
                  <a:lnTo>
                    <a:pt x="19160" y="358006"/>
                  </a:lnTo>
                  <a:lnTo>
                    <a:pt x="19160" y="415561"/>
                  </a:lnTo>
                  <a:lnTo>
                    <a:pt x="17990" y="477836"/>
                  </a:lnTo>
                  <a:lnTo>
                    <a:pt x="13571" y="502490"/>
                  </a:lnTo>
                  <a:lnTo>
                    <a:pt x="10755" y="506959"/>
                  </a:lnTo>
                  <a:lnTo>
                    <a:pt x="7707" y="506429"/>
                  </a:lnTo>
                  <a:lnTo>
                    <a:pt x="4506" y="502565"/>
                  </a:lnTo>
                  <a:lnTo>
                    <a:pt x="0" y="474772"/>
                  </a:lnTo>
                  <a:lnTo>
                    <a:pt x="6883" y="416222"/>
                  </a:lnTo>
                  <a:lnTo>
                    <a:pt x="22628" y="361503"/>
                  </a:lnTo>
                  <a:lnTo>
                    <a:pt x="47922" y="322142"/>
                  </a:lnTo>
                  <a:lnTo>
                    <a:pt x="55882" y="317706"/>
                  </a:lnTo>
                  <a:lnTo>
                    <a:pt x="74085" y="315898"/>
                  </a:lnTo>
                  <a:lnTo>
                    <a:pt x="104065" y="327046"/>
                  </a:lnTo>
                  <a:lnTo>
                    <a:pt x="118506" y="345005"/>
                  </a:lnTo>
                  <a:lnTo>
                    <a:pt x="127655" y="369754"/>
                  </a:lnTo>
                  <a:lnTo>
                    <a:pt x="133528" y="430183"/>
                  </a:lnTo>
                  <a:lnTo>
                    <a:pt x="134974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814439" y="4673941"/>
              <a:ext cx="166163" cy="188371"/>
            </a:xfrm>
            <a:custGeom>
              <a:avLst/>
              <a:gdLst/>
              <a:ahLst/>
              <a:cxnLst/>
              <a:rect l="0" t="0" r="0" b="0"/>
              <a:pathLst>
                <a:path w="166163" h="188371">
                  <a:moveTo>
                    <a:pt x="102991" y="42826"/>
                  </a:moveTo>
                  <a:lnTo>
                    <a:pt x="93416" y="18779"/>
                  </a:lnTo>
                  <a:lnTo>
                    <a:pt x="82747" y="4452"/>
                  </a:lnTo>
                  <a:lnTo>
                    <a:pt x="75457" y="866"/>
                  </a:lnTo>
                  <a:lnTo>
                    <a:pt x="57999" y="0"/>
                  </a:lnTo>
                  <a:lnTo>
                    <a:pt x="41661" y="6634"/>
                  </a:lnTo>
                  <a:lnTo>
                    <a:pt x="34028" y="11679"/>
                  </a:lnTo>
                  <a:lnTo>
                    <a:pt x="22428" y="26643"/>
                  </a:lnTo>
                  <a:lnTo>
                    <a:pt x="5448" y="64845"/>
                  </a:lnTo>
                  <a:lnTo>
                    <a:pt x="0" y="101342"/>
                  </a:lnTo>
                  <a:lnTo>
                    <a:pt x="6565" y="154427"/>
                  </a:lnTo>
                  <a:lnTo>
                    <a:pt x="12561" y="177824"/>
                  </a:lnTo>
                  <a:lnTo>
                    <a:pt x="19308" y="184297"/>
                  </a:lnTo>
                  <a:lnTo>
                    <a:pt x="28485" y="187443"/>
                  </a:lnTo>
                  <a:lnTo>
                    <a:pt x="39282" y="188370"/>
                  </a:lnTo>
                  <a:lnTo>
                    <a:pt x="48820" y="185479"/>
                  </a:lnTo>
                  <a:lnTo>
                    <a:pt x="65657" y="172907"/>
                  </a:lnTo>
                  <a:lnTo>
                    <a:pt x="82700" y="146099"/>
                  </a:lnTo>
                  <a:lnTo>
                    <a:pt x="98940" y="96024"/>
                  </a:lnTo>
                  <a:lnTo>
                    <a:pt x="107510" y="50269"/>
                  </a:lnTo>
                  <a:lnTo>
                    <a:pt x="105779" y="25077"/>
                  </a:lnTo>
                  <a:lnTo>
                    <a:pt x="104850" y="22804"/>
                  </a:lnTo>
                  <a:lnTo>
                    <a:pt x="103817" y="35877"/>
                  </a:lnTo>
                  <a:lnTo>
                    <a:pt x="117717" y="95782"/>
                  </a:lnTo>
                  <a:lnTo>
                    <a:pt x="133351" y="127147"/>
                  </a:lnTo>
                  <a:lnTo>
                    <a:pt x="166162" y="158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003275" y="4643067"/>
              <a:ext cx="114197" cy="233606"/>
            </a:xfrm>
            <a:custGeom>
              <a:avLst/>
              <a:gdLst/>
              <a:ahLst/>
              <a:cxnLst/>
              <a:rect l="0" t="0" r="0" b="0"/>
              <a:pathLst>
                <a:path w="114197" h="233606">
                  <a:moveTo>
                    <a:pt x="8911" y="84228"/>
                  </a:moveTo>
                  <a:lnTo>
                    <a:pt x="12031" y="133159"/>
                  </a:lnTo>
                  <a:lnTo>
                    <a:pt x="17977" y="192289"/>
                  </a:lnTo>
                  <a:lnTo>
                    <a:pt x="25217" y="233605"/>
                  </a:lnTo>
                  <a:lnTo>
                    <a:pt x="24461" y="232946"/>
                  </a:lnTo>
                  <a:lnTo>
                    <a:pt x="12865" y="196272"/>
                  </a:lnTo>
                  <a:lnTo>
                    <a:pt x="3843" y="137991"/>
                  </a:lnTo>
                  <a:lnTo>
                    <a:pt x="0" y="100028"/>
                  </a:lnTo>
                  <a:lnTo>
                    <a:pt x="5341" y="79162"/>
                  </a:lnTo>
                  <a:lnTo>
                    <a:pt x="10041" y="70322"/>
                  </a:lnTo>
                  <a:lnTo>
                    <a:pt x="24621" y="57380"/>
                  </a:lnTo>
                  <a:lnTo>
                    <a:pt x="83066" y="28882"/>
                  </a:lnTo>
                  <a:lnTo>
                    <a:pt x="100360" y="17516"/>
                  </a:lnTo>
                  <a:lnTo>
                    <a:pt x="1141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180642" y="4379855"/>
              <a:ext cx="1" cy="473783"/>
            </a:xfrm>
            <a:custGeom>
              <a:avLst/>
              <a:gdLst/>
              <a:ahLst/>
              <a:cxnLst/>
              <a:rect l="0" t="0" r="0" b="0"/>
              <a:pathLst>
                <a:path w="1" h="473783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6117"/>
                  </a:lnTo>
                  <a:lnTo>
                    <a:pt x="0" y="224694"/>
                  </a:lnTo>
                  <a:lnTo>
                    <a:pt x="0" y="277926"/>
                  </a:lnTo>
                  <a:lnTo>
                    <a:pt x="0" y="335032"/>
                  </a:lnTo>
                  <a:lnTo>
                    <a:pt x="0" y="385877"/>
                  </a:lnTo>
                  <a:lnTo>
                    <a:pt x="0" y="44498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222757" y="4631646"/>
              <a:ext cx="150497" cy="238787"/>
            </a:xfrm>
            <a:custGeom>
              <a:avLst/>
              <a:gdLst/>
              <a:ahLst/>
              <a:cxnLst/>
              <a:rect l="0" t="0" r="0" b="0"/>
              <a:pathLst>
                <a:path w="150497" h="238787">
                  <a:moveTo>
                    <a:pt x="0" y="137763"/>
                  </a:moveTo>
                  <a:lnTo>
                    <a:pt x="53874" y="112569"/>
                  </a:lnTo>
                  <a:lnTo>
                    <a:pt x="114751" y="87713"/>
                  </a:lnTo>
                  <a:lnTo>
                    <a:pt x="131329" y="76134"/>
                  </a:lnTo>
                  <a:lnTo>
                    <a:pt x="143376" y="60069"/>
                  </a:lnTo>
                  <a:lnTo>
                    <a:pt x="148226" y="50872"/>
                  </a:lnTo>
                  <a:lnTo>
                    <a:pt x="150496" y="31295"/>
                  </a:lnTo>
                  <a:lnTo>
                    <a:pt x="149463" y="21161"/>
                  </a:lnTo>
                  <a:lnTo>
                    <a:pt x="145266" y="13235"/>
                  </a:lnTo>
                  <a:lnTo>
                    <a:pt x="131242" y="1308"/>
                  </a:lnTo>
                  <a:lnTo>
                    <a:pt x="122590" y="0"/>
                  </a:lnTo>
                  <a:lnTo>
                    <a:pt x="103616" y="4785"/>
                  </a:lnTo>
                  <a:lnTo>
                    <a:pt x="78794" y="20633"/>
                  </a:lnTo>
                  <a:lnTo>
                    <a:pt x="56621" y="51325"/>
                  </a:lnTo>
                  <a:lnTo>
                    <a:pt x="32571" y="109006"/>
                  </a:lnTo>
                  <a:lnTo>
                    <a:pt x="27344" y="136681"/>
                  </a:lnTo>
                  <a:lnTo>
                    <a:pt x="28920" y="168478"/>
                  </a:lnTo>
                  <a:lnTo>
                    <a:pt x="36640" y="192748"/>
                  </a:lnTo>
                  <a:lnTo>
                    <a:pt x="49039" y="211334"/>
                  </a:lnTo>
                  <a:lnTo>
                    <a:pt x="66249" y="227393"/>
                  </a:lnTo>
                  <a:lnTo>
                    <a:pt x="88714" y="236090"/>
                  </a:lnTo>
                  <a:lnTo>
                    <a:pt x="109618" y="238786"/>
                  </a:lnTo>
                  <a:lnTo>
                    <a:pt x="115192" y="237867"/>
                  </a:lnTo>
                  <a:lnTo>
                    <a:pt x="126341" y="232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442597" y="4622010"/>
              <a:ext cx="172809" cy="305327"/>
            </a:xfrm>
            <a:custGeom>
              <a:avLst/>
              <a:gdLst/>
              <a:ahLst/>
              <a:cxnLst/>
              <a:rect l="0" t="0" r="0" b="0"/>
              <a:pathLst>
                <a:path w="172809" h="305327">
                  <a:moveTo>
                    <a:pt x="117072" y="0"/>
                  </a:moveTo>
                  <a:lnTo>
                    <a:pt x="54813" y="19128"/>
                  </a:lnTo>
                  <a:lnTo>
                    <a:pt x="15878" y="49803"/>
                  </a:lnTo>
                  <a:lnTo>
                    <a:pt x="0" y="75978"/>
                  </a:lnTo>
                  <a:lnTo>
                    <a:pt x="420" y="84577"/>
                  </a:lnTo>
                  <a:lnTo>
                    <a:pt x="4208" y="92649"/>
                  </a:lnTo>
                  <a:lnTo>
                    <a:pt x="17777" y="106688"/>
                  </a:lnTo>
                  <a:lnTo>
                    <a:pt x="75483" y="140103"/>
                  </a:lnTo>
                  <a:lnTo>
                    <a:pt x="137004" y="173020"/>
                  </a:lnTo>
                  <a:lnTo>
                    <a:pt x="153617" y="186472"/>
                  </a:lnTo>
                  <a:lnTo>
                    <a:pt x="170533" y="212789"/>
                  </a:lnTo>
                  <a:lnTo>
                    <a:pt x="172808" y="235733"/>
                  </a:lnTo>
                  <a:lnTo>
                    <a:pt x="171777" y="248402"/>
                  </a:lnTo>
                  <a:lnTo>
                    <a:pt x="166410" y="259188"/>
                  </a:lnTo>
                  <a:lnTo>
                    <a:pt x="147968" y="277412"/>
                  </a:lnTo>
                  <a:lnTo>
                    <a:pt x="111278" y="295235"/>
                  </a:lnTo>
                  <a:lnTo>
                    <a:pt x="5390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719807" y="5049501"/>
              <a:ext cx="289928" cy="431412"/>
            </a:xfrm>
            <a:custGeom>
              <a:avLst/>
              <a:gdLst/>
              <a:ahLst/>
              <a:cxnLst/>
              <a:rect l="0" t="0" r="0" b="0"/>
              <a:pathLst>
                <a:path w="289928" h="431412">
                  <a:moveTo>
                    <a:pt x="229208" y="35763"/>
                  </a:moveTo>
                  <a:lnTo>
                    <a:pt x="211227" y="20122"/>
                  </a:lnTo>
                  <a:lnTo>
                    <a:pt x="165056" y="919"/>
                  </a:lnTo>
                  <a:lnTo>
                    <a:pt x="144544" y="0"/>
                  </a:lnTo>
                  <a:lnTo>
                    <a:pt x="97191" y="8942"/>
                  </a:lnTo>
                  <a:lnTo>
                    <a:pt x="76557" y="21503"/>
                  </a:lnTo>
                  <a:lnTo>
                    <a:pt x="24417" y="70141"/>
                  </a:lnTo>
                  <a:lnTo>
                    <a:pt x="5742" y="110014"/>
                  </a:lnTo>
                  <a:lnTo>
                    <a:pt x="0" y="146800"/>
                  </a:lnTo>
                  <a:lnTo>
                    <a:pt x="4895" y="170510"/>
                  </a:lnTo>
                  <a:lnTo>
                    <a:pt x="9477" y="181747"/>
                  </a:lnTo>
                  <a:lnTo>
                    <a:pt x="23925" y="197351"/>
                  </a:lnTo>
                  <a:lnTo>
                    <a:pt x="61797" y="216900"/>
                  </a:lnTo>
                  <a:lnTo>
                    <a:pt x="112648" y="224791"/>
                  </a:lnTo>
                  <a:lnTo>
                    <a:pt x="171565" y="236402"/>
                  </a:lnTo>
                  <a:lnTo>
                    <a:pt x="228550" y="254600"/>
                  </a:lnTo>
                  <a:lnTo>
                    <a:pt x="249973" y="265995"/>
                  </a:lnTo>
                  <a:lnTo>
                    <a:pt x="264953" y="281978"/>
                  </a:lnTo>
                  <a:lnTo>
                    <a:pt x="284102" y="320834"/>
                  </a:lnTo>
                  <a:lnTo>
                    <a:pt x="289927" y="357444"/>
                  </a:lnTo>
                  <a:lnTo>
                    <a:pt x="285050" y="381114"/>
                  </a:lnTo>
                  <a:lnTo>
                    <a:pt x="273914" y="402162"/>
                  </a:lnTo>
                  <a:lnTo>
                    <a:pt x="257267" y="419315"/>
                  </a:lnTo>
                  <a:lnTo>
                    <a:pt x="235050" y="428499"/>
                  </a:lnTo>
                  <a:lnTo>
                    <a:pt x="209577" y="431411"/>
                  </a:lnTo>
                  <a:lnTo>
                    <a:pt x="151978" y="423748"/>
                  </a:lnTo>
                  <a:lnTo>
                    <a:pt x="90210" y="416559"/>
                  </a:lnTo>
                  <a:lnTo>
                    <a:pt x="60752" y="414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051145" y="5284594"/>
              <a:ext cx="129498" cy="228990"/>
            </a:xfrm>
            <a:custGeom>
              <a:avLst/>
              <a:gdLst/>
              <a:ahLst/>
              <a:cxnLst/>
              <a:rect l="0" t="0" r="0" b="0"/>
              <a:pathLst>
                <a:path w="129498" h="228990">
                  <a:moveTo>
                    <a:pt x="129497" y="42825"/>
                  </a:moveTo>
                  <a:lnTo>
                    <a:pt x="123908" y="26058"/>
                  </a:lnTo>
                  <a:lnTo>
                    <a:pt x="111806" y="11586"/>
                  </a:lnTo>
                  <a:lnTo>
                    <a:pt x="103665" y="4452"/>
                  </a:lnTo>
                  <a:lnTo>
                    <a:pt x="94728" y="865"/>
                  </a:lnTo>
                  <a:lnTo>
                    <a:pt x="75440" y="0"/>
                  </a:lnTo>
                  <a:lnTo>
                    <a:pt x="44849" y="11679"/>
                  </a:lnTo>
                  <a:lnTo>
                    <a:pt x="30265" y="26643"/>
                  </a:lnTo>
                  <a:lnTo>
                    <a:pt x="3687" y="85367"/>
                  </a:lnTo>
                  <a:lnTo>
                    <a:pt x="0" y="95753"/>
                  </a:lnTo>
                  <a:lnTo>
                    <a:pt x="401" y="132727"/>
                  </a:lnTo>
                  <a:lnTo>
                    <a:pt x="12186" y="178737"/>
                  </a:lnTo>
                  <a:lnTo>
                    <a:pt x="23157" y="200327"/>
                  </a:lnTo>
                  <a:lnTo>
                    <a:pt x="38951" y="215381"/>
                  </a:lnTo>
                  <a:lnTo>
                    <a:pt x="58839" y="224802"/>
                  </a:lnTo>
                  <a:lnTo>
                    <a:pt x="83276" y="228989"/>
                  </a:lnTo>
                  <a:lnTo>
                    <a:pt x="103496" y="224611"/>
                  </a:lnTo>
                  <a:lnTo>
                    <a:pt x="129497" y="211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248258" y="5127378"/>
              <a:ext cx="121898" cy="379816"/>
            </a:xfrm>
            <a:custGeom>
              <a:avLst/>
              <a:gdLst/>
              <a:ahLst/>
              <a:cxnLst/>
              <a:rect l="0" t="0" r="0" b="0"/>
              <a:pathLst>
                <a:path w="121898" h="379816">
                  <a:moveTo>
                    <a:pt x="6084" y="0"/>
                  </a:moveTo>
                  <a:lnTo>
                    <a:pt x="18" y="32452"/>
                  </a:lnTo>
                  <a:lnTo>
                    <a:pt x="5054" y="95521"/>
                  </a:lnTo>
                  <a:lnTo>
                    <a:pt x="190" y="145155"/>
                  </a:lnTo>
                  <a:lnTo>
                    <a:pt x="3707" y="199858"/>
                  </a:lnTo>
                  <a:lnTo>
                    <a:pt x="5380" y="247690"/>
                  </a:lnTo>
                  <a:lnTo>
                    <a:pt x="5876" y="298907"/>
                  </a:lnTo>
                  <a:lnTo>
                    <a:pt x="2923" y="362377"/>
                  </a:lnTo>
                  <a:lnTo>
                    <a:pt x="0" y="379815"/>
                  </a:lnTo>
                  <a:lnTo>
                    <a:pt x="858" y="379552"/>
                  </a:lnTo>
                  <a:lnTo>
                    <a:pt x="2600" y="375867"/>
                  </a:lnTo>
                  <a:lnTo>
                    <a:pt x="5625" y="320537"/>
                  </a:lnTo>
                  <a:lnTo>
                    <a:pt x="11582" y="260628"/>
                  </a:lnTo>
                  <a:lnTo>
                    <a:pt x="25195" y="213309"/>
                  </a:lnTo>
                  <a:lnTo>
                    <a:pt x="36414" y="195800"/>
                  </a:lnTo>
                  <a:lnTo>
                    <a:pt x="43852" y="191364"/>
                  </a:lnTo>
                  <a:lnTo>
                    <a:pt x="61474" y="189556"/>
                  </a:lnTo>
                  <a:lnTo>
                    <a:pt x="77884" y="195771"/>
                  </a:lnTo>
                  <a:lnTo>
                    <a:pt x="85537" y="200704"/>
                  </a:lnTo>
                  <a:lnTo>
                    <a:pt x="97158" y="215543"/>
                  </a:lnTo>
                  <a:lnTo>
                    <a:pt x="114151" y="253666"/>
                  </a:lnTo>
                  <a:lnTo>
                    <a:pt x="120877" y="316908"/>
                  </a:lnTo>
                  <a:lnTo>
                    <a:pt x="12189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422798" y="5274777"/>
              <a:ext cx="135725" cy="263544"/>
            </a:xfrm>
            <a:custGeom>
              <a:avLst/>
              <a:gdLst/>
              <a:ahLst/>
              <a:cxnLst/>
              <a:rect l="0" t="0" r="0" b="0"/>
              <a:pathLst>
                <a:path w="135725" h="263544">
                  <a:moveTo>
                    <a:pt x="0" y="52642"/>
                  </a:moveTo>
                  <a:lnTo>
                    <a:pt x="0" y="106787"/>
                  </a:lnTo>
                  <a:lnTo>
                    <a:pt x="0" y="161734"/>
                  </a:lnTo>
                  <a:lnTo>
                    <a:pt x="1169" y="216478"/>
                  </a:lnTo>
                  <a:lnTo>
                    <a:pt x="5589" y="240102"/>
                  </a:lnTo>
                  <a:lnTo>
                    <a:pt x="10745" y="248975"/>
                  </a:lnTo>
                  <a:lnTo>
                    <a:pt x="25832" y="261954"/>
                  </a:lnTo>
                  <a:lnTo>
                    <a:pt x="34769" y="263543"/>
                  </a:lnTo>
                  <a:lnTo>
                    <a:pt x="54057" y="259070"/>
                  </a:lnTo>
                  <a:lnTo>
                    <a:pt x="71209" y="246163"/>
                  </a:lnTo>
                  <a:lnTo>
                    <a:pt x="85460" y="228729"/>
                  </a:lnTo>
                  <a:lnTo>
                    <a:pt x="113622" y="173014"/>
                  </a:lnTo>
                  <a:lnTo>
                    <a:pt x="131065" y="117667"/>
                  </a:lnTo>
                  <a:lnTo>
                    <a:pt x="135724" y="54741"/>
                  </a:lnTo>
                  <a:lnTo>
                    <a:pt x="135191" y="2900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603272" y="5064207"/>
              <a:ext cx="14254" cy="484312"/>
            </a:xfrm>
            <a:custGeom>
              <a:avLst/>
              <a:gdLst/>
              <a:ahLst/>
              <a:cxnLst/>
              <a:rect l="0" t="0" r="0" b="0"/>
              <a:pathLst>
                <a:path w="14254" h="484312">
                  <a:moveTo>
                    <a:pt x="9039" y="0"/>
                  </a:moveTo>
                  <a:lnTo>
                    <a:pt x="9039" y="57264"/>
                  </a:lnTo>
                  <a:lnTo>
                    <a:pt x="9039" y="109774"/>
                  </a:lnTo>
                  <a:lnTo>
                    <a:pt x="12158" y="169786"/>
                  </a:lnTo>
                  <a:lnTo>
                    <a:pt x="14253" y="225782"/>
                  </a:lnTo>
                  <a:lnTo>
                    <a:pt x="10584" y="278248"/>
                  </a:lnTo>
                  <a:lnTo>
                    <a:pt x="9496" y="335128"/>
                  </a:lnTo>
                  <a:lnTo>
                    <a:pt x="6055" y="385906"/>
                  </a:lnTo>
                  <a:lnTo>
                    <a:pt x="0" y="444986"/>
                  </a:lnTo>
                  <a:lnTo>
                    <a:pt x="2292" y="464104"/>
                  </a:lnTo>
                  <a:lnTo>
                    <a:pt x="9039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696538" y="5327419"/>
              <a:ext cx="189515" cy="242157"/>
            </a:xfrm>
            <a:custGeom>
              <a:avLst/>
              <a:gdLst/>
              <a:ahLst/>
              <a:cxnLst/>
              <a:rect l="0" t="0" r="0" b="0"/>
              <a:pathLst>
                <a:path w="189515" h="242157">
                  <a:moveTo>
                    <a:pt x="0" y="0"/>
                  </a:moveTo>
                  <a:lnTo>
                    <a:pt x="37479" y="8333"/>
                  </a:lnTo>
                  <a:lnTo>
                    <a:pt x="88903" y="10095"/>
                  </a:lnTo>
                  <a:lnTo>
                    <a:pt x="96703" y="14919"/>
                  </a:lnTo>
                  <a:lnTo>
                    <a:pt x="100734" y="22814"/>
                  </a:lnTo>
                  <a:lnTo>
                    <a:pt x="102252" y="32757"/>
                  </a:lnTo>
                  <a:lnTo>
                    <a:pt x="97698" y="50044"/>
                  </a:lnTo>
                  <a:lnTo>
                    <a:pt x="86705" y="65526"/>
                  </a:lnTo>
                  <a:lnTo>
                    <a:pt x="24869" y="128377"/>
                  </a:lnTo>
                  <a:lnTo>
                    <a:pt x="9188" y="158531"/>
                  </a:lnTo>
                  <a:lnTo>
                    <a:pt x="8465" y="167688"/>
                  </a:lnTo>
                  <a:lnTo>
                    <a:pt x="13901" y="184103"/>
                  </a:lnTo>
                  <a:lnTo>
                    <a:pt x="22136" y="189416"/>
                  </a:lnTo>
                  <a:lnTo>
                    <a:pt x="61671" y="196893"/>
                  </a:lnTo>
                  <a:lnTo>
                    <a:pt x="106920" y="201448"/>
                  </a:lnTo>
                  <a:lnTo>
                    <a:pt x="166415" y="227471"/>
                  </a:lnTo>
                  <a:lnTo>
                    <a:pt x="18951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033222" y="4001446"/>
              <a:ext cx="2210463" cy="1925954"/>
            </a:xfrm>
            <a:custGeom>
              <a:avLst/>
              <a:gdLst/>
              <a:ahLst/>
              <a:cxnLst/>
              <a:rect l="0" t="0" r="0" b="0"/>
              <a:pathLst>
                <a:path w="2210463" h="1925954">
                  <a:moveTo>
                    <a:pt x="1294820" y="178367"/>
                  </a:moveTo>
                  <a:lnTo>
                    <a:pt x="1276838" y="154320"/>
                  </a:lnTo>
                  <a:lnTo>
                    <a:pt x="1225077" y="118774"/>
                  </a:lnTo>
                  <a:lnTo>
                    <a:pt x="1166486" y="90643"/>
                  </a:lnTo>
                  <a:lnTo>
                    <a:pt x="1131102" y="70746"/>
                  </a:lnTo>
                  <a:lnTo>
                    <a:pt x="1076035" y="56922"/>
                  </a:lnTo>
                  <a:lnTo>
                    <a:pt x="1023615" y="41771"/>
                  </a:lnTo>
                  <a:lnTo>
                    <a:pt x="977766" y="31050"/>
                  </a:lnTo>
                  <a:lnTo>
                    <a:pt x="935148" y="25155"/>
                  </a:lnTo>
                  <a:lnTo>
                    <a:pt x="888910" y="22536"/>
                  </a:lnTo>
                  <a:lnTo>
                    <a:pt x="833609" y="21061"/>
                  </a:lnTo>
                  <a:lnTo>
                    <a:pt x="773001" y="20563"/>
                  </a:lnTo>
                  <a:lnTo>
                    <a:pt x="719088" y="23584"/>
                  </a:lnTo>
                  <a:lnTo>
                    <a:pt x="668707" y="29509"/>
                  </a:lnTo>
                  <a:lnTo>
                    <a:pt x="613696" y="39086"/>
                  </a:lnTo>
                  <a:lnTo>
                    <a:pt x="560888" y="52242"/>
                  </a:lnTo>
                  <a:lnTo>
                    <a:pt x="504416" y="70771"/>
                  </a:lnTo>
                  <a:lnTo>
                    <a:pt x="443527" y="96189"/>
                  </a:lnTo>
                  <a:lnTo>
                    <a:pt x="389568" y="126457"/>
                  </a:lnTo>
                  <a:lnTo>
                    <a:pt x="326214" y="167903"/>
                  </a:lnTo>
                  <a:lnTo>
                    <a:pt x="263028" y="213078"/>
                  </a:lnTo>
                  <a:lnTo>
                    <a:pt x="202975" y="265065"/>
                  </a:lnTo>
                  <a:lnTo>
                    <a:pt x="157935" y="322798"/>
                  </a:lnTo>
                  <a:lnTo>
                    <a:pt x="119625" y="378018"/>
                  </a:lnTo>
                  <a:lnTo>
                    <a:pt x="84107" y="434119"/>
                  </a:lnTo>
                  <a:lnTo>
                    <a:pt x="56191" y="494409"/>
                  </a:lnTo>
                  <a:lnTo>
                    <a:pt x="33871" y="547595"/>
                  </a:lnTo>
                  <a:lnTo>
                    <a:pt x="17850" y="603161"/>
                  </a:lnTo>
                  <a:lnTo>
                    <a:pt x="4590" y="659197"/>
                  </a:lnTo>
                  <a:lnTo>
                    <a:pt x="757" y="715326"/>
                  </a:lnTo>
                  <a:lnTo>
                    <a:pt x="0" y="771473"/>
                  </a:lnTo>
                  <a:lnTo>
                    <a:pt x="5459" y="830354"/>
                  </a:lnTo>
                  <a:lnTo>
                    <a:pt x="8896" y="882896"/>
                  </a:lnTo>
                  <a:lnTo>
                    <a:pt x="19632" y="935335"/>
                  </a:lnTo>
                  <a:lnTo>
                    <a:pt x="39950" y="989540"/>
                  </a:lnTo>
                  <a:lnTo>
                    <a:pt x="60385" y="1052079"/>
                  </a:lnTo>
                  <a:lnTo>
                    <a:pt x="81795" y="1105538"/>
                  </a:lnTo>
                  <a:lnTo>
                    <a:pt x="103225" y="1161158"/>
                  </a:lnTo>
                  <a:lnTo>
                    <a:pt x="136900" y="1222901"/>
                  </a:lnTo>
                  <a:lnTo>
                    <a:pt x="171807" y="1282764"/>
                  </a:lnTo>
                  <a:lnTo>
                    <a:pt x="206878" y="1341947"/>
                  </a:lnTo>
                  <a:lnTo>
                    <a:pt x="250303" y="1399004"/>
                  </a:lnTo>
                  <a:lnTo>
                    <a:pt x="295709" y="1452227"/>
                  </a:lnTo>
                  <a:lnTo>
                    <a:pt x="356709" y="1514309"/>
                  </a:lnTo>
                  <a:lnTo>
                    <a:pt x="411410" y="1569104"/>
                  </a:lnTo>
                  <a:lnTo>
                    <a:pt x="473683" y="1622980"/>
                  </a:lnTo>
                  <a:lnTo>
                    <a:pt x="531840" y="1659204"/>
                  </a:lnTo>
                  <a:lnTo>
                    <a:pt x="588760" y="1686115"/>
                  </a:lnTo>
                  <a:lnTo>
                    <a:pt x="649202" y="1718153"/>
                  </a:lnTo>
                  <a:lnTo>
                    <a:pt x="704779" y="1745105"/>
                  </a:lnTo>
                  <a:lnTo>
                    <a:pt x="757807" y="1767444"/>
                  </a:lnTo>
                  <a:lnTo>
                    <a:pt x="821031" y="1789164"/>
                  </a:lnTo>
                  <a:lnTo>
                    <a:pt x="874849" y="1806766"/>
                  </a:lnTo>
                  <a:lnTo>
                    <a:pt x="935387" y="1824321"/>
                  </a:lnTo>
                  <a:lnTo>
                    <a:pt x="997633" y="1850203"/>
                  </a:lnTo>
                  <a:lnTo>
                    <a:pt x="1034018" y="1859157"/>
                  </a:lnTo>
                  <a:lnTo>
                    <a:pt x="1093824" y="1873360"/>
                  </a:lnTo>
                  <a:lnTo>
                    <a:pt x="1155846" y="1886425"/>
                  </a:lnTo>
                  <a:lnTo>
                    <a:pt x="1209319" y="1897705"/>
                  </a:lnTo>
                  <a:lnTo>
                    <a:pt x="1262073" y="1910828"/>
                  </a:lnTo>
                  <a:lnTo>
                    <a:pt x="1316340" y="1917753"/>
                  </a:lnTo>
                  <a:lnTo>
                    <a:pt x="1367486" y="1923625"/>
                  </a:lnTo>
                  <a:lnTo>
                    <a:pt x="1411343" y="1924999"/>
                  </a:lnTo>
                  <a:lnTo>
                    <a:pt x="1458132" y="1925610"/>
                  </a:lnTo>
                  <a:lnTo>
                    <a:pt x="1513744" y="1925953"/>
                  </a:lnTo>
                  <a:lnTo>
                    <a:pt x="1576625" y="1920466"/>
                  </a:lnTo>
                  <a:lnTo>
                    <a:pt x="1620107" y="1914626"/>
                  </a:lnTo>
                  <a:lnTo>
                    <a:pt x="1674690" y="1904761"/>
                  </a:lnTo>
                  <a:lnTo>
                    <a:pt x="1735741" y="1887456"/>
                  </a:lnTo>
                  <a:lnTo>
                    <a:pt x="1789491" y="1869941"/>
                  </a:lnTo>
                  <a:lnTo>
                    <a:pt x="1848518" y="1849278"/>
                  </a:lnTo>
                  <a:lnTo>
                    <a:pt x="1902541" y="1823706"/>
                  </a:lnTo>
                  <a:lnTo>
                    <a:pt x="1962648" y="1787719"/>
                  </a:lnTo>
                  <a:lnTo>
                    <a:pt x="2023818" y="1741975"/>
                  </a:lnTo>
                  <a:lnTo>
                    <a:pt x="2084679" y="1686967"/>
                  </a:lnTo>
                  <a:lnTo>
                    <a:pt x="2125676" y="1631698"/>
                  </a:lnTo>
                  <a:lnTo>
                    <a:pt x="2154470" y="1578086"/>
                  </a:lnTo>
                  <a:lnTo>
                    <a:pt x="2181518" y="1524472"/>
                  </a:lnTo>
                  <a:lnTo>
                    <a:pt x="2194194" y="1472135"/>
                  </a:lnTo>
                  <a:lnTo>
                    <a:pt x="2202189" y="1414463"/>
                  </a:lnTo>
                  <a:lnTo>
                    <a:pt x="2209098" y="1363340"/>
                  </a:lnTo>
                  <a:lnTo>
                    <a:pt x="2210462" y="1308181"/>
                  </a:lnTo>
                  <a:lnTo>
                    <a:pt x="2207612" y="1252225"/>
                  </a:lnTo>
                  <a:lnTo>
                    <a:pt x="2201720" y="1196113"/>
                  </a:lnTo>
                  <a:lnTo>
                    <a:pt x="2192151" y="1132733"/>
                  </a:lnTo>
                  <a:lnTo>
                    <a:pt x="2175876" y="1073939"/>
                  </a:lnTo>
                  <a:lnTo>
                    <a:pt x="2156067" y="1017266"/>
                  </a:lnTo>
                  <a:lnTo>
                    <a:pt x="2140890" y="961011"/>
                  </a:lnTo>
                  <a:lnTo>
                    <a:pt x="2123506" y="904839"/>
                  </a:lnTo>
                  <a:lnTo>
                    <a:pt x="2103479" y="848683"/>
                  </a:lnTo>
                  <a:lnTo>
                    <a:pt x="2079851" y="792530"/>
                  </a:lnTo>
                  <a:lnTo>
                    <a:pt x="2049535" y="736377"/>
                  </a:lnTo>
                  <a:lnTo>
                    <a:pt x="2015687" y="680225"/>
                  </a:lnTo>
                  <a:lnTo>
                    <a:pt x="1979235" y="625244"/>
                  </a:lnTo>
                  <a:lnTo>
                    <a:pt x="1935449" y="562949"/>
                  </a:lnTo>
                  <a:lnTo>
                    <a:pt x="1884203" y="502363"/>
                  </a:lnTo>
                  <a:lnTo>
                    <a:pt x="1830575" y="441482"/>
                  </a:lnTo>
                  <a:lnTo>
                    <a:pt x="1770062" y="380013"/>
                  </a:lnTo>
                  <a:lnTo>
                    <a:pt x="1707818" y="322858"/>
                  </a:lnTo>
                  <a:lnTo>
                    <a:pt x="1671434" y="289030"/>
                  </a:lnTo>
                  <a:lnTo>
                    <a:pt x="1617217" y="251049"/>
                  </a:lnTo>
                  <a:lnTo>
                    <a:pt x="1554211" y="210922"/>
                  </a:lnTo>
                  <a:lnTo>
                    <a:pt x="1495493" y="176132"/>
                  </a:lnTo>
                  <a:lnTo>
                    <a:pt x="1433244" y="141401"/>
                  </a:lnTo>
                  <a:lnTo>
                    <a:pt x="1381978" y="119191"/>
                  </a:lnTo>
                  <a:lnTo>
                    <a:pt x="1329743" y="97792"/>
                  </a:lnTo>
                  <a:lnTo>
                    <a:pt x="1277221" y="82224"/>
                  </a:lnTo>
                  <a:lnTo>
                    <a:pt x="1224615" y="64612"/>
                  </a:lnTo>
                  <a:lnTo>
                    <a:pt x="1171983" y="50165"/>
                  </a:lnTo>
                  <a:lnTo>
                    <a:pt x="1113754" y="38476"/>
                  </a:lnTo>
                  <a:lnTo>
                    <a:pt x="1057636" y="27604"/>
                  </a:lnTo>
                  <a:lnTo>
                    <a:pt x="998375" y="16973"/>
                  </a:lnTo>
                  <a:lnTo>
                    <a:pt x="936362" y="6414"/>
                  </a:lnTo>
                  <a:lnTo>
                    <a:pt x="873535" y="1466"/>
                  </a:lnTo>
                  <a:lnTo>
                    <a:pt x="810465" y="0"/>
                  </a:lnTo>
                  <a:lnTo>
                    <a:pt x="747325" y="5155"/>
                  </a:lnTo>
                  <a:lnTo>
                    <a:pt x="689753" y="8502"/>
                  </a:lnTo>
                  <a:lnTo>
                    <a:pt x="632477" y="18059"/>
                  </a:lnTo>
                  <a:lnTo>
                    <a:pt x="620996" y="20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21139" y="452725"/>
            <a:ext cx="2695297" cy="452726"/>
            <a:chOff x="421139" y="452725"/>
            <a:chExt cx="2695297" cy="452726"/>
          </a:xfrm>
        </p:grpSpPr>
        <p:sp>
          <p:nvSpPr>
            <p:cNvPr id="2" name="Freeform 1"/>
            <p:cNvSpPr/>
            <p:nvPr/>
          </p:nvSpPr>
          <p:spPr>
            <a:xfrm>
              <a:off x="679739" y="484310"/>
              <a:ext cx="15142" cy="421141"/>
            </a:xfrm>
            <a:custGeom>
              <a:avLst/>
              <a:gdLst/>
              <a:ahLst/>
              <a:cxnLst/>
              <a:rect l="0" t="0" r="0" b="0"/>
              <a:pathLst>
                <a:path w="15142" h="421141">
                  <a:moveTo>
                    <a:pt x="4613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71"/>
                  </a:lnTo>
                  <a:lnTo>
                    <a:pt x="507" y="50665"/>
                  </a:lnTo>
                  <a:lnTo>
                    <a:pt x="1326" y="66290"/>
                  </a:lnTo>
                  <a:lnTo>
                    <a:pt x="2142" y="83256"/>
                  </a:lnTo>
                  <a:lnTo>
                    <a:pt x="2826" y="101012"/>
                  </a:lnTo>
                  <a:lnTo>
                    <a:pt x="3352" y="118684"/>
                  </a:lnTo>
                  <a:lnTo>
                    <a:pt x="3743" y="135779"/>
                  </a:lnTo>
                  <a:lnTo>
                    <a:pt x="4190" y="152017"/>
                  </a:lnTo>
                  <a:lnTo>
                    <a:pt x="5030" y="167154"/>
                  </a:lnTo>
                  <a:lnTo>
                    <a:pt x="6411" y="181201"/>
                  </a:lnTo>
                  <a:lnTo>
                    <a:pt x="8154" y="194805"/>
                  </a:lnTo>
                  <a:lnTo>
                    <a:pt x="9863" y="209093"/>
                  </a:lnTo>
                  <a:lnTo>
                    <a:pt x="11307" y="224642"/>
                  </a:lnTo>
                  <a:lnTo>
                    <a:pt x="12428" y="241344"/>
                  </a:lnTo>
                  <a:lnTo>
                    <a:pt x="13254" y="258707"/>
                  </a:lnTo>
                  <a:lnTo>
                    <a:pt x="13845" y="276348"/>
                  </a:lnTo>
                  <a:lnTo>
                    <a:pt x="14258" y="293905"/>
                  </a:lnTo>
                  <a:lnTo>
                    <a:pt x="14543" y="310984"/>
                  </a:lnTo>
                  <a:lnTo>
                    <a:pt x="14738" y="327424"/>
                  </a:lnTo>
                  <a:lnTo>
                    <a:pt x="14870" y="343227"/>
                  </a:lnTo>
                  <a:lnTo>
                    <a:pt x="14974" y="360325"/>
                  </a:lnTo>
                  <a:lnTo>
                    <a:pt x="15059" y="383573"/>
                  </a:lnTo>
                  <a:lnTo>
                    <a:pt x="1514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1139" y="452725"/>
              <a:ext cx="452727" cy="73700"/>
            </a:xfrm>
            <a:custGeom>
              <a:avLst/>
              <a:gdLst/>
              <a:ahLst/>
              <a:cxnLst/>
              <a:rect l="0" t="0" r="0" b="0"/>
              <a:pathLst>
                <a:path w="452727" h="73700">
                  <a:moveTo>
                    <a:pt x="452726" y="0"/>
                  </a:moveTo>
                  <a:lnTo>
                    <a:pt x="443857" y="2934"/>
                  </a:lnTo>
                  <a:lnTo>
                    <a:pt x="434870" y="5716"/>
                  </a:lnTo>
                  <a:lnTo>
                    <a:pt x="424875" y="8615"/>
                  </a:lnTo>
                  <a:lnTo>
                    <a:pt x="413895" y="11656"/>
                  </a:lnTo>
                  <a:lnTo>
                    <a:pt x="402083" y="14821"/>
                  </a:lnTo>
                  <a:lnTo>
                    <a:pt x="389629" y="18085"/>
                  </a:lnTo>
                  <a:lnTo>
                    <a:pt x="376864" y="21423"/>
                  </a:lnTo>
                  <a:lnTo>
                    <a:pt x="364232" y="24814"/>
                  </a:lnTo>
                  <a:lnTo>
                    <a:pt x="351959" y="28243"/>
                  </a:lnTo>
                  <a:lnTo>
                    <a:pt x="339923" y="31698"/>
                  </a:lnTo>
                  <a:lnTo>
                    <a:pt x="327769" y="35170"/>
                  </a:lnTo>
                  <a:lnTo>
                    <a:pt x="315288" y="38650"/>
                  </a:lnTo>
                  <a:lnTo>
                    <a:pt x="302277" y="41970"/>
                  </a:lnTo>
                  <a:lnTo>
                    <a:pt x="288470" y="44820"/>
                  </a:lnTo>
                  <a:lnTo>
                    <a:pt x="273804" y="47069"/>
                  </a:lnTo>
                  <a:lnTo>
                    <a:pt x="258378" y="48748"/>
                  </a:lnTo>
                  <a:lnTo>
                    <a:pt x="242344" y="49958"/>
                  </a:lnTo>
                  <a:lnTo>
                    <a:pt x="225865" y="50813"/>
                  </a:lnTo>
                  <a:lnTo>
                    <a:pt x="209393" y="51576"/>
                  </a:lnTo>
                  <a:lnTo>
                    <a:pt x="193641" y="52628"/>
                  </a:lnTo>
                  <a:lnTo>
                    <a:pt x="178930" y="54152"/>
                  </a:lnTo>
                  <a:lnTo>
                    <a:pt x="164916" y="55990"/>
                  </a:lnTo>
                  <a:lnTo>
                    <a:pt x="150819" y="57764"/>
                  </a:lnTo>
                  <a:lnTo>
                    <a:pt x="136180" y="59250"/>
                  </a:lnTo>
                  <a:lnTo>
                    <a:pt x="120888" y="60400"/>
                  </a:lnTo>
                  <a:lnTo>
                    <a:pt x="105002" y="61245"/>
                  </a:lnTo>
                  <a:lnTo>
                    <a:pt x="88656" y="61853"/>
                  </a:lnTo>
                  <a:lnTo>
                    <a:pt x="72340" y="62478"/>
                  </a:lnTo>
                  <a:lnTo>
                    <a:pt x="55077" y="63716"/>
                  </a:lnTo>
                  <a:lnTo>
                    <a:pt x="33116" y="6679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1751" y="463253"/>
              <a:ext cx="407049" cy="414986"/>
            </a:xfrm>
            <a:custGeom>
              <a:avLst/>
              <a:gdLst/>
              <a:ahLst/>
              <a:cxnLst/>
              <a:rect l="0" t="0" r="0" b="0"/>
              <a:pathLst>
                <a:path w="407049" h="4149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9"/>
                  </a:lnTo>
                  <a:lnTo>
                    <a:pt x="826" y="67099"/>
                  </a:lnTo>
                  <a:lnTo>
                    <a:pt x="2074" y="79509"/>
                  </a:lnTo>
                  <a:lnTo>
                    <a:pt x="3727" y="91795"/>
                  </a:lnTo>
                  <a:lnTo>
                    <a:pt x="5375" y="104645"/>
                  </a:lnTo>
                  <a:lnTo>
                    <a:pt x="6782" y="118403"/>
                  </a:lnTo>
                  <a:lnTo>
                    <a:pt x="8048" y="133086"/>
                  </a:lnTo>
                  <a:lnTo>
                    <a:pt x="9504" y="148553"/>
                  </a:lnTo>
                  <a:lnTo>
                    <a:pt x="11331" y="164629"/>
                  </a:lnTo>
                  <a:lnTo>
                    <a:pt x="13389" y="181153"/>
                  </a:lnTo>
                  <a:lnTo>
                    <a:pt x="15316" y="197998"/>
                  </a:lnTo>
                  <a:lnTo>
                    <a:pt x="16915" y="215067"/>
                  </a:lnTo>
                  <a:lnTo>
                    <a:pt x="18310" y="232290"/>
                  </a:lnTo>
                  <a:lnTo>
                    <a:pt x="19854" y="249619"/>
                  </a:lnTo>
                  <a:lnTo>
                    <a:pt x="21740" y="267015"/>
                  </a:lnTo>
                  <a:lnTo>
                    <a:pt x="23837" y="284291"/>
                  </a:lnTo>
                  <a:lnTo>
                    <a:pt x="25792" y="301124"/>
                  </a:lnTo>
                  <a:lnTo>
                    <a:pt x="27403" y="317379"/>
                  </a:lnTo>
                  <a:lnTo>
                    <a:pt x="28638" y="333244"/>
                  </a:lnTo>
                  <a:lnTo>
                    <a:pt x="29541" y="349124"/>
                  </a:lnTo>
                  <a:lnTo>
                    <a:pt x="30184" y="365130"/>
                  </a:lnTo>
                  <a:lnTo>
                    <a:pt x="30664" y="376924"/>
                  </a:lnTo>
                  <a:lnTo>
                    <a:pt x="31031" y="379292"/>
                  </a:lnTo>
                  <a:lnTo>
                    <a:pt x="31270" y="374340"/>
                  </a:lnTo>
                  <a:lnTo>
                    <a:pt x="31579" y="364893"/>
                  </a:lnTo>
                  <a:lnTo>
                    <a:pt x="32305" y="353024"/>
                  </a:lnTo>
                  <a:lnTo>
                    <a:pt x="33602" y="339958"/>
                  </a:lnTo>
                  <a:lnTo>
                    <a:pt x="35452" y="326492"/>
                  </a:lnTo>
                  <a:lnTo>
                    <a:pt x="37763" y="313245"/>
                  </a:lnTo>
                  <a:lnTo>
                    <a:pt x="40437" y="300504"/>
                  </a:lnTo>
                  <a:lnTo>
                    <a:pt x="43706" y="288631"/>
                  </a:lnTo>
                  <a:lnTo>
                    <a:pt x="48111" y="278166"/>
                  </a:lnTo>
                  <a:lnTo>
                    <a:pt x="53849" y="269284"/>
                  </a:lnTo>
                  <a:lnTo>
                    <a:pt x="60652" y="262317"/>
                  </a:lnTo>
                  <a:lnTo>
                    <a:pt x="67981" y="257908"/>
                  </a:lnTo>
                  <a:lnTo>
                    <a:pt x="75466" y="256166"/>
                  </a:lnTo>
                  <a:lnTo>
                    <a:pt x="82930" y="256758"/>
                  </a:lnTo>
                  <a:lnTo>
                    <a:pt x="90315" y="259198"/>
                  </a:lnTo>
                  <a:lnTo>
                    <a:pt x="97611" y="263027"/>
                  </a:lnTo>
                  <a:lnTo>
                    <a:pt x="104832" y="268187"/>
                  </a:lnTo>
                  <a:lnTo>
                    <a:pt x="111994" y="274997"/>
                  </a:lnTo>
                  <a:lnTo>
                    <a:pt x="119108" y="283497"/>
                  </a:lnTo>
                  <a:lnTo>
                    <a:pt x="126022" y="293305"/>
                  </a:lnTo>
                  <a:lnTo>
                    <a:pt x="132439" y="303805"/>
                  </a:lnTo>
                  <a:lnTo>
                    <a:pt x="138236" y="314572"/>
                  </a:lnTo>
                  <a:lnTo>
                    <a:pt x="143451" y="325393"/>
                  </a:lnTo>
                  <a:lnTo>
                    <a:pt x="148188" y="336185"/>
                  </a:lnTo>
                  <a:lnTo>
                    <a:pt x="152561" y="346928"/>
                  </a:lnTo>
                  <a:lnTo>
                    <a:pt x="156668" y="357785"/>
                  </a:lnTo>
                  <a:lnTo>
                    <a:pt x="160586" y="369074"/>
                  </a:lnTo>
                  <a:lnTo>
                    <a:pt x="164380" y="380867"/>
                  </a:lnTo>
                  <a:lnTo>
                    <a:pt x="168283" y="390738"/>
                  </a:lnTo>
                  <a:lnTo>
                    <a:pt x="172144" y="395132"/>
                  </a:lnTo>
                  <a:lnTo>
                    <a:pt x="175429" y="394273"/>
                  </a:lnTo>
                  <a:lnTo>
                    <a:pt x="178354" y="389770"/>
                  </a:lnTo>
                  <a:lnTo>
                    <a:pt x="181372" y="382985"/>
                  </a:lnTo>
                  <a:lnTo>
                    <a:pt x="184941" y="374801"/>
                  </a:lnTo>
                  <a:lnTo>
                    <a:pt x="189242" y="365767"/>
                  </a:lnTo>
                  <a:lnTo>
                    <a:pt x="194401" y="356536"/>
                  </a:lnTo>
                  <a:lnTo>
                    <a:pt x="200605" y="347919"/>
                  </a:lnTo>
                  <a:lnTo>
                    <a:pt x="207852" y="340302"/>
                  </a:lnTo>
                  <a:lnTo>
                    <a:pt x="216156" y="333860"/>
                  </a:lnTo>
                  <a:lnTo>
                    <a:pt x="225631" y="328745"/>
                  </a:lnTo>
                  <a:lnTo>
                    <a:pt x="236232" y="324895"/>
                  </a:lnTo>
                  <a:lnTo>
                    <a:pt x="247942" y="322104"/>
                  </a:lnTo>
                  <a:lnTo>
                    <a:pt x="260860" y="320131"/>
                  </a:lnTo>
                  <a:lnTo>
                    <a:pt x="274916" y="318760"/>
                  </a:lnTo>
                  <a:lnTo>
                    <a:pt x="289761" y="317819"/>
                  </a:lnTo>
                  <a:lnTo>
                    <a:pt x="304871" y="317177"/>
                  </a:lnTo>
                  <a:lnTo>
                    <a:pt x="319917" y="316734"/>
                  </a:lnTo>
                  <a:lnTo>
                    <a:pt x="334612" y="316096"/>
                  </a:lnTo>
                  <a:lnTo>
                    <a:pt x="348632" y="314602"/>
                  </a:lnTo>
                  <a:lnTo>
                    <a:pt x="361868" y="311959"/>
                  </a:lnTo>
                  <a:lnTo>
                    <a:pt x="374060" y="308047"/>
                  </a:lnTo>
                  <a:lnTo>
                    <a:pt x="384731" y="302746"/>
                  </a:lnTo>
                  <a:lnTo>
                    <a:pt x="393748" y="296142"/>
                  </a:lnTo>
                  <a:lnTo>
                    <a:pt x="400804" y="288453"/>
                  </a:lnTo>
                  <a:lnTo>
                    <a:pt x="405272" y="279930"/>
                  </a:lnTo>
                  <a:lnTo>
                    <a:pt x="407048" y="270799"/>
                  </a:lnTo>
                  <a:lnTo>
                    <a:pt x="406309" y="261399"/>
                  </a:lnTo>
                  <a:lnTo>
                    <a:pt x="403238" y="252169"/>
                  </a:lnTo>
                  <a:lnTo>
                    <a:pt x="398171" y="243344"/>
                  </a:lnTo>
                  <a:lnTo>
                    <a:pt x="391366" y="235283"/>
                  </a:lnTo>
                  <a:lnTo>
                    <a:pt x="382913" y="228547"/>
                  </a:lnTo>
                  <a:lnTo>
                    <a:pt x="373014" y="223320"/>
                  </a:lnTo>
                  <a:lnTo>
                    <a:pt x="362115" y="219623"/>
                  </a:lnTo>
                  <a:lnTo>
                    <a:pt x="350809" y="217500"/>
                  </a:lnTo>
                  <a:lnTo>
                    <a:pt x="339470" y="216816"/>
                  </a:lnTo>
                  <a:lnTo>
                    <a:pt x="328417" y="217472"/>
                  </a:lnTo>
                  <a:lnTo>
                    <a:pt x="317994" y="219500"/>
                  </a:lnTo>
                  <a:lnTo>
                    <a:pt x="308319" y="222786"/>
                  </a:lnTo>
                  <a:lnTo>
                    <a:pt x="299330" y="227109"/>
                  </a:lnTo>
                  <a:lnTo>
                    <a:pt x="290898" y="232226"/>
                  </a:lnTo>
                  <a:lnTo>
                    <a:pt x="282892" y="237930"/>
                  </a:lnTo>
                  <a:lnTo>
                    <a:pt x="275360" y="244217"/>
                  </a:lnTo>
                  <a:lnTo>
                    <a:pt x="268521" y="251269"/>
                  </a:lnTo>
                  <a:lnTo>
                    <a:pt x="262436" y="259124"/>
                  </a:lnTo>
                  <a:lnTo>
                    <a:pt x="257027" y="267688"/>
                  </a:lnTo>
                  <a:lnTo>
                    <a:pt x="252160" y="276815"/>
                  </a:lnTo>
                  <a:lnTo>
                    <a:pt x="247709" y="286372"/>
                  </a:lnTo>
                  <a:lnTo>
                    <a:pt x="243888" y="296570"/>
                  </a:lnTo>
                  <a:lnTo>
                    <a:pt x="241227" y="307934"/>
                  </a:lnTo>
                  <a:lnTo>
                    <a:pt x="239924" y="320642"/>
                  </a:lnTo>
                  <a:lnTo>
                    <a:pt x="240032" y="334091"/>
                  </a:lnTo>
                  <a:lnTo>
                    <a:pt x="241626" y="347126"/>
                  </a:lnTo>
                  <a:lnTo>
                    <a:pt x="244589" y="359111"/>
                  </a:lnTo>
                  <a:lnTo>
                    <a:pt x="248679" y="369935"/>
                  </a:lnTo>
                  <a:lnTo>
                    <a:pt x="253633" y="379740"/>
                  </a:lnTo>
                  <a:lnTo>
                    <a:pt x="259229" y="388732"/>
                  </a:lnTo>
                  <a:lnTo>
                    <a:pt x="265612" y="396787"/>
                  </a:lnTo>
                  <a:lnTo>
                    <a:pt x="273259" y="403460"/>
                  </a:lnTo>
                  <a:lnTo>
                    <a:pt x="282328" y="408618"/>
                  </a:lnTo>
                  <a:lnTo>
                    <a:pt x="292520" y="412253"/>
                  </a:lnTo>
                  <a:lnTo>
                    <a:pt x="303279" y="414327"/>
                  </a:lnTo>
                  <a:lnTo>
                    <a:pt x="314206" y="414985"/>
                  </a:lnTo>
                  <a:lnTo>
                    <a:pt x="324663" y="414643"/>
                  </a:lnTo>
                  <a:lnTo>
                    <a:pt x="334724" y="413861"/>
                  </a:lnTo>
                  <a:lnTo>
                    <a:pt x="345266" y="412575"/>
                  </a:lnTo>
                  <a:lnTo>
                    <a:pt x="357969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98833" y="674943"/>
              <a:ext cx="133085" cy="210380"/>
            </a:xfrm>
            <a:custGeom>
              <a:avLst/>
              <a:gdLst/>
              <a:ahLst/>
              <a:cxnLst/>
              <a:rect l="0" t="0" r="0" b="0"/>
              <a:pathLst>
                <a:path w="133085" h="210380">
                  <a:moveTo>
                    <a:pt x="133084" y="51523"/>
                  </a:moveTo>
                  <a:lnTo>
                    <a:pt x="127216" y="42789"/>
                  </a:lnTo>
                  <a:lnTo>
                    <a:pt x="121652" y="35082"/>
                  </a:lnTo>
                  <a:lnTo>
                    <a:pt x="115848" y="27684"/>
                  </a:lnTo>
                  <a:lnTo>
                    <a:pt x="109594" y="20596"/>
                  </a:lnTo>
                  <a:lnTo>
                    <a:pt x="102616" y="14066"/>
                  </a:lnTo>
                  <a:lnTo>
                    <a:pt x="94839" y="8207"/>
                  </a:lnTo>
                  <a:lnTo>
                    <a:pt x="86511" y="3461"/>
                  </a:lnTo>
                  <a:lnTo>
                    <a:pt x="78080" y="636"/>
                  </a:lnTo>
                  <a:lnTo>
                    <a:pt x="69820" y="0"/>
                  </a:lnTo>
                  <a:lnTo>
                    <a:pt x="61817" y="1355"/>
                  </a:lnTo>
                  <a:lnTo>
                    <a:pt x="54064" y="4316"/>
                  </a:lnTo>
                  <a:lnTo>
                    <a:pt x="46522" y="8499"/>
                  </a:lnTo>
                  <a:lnTo>
                    <a:pt x="39304" y="13897"/>
                  </a:lnTo>
                  <a:lnTo>
                    <a:pt x="32676" y="20868"/>
                  </a:lnTo>
                  <a:lnTo>
                    <a:pt x="26734" y="29476"/>
                  </a:lnTo>
                  <a:lnTo>
                    <a:pt x="21421" y="39356"/>
                  </a:lnTo>
                  <a:lnTo>
                    <a:pt x="16617" y="49904"/>
                  </a:lnTo>
                  <a:lnTo>
                    <a:pt x="12204" y="60712"/>
                  </a:lnTo>
                  <a:lnTo>
                    <a:pt x="8240" y="71901"/>
                  </a:lnTo>
                  <a:lnTo>
                    <a:pt x="4949" y="84004"/>
                  </a:lnTo>
                  <a:lnTo>
                    <a:pt x="2406" y="97248"/>
                  </a:lnTo>
                  <a:lnTo>
                    <a:pt x="697" y="111245"/>
                  </a:lnTo>
                  <a:lnTo>
                    <a:pt x="0" y="125187"/>
                  </a:lnTo>
                  <a:lnTo>
                    <a:pt x="315" y="138598"/>
                  </a:lnTo>
                  <a:lnTo>
                    <a:pt x="1662" y="151196"/>
                  </a:lnTo>
                  <a:lnTo>
                    <a:pt x="4162" y="162731"/>
                  </a:lnTo>
                  <a:lnTo>
                    <a:pt x="7774" y="173184"/>
                  </a:lnTo>
                  <a:lnTo>
                    <a:pt x="12487" y="182542"/>
                  </a:lnTo>
                  <a:lnTo>
                    <a:pt x="18398" y="190697"/>
                  </a:lnTo>
                  <a:lnTo>
                    <a:pt x="25449" y="197697"/>
                  </a:lnTo>
                  <a:lnTo>
                    <a:pt x="33455" y="203401"/>
                  </a:lnTo>
                  <a:lnTo>
                    <a:pt x="42199" y="207410"/>
                  </a:lnTo>
                  <a:lnTo>
                    <a:pt x="51486" y="209663"/>
                  </a:lnTo>
                  <a:lnTo>
                    <a:pt x="61162" y="210379"/>
                  </a:lnTo>
                  <a:lnTo>
                    <a:pt x="71110" y="209881"/>
                  </a:lnTo>
                  <a:lnTo>
                    <a:pt x="81232" y="208474"/>
                  </a:lnTo>
                  <a:lnTo>
                    <a:pt x="91013" y="206375"/>
                  </a:lnTo>
                  <a:lnTo>
                    <a:pt x="100480" y="203398"/>
                  </a:lnTo>
                  <a:lnTo>
                    <a:pt x="110464" y="198169"/>
                  </a:lnTo>
                  <a:lnTo>
                    <a:pt x="122555" y="188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52974" y="452725"/>
              <a:ext cx="178985" cy="410612"/>
            </a:xfrm>
            <a:custGeom>
              <a:avLst/>
              <a:gdLst/>
              <a:ahLst/>
              <a:cxnLst/>
              <a:rect l="0" t="0" r="0" b="0"/>
              <a:pathLst>
                <a:path w="178985" h="410612">
                  <a:moveTo>
                    <a:pt x="0" y="0"/>
                  </a:moveTo>
                  <a:lnTo>
                    <a:pt x="4" y="8674"/>
                  </a:lnTo>
                  <a:lnTo>
                    <a:pt x="177" y="21021"/>
                  </a:lnTo>
                  <a:lnTo>
                    <a:pt x="825" y="35199"/>
                  </a:lnTo>
                  <a:lnTo>
                    <a:pt x="2079" y="50454"/>
                  </a:lnTo>
                  <a:lnTo>
                    <a:pt x="3904" y="66093"/>
                  </a:lnTo>
                  <a:lnTo>
                    <a:pt x="6201" y="81278"/>
                  </a:lnTo>
                  <a:lnTo>
                    <a:pt x="8857" y="95609"/>
                  </a:lnTo>
                  <a:lnTo>
                    <a:pt x="11775" y="109535"/>
                  </a:lnTo>
                  <a:lnTo>
                    <a:pt x="14880" y="124105"/>
                  </a:lnTo>
                  <a:lnTo>
                    <a:pt x="18114" y="139879"/>
                  </a:lnTo>
                  <a:lnTo>
                    <a:pt x="21437" y="156918"/>
                  </a:lnTo>
                  <a:lnTo>
                    <a:pt x="24821" y="175046"/>
                  </a:lnTo>
                  <a:lnTo>
                    <a:pt x="28241" y="194023"/>
                  </a:lnTo>
                  <a:lnTo>
                    <a:pt x="31522" y="213462"/>
                  </a:lnTo>
                  <a:lnTo>
                    <a:pt x="34345" y="232877"/>
                  </a:lnTo>
                  <a:lnTo>
                    <a:pt x="36581" y="251998"/>
                  </a:lnTo>
                  <a:lnTo>
                    <a:pt x="38421" y="270598"/>
                  </a:lnTo>
                  <a:lnTo>
                    <a:pt x="40271" y="288401"/>
                  </a:lnTo>
                  <a:lnTo>
                    <a:pt x="42365" y="305340"/>
                  </a:lnTo>
                  <a:lnTo>
                    <a:pt x="44604" y="321514"/>
                  </a:lnTo>
                  <a:lnTo>
                    <a:pt x="46654" y="337076"/>
                  </a:lnTo>
                  <a:lnTo>
                    <a:pt x="48305" y="352084"/>
                  </a:lnTo>
                  <a:lnTo>
                    <a:pt x="48664" y="363263"/>
                  </a:lnTo>
                  <a:lnTo>
                    <a:pt x="47394" y="366549"/>
                  </a:lnTo>
                  <a:lnTo>
                    <a:pt x="45919" y="363496"/>
                  </a:lnTo>
                  <a:lnTo>
                    <a:pt x="44918" y="356504"/>
                  </a:lnTo>
                  <a:lnTo>
                    <a:pt x="44726" y="347440"/>
                  </a:lnTo>
                  <a:lnTo>
                    <a:pt x="45399" y="337405"/>
                  </a:lnTo>
                  <a:lnTo>
                    <a:pt x="46829" y="326958"/>
                  </a:lnTo>
                  <a:lnTo>
                    <a:pt x="48858" y="316359"/>
                  </a:lnTo>
                  <a:lnTo>
                    <a:pt x="51339" y="305727"/>
                  </a:lnTo>
                  <a:lnTo>
                    <a:pt x="54310" y="295269"/>
                  </a:lnTo>
                  <a:lnTo>
                    <a:pt x="57982" y="285305"/>
                  </a:lnTo>
                  <a:lnTo>
                    <a:pt x="62420" y="275981"/>
                  </a:lnTo>
                  <a:lnTo>
                    <a:pt x="67705" y="267751"/>
                  </a:lnTo>
                  <a:lnTo>
                    <a:pt x="74010" y="261432"/>
                  </a:lnTo>
                  <a:lnTo>
                    <a:pt x="81324" y="257301"/>
                  </a:lnTo>
                  <a:lnTo>
                    <a:pt x="89337" y="255325"/>
                  </a:lnTo>
                  <a:lnTo>
                    <a:pt x="97554" y="255428"/>
                  </a:lnTo>
                  <a:lnTo>
                    <a:pt x="105670" y="257353"/>
                  </a:lnTo>
                  <a:lnTo>
                    <a:pt x="113576" y="260896"/>
                  </a:lnTo>
                  <a:lnTo>
                    <a:pt x="121264" y="266007"/>
                  </a:lnTo>
                  <a:lnTo>
                    <a:pt x="128763" y="272513"/>
                  </a:lnTo>
                  <a:lnTo>
                    <a:pt x="135952" y="280150"/>
                  </a:lnTo>
                  <a:lnTo>
                    <a:pt x="142560" y="288645"/>
                  </a:lnTo>
                  <a:lnTo>
                    <a:pt x="148489" y="297766"/>
                  </a:lnTo>
                  <a:lnTo>
                    <a:pt x="153794" y="307330"/>
                  </a:lnTo>
                  <a:lnTo>
                    <a:pt x="158591" y="317203"/>
                  </a:lnTo>
                  <a:lnTo>
                    <a:pt x="163001" y="327293"/>
                  </a:lnTo>
                  <a:lnTo>
                    <a:pt x="166962" y="337695"/>
                  </a:lnTo>
                  <a:lnTo>
                    <a:pt x="170252" y="348672"/>
                  </a:lnTo>
                  <a:lnTo>
                    <a:pt x="172798" y="360301"/>
                  </a:lnTo>
                  <a:lnTo>
                    <a:pt x="174683" y="371918"/>
                  </a:lnTo>
                  <a:lnTo>
                    <a:pt x="176235" y="383350"/>
                  </a:lnTo>
                  <a:lnTo>
                    <a:pt x="177591" y="395600"/>
                  </a:lnTo>
                  <a:lnTo>
                    <a:pt x="17898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3075" y="676742"/>
              <a:ext cx="169454" cy="176067"/>
            </a:xfrm>
            <a:custGeom>
              <a:avLst/>
              <a:gdLst/>
              <a:ahLst/>
              <a:cxnLst/>
              <a:rect l="0" t="0" r="0" b="0"/>
              <a:pathLst>
                <a:path w="169454" h="176067">
                  <a:moveTo>
                    <a:pt x="32583" y="123423"/>
                  </a:moveTo>
                  <a:lnTo>
                    <a:pt x="41317" y="117556"/>
                  </a:lnTo>
                  <a:lnTo>
                    <a:pt x="49023" y="111991"/>
                  </a:lnTo>
                  <a:lnTo>
                    <a:pt x="56421" y="106183"/>
                  </a:lnTo>
                  <a:lnTo>
                    <a:pt x="63509" y="99757"/>
                  </a:lnTo>
                  <a:lnTo>
                    <a:pt x="70039" y="92130"/>
                  </a:lnTo>
                  <a:lnTo>
                    <a:pt x="75903" y="83100"/>
                  </a:lnTo>
                  <a:lnTo>
                    <a:pt x="80822" y="72946"/>
                  </a:lnTo>
                  <a:lnTo>
                    <a:pt x="84295" y="62219"/>
                  </a:lnTo>
                  <a:lnTo>
                    <a:pt x="86179" y="51307"/>
                  </a:lnTo>
                  <a:lnTo>
                    <a:pt x="86477" y="40559"/>
                  </a:lnTo>
                  <a:lnTo>
                    <a:pt x="85165" y="30350"/>
                  </a:lnTo>
                  <a:lnTo>
                    <a:pt x="82385" y="20835"/>
                  </a:lnTo>
                  <a:lnTo>
                    <a:pt x="78079" y="12466"/>
                  </a:lnTo>
                  <a:lnTo>
                    <a:pt x="71916" y="6047"/>
                  </a:lnTo>
                  <a:lnTo>
                    <a:pt x="63891" y="1851"/>
                  </a:lnTo>
                  <a:lnTo>
                    <a:pt x="54589" y="0"/>
                  </a:lnTo>
                  <a:lnTo>
                    <a:pt x="44969" y="719"/>
                  </a:lnTo>
                  <a:lnTo>
                    <a:pt x="35619" y="3875"/>
                  </a:lnTo>
                  <a:lnTo>
                    <a:pt x="26904" y="9229"/>
                  </a:lnTo>
                  <a:lnTo>
                    <a:pt x="19130" y="16626"/>
                  </a:lnTo>
                  <a:lnTo>
                    <a:pt x="12360" y="25786"/>
                  </a:lnTo>
                  <a:lnTo>
                    <a:pt x="6798" y="36509"/>
                  </a:lnTo>
                  <a:lnTo>
                    <a:pt x="2876" y="48754"/>
                  </a:lnTo>
                  <a:lnTo>
                    <a:pt x="680" y="62351"/>
                  </a:lnTo>
                  <a:lnTo>
                    <a:pt x="0" y="76717"/>
                  </a:lnTo>
                  <a:lnTo>
                    <a:pt x="522" y="90973"/>
                  </a:lnTo>
                  <a:lnTo>
                    <a:pt x="1953" y="104623"/>
                  </a:lnTo>
                  <a:lnTo>
                    <a:pt x="4369" y="117227"/>
                  </a:lnTo>
                  <a:lnTo>
                    <a:pt x="8192" y="128241"/>
                  </a:lnTo>
                  <a:lnTo>
                    <a:pt x="13536" y="137517"/>
                  </a:lnTo>
                  <a:lnTo>
                    <a:pt x="20074" y="144592"/>
                  </a:lnTo>
                  <a:lnTo>
                    <a:pt x="27225" y="148547"/>
                  </a:lnTo>
                  <a:lnTo>
                    <a:pt x="34586" y="149169"/>
                  </a:lnTo>
                  <a:lnTo>
                    <a:pt x="41797" y="146843"/>
                  </a:lnTo>
                  <a:lnTo>
                    <a:pt x="48480" y="142169"/>
                  </a:lnTo>
                  <a:lnTo>
                    <a:pt x="54483" y="135729"/>
                  </a:lnTo>
                  <a:lnTo>
                    <a:pt x="59682" y="127852"/>
                  </a:lnTo>
                  <a:lnTo>
                    <a:pt x="63883" y="118604"/>
                  </a:lnTo>
                  <a:lnTo>
                    <a:pt x="67107" y="108201"/>
                  </a:lnTo>
                  <a:lnTo>
                    <a:pt x="70386" y="99316"/>
                  </a:lnTo>
                  <a:lnTo>
                    <a:pt x="74460" y="95644"/>
                  </a:lnTo>
                  <a:lnTo>
                    <a:pt x="78423" y="96966"/>
                  </a:lnTo>
                  <a:lnTo>
                    <a:pt x="82108" y="101739"/>
                  </a:lnTo>
                  <a:lnTo>
                    <a:pt x="85794" y="108512"/>
                  </a:lnTo>
                  <a:lnTo>
                    <a:pt x="89890" y="116143"/>
                  </a:lnTo>
                  <a:lnTo>
                    <a:pt x="94582" y="123989"/>
                  </a:lnTo>
                  <a:lnTo>
                    <a:pt x="100022" y="131776"/>
                  </a:lnTo>
                  <a:lnTo>
                    <a:pt x="106423" y="139414"/>
                  </a:lnTo>
                  <a:lnTo>
                    <a:pt x="113797" y="146891"/>
                  </a:lnTo>
                  <a:lnTo>
                    <a:pt x="121938" y="153927"/>
                  </a:lnTo>
                  <a:lnTo>
                    <a:pt x="131524" y="160652"/>
                  </a:lnTo>
                  <a:lnTo>
                    <a:pt x="145632" y="167657"/>
                  </a:lnTo>
                  <a:lnTo>
                    <a:pt x="169453" y="17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63585" y="673823"/>
              <a:ext cx="126343" cy="145168"/>
            </a:xfrm>
            <a:custGeom>
              <a:avLst/>
              <a:gdLst/>
              <a:ahLst/>
              <a:cxnLst/>
              <a:rect l="0" t="0" r="0" b="0"/>
              <a:pathLst>
                <a:path w="126343" h="145168">
                  <a:moveTo>
                    <a:pt x="0" y="63171"/>
                  </a:moveTo>
                  <a:lnTo>
                    <a:pt x="3001" y="74906"/>
                  </a:lnTo>
                  <a:lnTo>
                    <a:pt x="6423" y="86035"/>
                  </a:lnTo>
                  <a:lnTo>
                    <a:pt x="10619" y="97629"/>
                  </a:lnTo>
                  <a:lnTo>
                    <a:pt x="15520" y="109617"/>
                  </a:lnTo>
                  <a:lnTo>
                    <a:pt x="21001" y="121629"/>
                  </a:lnTo>
                  <a:lnTo>
                    <a:pt x="26914" y="133361"/>
                  </a:lnTo>
                  <a:lnTo>
                    <a:pt x="32500" y="142243"/>
                  </a:lnTo>
                  <a:lnTo>
                    <a:pt x="36279" y="145167"/>
                  </a:lnTo>
                  <a:lnTo>
                    <a:pt x="37644" y="143188"/>
                  </a:lnTo>
                  <a:lnTo>
                    <a:pt x="37160" y="138004"/>
                  </a:lnTo>
                  <a:lnTo>
                    <a:pt x="35499" y="130829"/>
                  </a:lnTo>
                  <a:lnTo>
                    <a:pt x="33126" y="122426"/>
                  </a:lnTo>
                  <a:lnTo>
                    <a:pt x="30323" y="113258"/>
                  </a:lnTo>
                  <a:lnTo>
                    <a:pt x="27260" y="103609"/>
                  </a:lnTo>
                  <a:lnTo>
                    <a:pt x="24044" y="93653"/>
                  </a:lnTo>
                  <a:lnTo>
                    <a:pt x="21063" y="83499"/>
                  </a:lnTo>
                  <a:lnTo>
                    <a:pt x="18970" y="73217"/>
                  </a:lnTo>
                  <a:lnTo>
                    <a:pt x="18054" y="62860"/>
                  </a:lnTo>
                  <a:lnTo>
                    <a:pt x="18592" y="52785"/>
                  </a:lnTo>
                  <a:lnTo>
                    <a:pt x="21006" y="43624"/>
                  </a:lnTo>
                  <a:lnTo>
                    <a:pt x="25337" y="35650"/>
                  </a:lnTo>
                  <a:lnTo>
                    <a:pt x="31330" y="28804"/>
                  </a:lnTo>
                  <a:lnTo>
                    <a:pt x="38633" y="22889"/>
                  </a:lnTo>
                  <a:lnTo>
                    <a:pt x="46914" y="17691"/>
                  </a:lnTo>
                  <a:lnTo>
                    <a:pt x="56065" y="13181"/>
                  </a:lnTo>
                  <a:lnTo>
                    <a:pt x="66184" y="9516"/>
                  </a:lnTo>
                  <a:lnTo>
                    <a:pt x="77230" y="6713"/>
                  </a:lnTo>
                  <a:lnTo>
                    <a:pt x="88453" y="4655"/>
                  </a:lnTo>
                  <a:lnTo>
                    <a:pt x="99575" y="2968"/>
                  </a:lnTo>
                  <a:lnTo>
                    <a:pt x="111573" y="150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36855" y="699636"/>
              <a:ext cx="163643" cy="124792"/>
            </a:xfrm>
            <a:custGeom>
              <a:avLst/>
              <a:gdLst/>
              <a:ahLst/>
              <a:cxnLst/>
              <a:rect l="0" t="0" r="0" b="0"/>
              <a:pathLst>
                <a:path w="163643" h="124792">
                  <a:moveTo>
                    <a:pt x="79414" y="79472"/>
                  </a:moveTo>
                  <a:lnTo>
                    <a:pt x="85147" y="73471"/>
                  </a:lnTo>
                  <a:lnTo>
                    <a:pt x="89432" y="66626"/>
                  </a:lnTo>
                  <a:lnTo>
                    <a:pt x="92628" y="58238"/>
                  </a:lnTo>
                  <a:lnTo>
                    <a:pt x="94644" y="48611"/>
                  </a:lnTo>
                  <a:lnTo>
                    <a:pt x="95044" y="38296"/>
                  </a:lnTo>
                  <a:lnTo>
                    <a:pt x="93729" y="27707"/>
                  </a:lnTo>
                  <a:lnTo>
                    <a:pt x="90733" y="17700"/>
                  </a:lnTo>
                  <a:lnTo>
                    <a:pt x="86060" y="9593"/>
                  </a:lnTo>
                  <a:lnTo>
                    <a:pt x="79882" y="3939"/>
                  </a:lnTo>
                  <a:lnTo>
                    <a:pt x="72481" y="774"/>
                  </a:lnTo>
                  <a:lnTo>
                    <a:pt x="64152" y="0"/>
                  </a:lnTo>
                  <a:lnTo>
                    <a:pt x="55156" y="1295"/>
                  </a:lnTo>
                  <a:lnTo>
                    <a:pt x="46016" y="4399"/>
                  </a:lnTo>
                  <a:lnTo>
                    <a:pt x="37493" y="9205"/>
                  </a:lnTo>
                  <a:lnTo>
                    <a:pt x="29951" y="15504"/>
                  </a:lnTo>
                  <a:lnTo>
                    <a:pt x="23396" y="22999"/>
                  </a:lnTo>
                  <a:lnTo>
                    <a:pt x="17678" y="31399"/>
                  </a:lnTo>
                  <a:lnTo>
                    <a:pt x="12611" y="40461"/>
                  </a:lnTo>
                  <a:lnTo>
                    <a:pt x="8190" y="50155"/>
                  </a:lnTo>
                  <a:lnTo>
                    <a:pt x="4583" y="60647"/>
                  </a:lnTo>
                  <a:lnTo>
                    <a:pt x="1829" y="71957"/>
                  </a:lnTo>
                  <a:lnTo>
                    <a:pt x="147" y="83654"/>
                  </a:lnTo>
                  <a:lnTo>
                    <a:pt x="0" y="94973"/>
                  </a:lnTo>
                  <a:lnTo>
                    <a:pt x="1501" y="105493"/>
                  </a:lnTo>
                  <a:lnTo>
                    <a:pt x="4630" y="114503"/>
                  </a:lnTo>
                  <a:lnTo>
                    <a:pt x="9396" y="120887"/>
                  </a:lnTo>
                  <a:lnTo>
                    <a:pt x="15635" y="124278"/>
                  </a:lnTo>
                  <a:lnTo>
                    <a:pt x="22906" y="124791"/>
                  </a:lnTo>
                  <a:lnTo>
                    <a:pt x="30617" y="122641"/>
                  </a:lnTo>
                  <a:lnTo>
                    <a:pt x="38381" y="118232"/>
                  </a:lnTo>
                  <a:lnTo>
                    <a:pt x="45709" y="111887"/>
                  </a:lnTo>
                  <a:lnTo>
                    <a:pt x="51944" y="103751"/>
                  </a:lnTo>
                  <a:lnTo>
                    <a:pt x="56853" y="94098"/>
                  </a:lnTo>
                  <a:lnTo>
                    <a:pt x="61095" y="84475"/>
                  </a:lnTo>
                  <a:lnTo>
                    <a:pt x="65762" y="78622"/>
                  </a:lnTo>
                  <a:lnTo>
                    <a:pt x="70678" y="78421"/>
                  </a:lnTo>
                  <a:lnTo>
                    <a:pt x="75144" y="82085"/>
                  </a:lnTo>
                  <a:lnTo>
                    <a:pt x="79489" y="87980"/>
                  </a:lnTo>
                  <a:lnTo>
                    <a:pt x="84515" y="94931"/>
                  </a:lnTo>
                  <a:lnTo>
                    <a:pt x="90620" y="102257"/>
                  </a:lnTo>
                  <a:lnTo>
                    <a:pt x="97978" y="109160"/>
                  </a:lnTo>
                  <a:lnTo>
                    <a:pt x="106728" y="114597"/>
                  </a:lnTo>
                  <a:lnTo>
                    <a:pt x="116776" y="118150"/>
                  </a:lnTo>
                  <a:lnTo>
                    <a:pt x="127290" y="120080"/>
                  </a:lnTo>
                  <a:lnTo>
                    <a:pt x="137842" y="121228"/>
                  </a:lnTo>
                  <a:lnTo>
                    <a:pt x="149356" y="121691"/>
                  </a:lnTo>
                  <a:lnTo>
                    <a:pt x="163642" y="12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0880" y="696387"/>
              <a:ext cx="138074" cy="139476"/>
            </a:xfrm>
            <a:custGeom>
              <a:avLst/>
              <a:gdLst/>
              <a:ahLst/>
              <a:cxnLst/>
              <a:rect l="0" t="0" r="0" b="0"/>
              <a:pathLst>
                <a:path w="138074" h="139476">
                  <a:moveTo>
                    <a:pt x="106487" y="40607"/>
                  </a:moveTo>
                  <a:lnTo>
                    <a:pt x="97753" y="31873"/>
                  </a:lnTo>
                  <a:lnTo>
                    <a:pt x="90047" y="24167"/>
                  </a:lnTo>
                  <a:lnTo>
                    <a:pt x="82640" y="16778"/>
                  </a:lnTo>
                  <a:lnTo>
                    <a:pt x="75206" y="10035"/>
                  </a:lnTo>
                  <a:lnTo>
                    <a:pt x="67379" y="4802"/>
                  </a:lnTo>
                  <a:lnTo>
                    <a:pt x="59005" y="1441"/>
                  </a:lnTo>
                  <a:lnTo>
                    <a:pt x="50262" y="0"/>
                  </a:lnTo>
                  <a:lnTo>
                    <a:pt x="41547" y="471"/>
                  </a:lnTo>
                  <a:lnTo>
                    <a:pt x="33098" y="2646"/>
                  </a:lnTo>
                  <a:lnTo>
                    <a:pt x="25137" y="6359"/>
                  </a:lnTo>
                  <a:lnTo>
                    <a:pt x="17945" y="11584"/>
                  </a:lnTo>
                  <a:lnTo>
                    <a:pt x="11600" y="18171"/>
                  </a:lnTo>
                  <a:lnTo>
                    <a:pt x="6341" y="26032"/>
                  </a:lnTo>
                  <a:lnTo>
                    <a:pt x="2631" y="35211"/>
                  </a:lnTo>
                  <a:lnTo>
                    <a:pt x="581" y="45603"/>
                  </a:lnTo>
                  <a:lnTo>
                    <a:pt x="0" y="56836"/>
                  </a:lnTo>
                  <a:lnTo>
                    <a:pt x="589" y="68367"/>
                  </a:lnTo>
                  <a:lnTo>
                    <a:pt x="2066" y="79857"/>
                  </a:lnTo>
                  <a:lnTo>
                    <a:pt x="4512" y="91012"/>
                  </a:lnTo>
                  <a:lnTo>
                    <a:pt x="8356" y="101502"/>
                  </a:lnTo>
                  <a:lnTo>
                    <a:pt x="13724" y="111214"/>
                  </a:lnTo>
                  <a:lnTo>
                    <a:pt x="20616" y="119888"/>
                  </a:lnTo>
                  <a:lnTo>
                    <a:pt x="29070" y="127043"/>
                  </a:lnTo>
                  <a:lnTo>
                    <a:pt x="38945" y="132556"/>
                  </a:lnTo>
                  <a:lnTo>
                    <a:pt x="49984" y="136446"/>
                  </a:lnTo>
                  <a:lnTo>
                    <a:pt x="61909" y="138699"/>
                  </a:lnTo>
                  <a:lnTo>
                    <a:pt x="74469" y="139475"/>
                  </a:lnTo>
                  <a:lnTo>
                    <a:pt x="87061" y="139015"/>
                  </a:lnTo>
                  <a:lnTo>
                    <a:pt x="100069" y="137397"/>
                  </a:lnTo>
                  <a:lnTo>
                    <a:pt x="115750" y="133367"/>
                  </a:lnTo>
                  <a:lnTo>
                    <a:pt x="138073" y="124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55894" y="526424"/>
              <a:ext cx="39402" cy="305328"/>
            </a:xfrm>
            <a:custGeom>
              <a:avLst/>
              <a:gdLst/>
              <a:ahLst/>
              <a:cxnLst/>
              <a:rect l="0" t="0" r="0" b="0"/>
              <a:pathLst>
                <a:path w="39402" h="305328">
                  <a:moveTo>
                    <a:pt x="7815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8" y="29859"/>
                  </a:lnTo>
                  <a:lnTo>
                    <a:pt x="200" y="42873"/>
                  </a:lnTo>
                  <a:lnTo>
                    <a:pt x="0" y="57649"/>
                  </a:lnTo>
                  <a:lnTo>
                    <a:pt x="651" y="74022"/>
                  </a:lnTo>
                  <a:lnTo>
                    <a:pt x="1890" y="91536"/>
                  </a:lnTo>
                  <a:lnTo>
                    <a:pt x="3254" y="109573"/>
                  </a:lnTo>
                  <a:lnTo>
                    <a:pt x="4468" y="127728"/>
                  </a:lnTo>
                  <a:lnTo>
                    <a:pt x="5603" y="145660"/>
                  </a:lnTo>
                  <a:lnTo>
                    <a:pt x="6970" y="163006"/>
                  </a:lnTo>
                  <a:lnTo>
                    <a:pt x="8743" y="179631"/>
                  </a:lnTo>
                  <a:lnTo>
                    <a:pt x="10934" y="195422"/>
                  </a:lnTo>
                  <a:lnTo>
                    <a:pt x="13483" y="210195"/>
                  </a:lnTo>
                  <a:lnTo>
                    <a:pt x="16312" y="223952"/>
                  </a:lnTo>
                  <a:lnTo>
                    <a:pt x="19349" y="236836"/>
                  </a:lnTo>
                  <a:lnTo>
                    <a:pt x="22533" y="249038"/>
                  </a:lnTo>
                  <a:lnTo>
                    <a:pt x="25816" y="260719"/>
                  </a:lnTo>
                  <a:lnTo>
                    <a:pt x="29014" y="271569"/>
                  </a:lnTo>
                  <a:lnTo>
                    <a:pt x="32121" y="281880"/>
                  </a:lnTo>
                  <a:lnTo>
                    <a:pt x="35409" y="292559"/>
                  </a:lnTo>
                  <a:lnTo>
                    <a:pt x="39401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90010" y="610652"/>
              <a:ext cx="168457" cy="7852"/>
            </a:xfrm>
            <a:custGeom>
              <a:avLst/>
              <a:gdLst/>
              <a:ahLst/>
              <a:cxnLst/>
              <a:rect l="0" t="0" r="0" b="0"/>
              <a:pathLst>
                <a:path w="168457" h="7852">
                  <a:moveTo>
                    <a:pt x="168456" y="0"/>
                  </a:moveTo>
                  <a:lnTo>
                    <a:pt x="156788" y="67"/>
                  </a:lnTo>
                  <a:lnTo>
                    <a:pt x="146299" y="708"/>
                  </a:lnTo>
                  <a:lnTo>
                    <a:pt x="135993" y="2000"/>
                  </a:lnTo>
                  <a:lnTo>
                    <a:pt x="125519" y="3687"/>
                  </a:lnTo>
                  <a:lnTo>
                    <a:pt x="114527" y="5355"/>
                  </a:lnTo>
                  <a:lnTo>
                    <a:pt x="102884" y="6763"/>
                  </a:lnTo>
                  <a:lnTo>
                    <a:pt x="90630" y="7689"/>
                  </a:lnTo>
                  <a:lnTo>
                    <a:pt x="77875" y="7851"/>
                  </a:lnTo>
                  <a:lnTo>
                    <a:pt x="64753" y="7182"/>
                  </a:lnTo>
                  <a:lnTo>
                    <a:pt x="51782" y="5927"/>
                  </a:lnTo>
                  <a:lnTo>
                    <a:pt x="38477" y="4424"/>
                  </a:lnTo>
                  <a:lnTo>
                    <a:pt x="22555" y="25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79523" y="643724"/>
              <a:ext cx="126343" cy="156442"/>
            </a:xfrm>
            <a:custGeom>
              <a:avLst/>
              <a:gdLst/>
              <a:ahLst/>
              <a:cxnLst/>
              <a:rect l="0" t="0" r="0" b="0"/>
              <a:pathLst>
                <a:path w="126343" h="156442">
                  <a:moveTo>
                    <a:pt x="0" y="51156"/>
                  </a:moveTo>
                  <a:lnTo>
                    <a:pt x="8868" y="54023"/>
                  </a:lnTo>
                  <a:lnTo>
                    <a:pt x="17855" y="56165"/>
                  </a:lnTo>
                  <a:lnTo>
                    <a:pt x="27850" y="57768"/>
                  </a:lnTo>
                  <a:lnTo>
                    <a:pt x="38831" y="58949"/>
                  </a:lnTo>
                  <a:lnTo>
                    <a:pt x="50642" y="59797"/>
                  </a:lnTo>
                  <a:lnTo>
                    <a:pt x="63092" y="60386"/>
                  </a:lnTo>
                  <a:lnTo>
                    <a:pt x="75684" y="60454"/>
                  </a:lnTo>
                  <a:lnTo>
                    <a:pt x="87668" y="59442"/>
                  </a:lnTo>
                  <a:lnTo>
                    <a:pt x="98670" y="57124"/>
                  </a:lnTo>
                  <a:lnTo>
                    <a:pt x="108188" y="53431"/>
                  </a:lnTo>
                  <a:lnTo>
                    <a:pt x="115452" y="48278"/>
                  </a:lnTo>
                  <a:lnTo>
                    <a:pt x="120251" y="41777"/>
                  </a:lnTo>
                  <a:lnTo>
                    <a:pt x="122523" y="34327"/>
                  </a:lnTo>
                  <a:lnTo>
                    <a:pt x="122095" y="26496"/>
                  </a:lnTo>
                  <a:lnTo>
                    <a:pt x="119138" y="18657"/>
                  </a:lnTo>
                  <a:lnTo>
                    <a:pt x="113919" y="11448"/>
                  </a:lnTo>
                  <a:lnTo>
                    <a:pt x="106612" y="5825"/>
                  </a:lnTo>
                  <a:lnTo>
                    <a:pt x="97518" y="2161"/>
                  </a:lnTo>
                  <a:lnTo>
                    <a:pt x="87009" y="331"/>
                  </a:lnTo>
                  <a:lnTo>
                    <a:pt x="75440" y="0"/>
                  </a:lnTo>
                  <a:lnTo>
                    <a:pt x="63119" y="819"/>
                  </a:lnTo>
                  <a:lnTo>
                    <a:pt x="50764" y="2806"/>
                  </a:lnTo>
                  <a:lnTo>
                    <a:pt x="39460" y="6332"/>
                  </a:lnTo>
                  <a:lnTo>
                    <a:pt x="29725" y="11483"/>
                  </a:lnTo>
                  <a:lnTo>
                    <a:pt x="21868" y="18229"/>
                  </a:lnTo>
                  <a:lnTo>
                    <a:pt x="16258" y="26583"/>
                  </a:lnTo>
                  <a:lnTo>
                    <a:pt x="12861" y="36392"/>
                  </a:lnTo>
                  <a:lnTo>
                    <a:pt x="11509" y="47386"/>
                  </a:lnTo>
                  <a:lnTo>
                    <a:pt x="12098" y="59281"/>
                  </a:lnTo>
                  <a:lnTo>
                    <a:pt x="14376" y="71826"/>
                  </a:lnTo>
                  <a:lnTo>
                    <a:pt x="18002" y="84501"/>
                  </a:lnTo>
                  <a:lnTo>
                    <a:pt x="22643" y="96551"/>
                  </a:lnTo>
                  <a:lnTo>
                    <a:pt x="28024" y="107610"/>
                  </a:lnTo>
                  <a:lnTo>
                    <a:pt x="34093" y="117509"/>
                  </a:lnTo>
                  <a:lnTo>
                    <a:pt x="40997" y="126094"/>
                  </a:lnTo>
                  <a:lnTo>
                    <a:pt x="48758" y="133420"/>
                  </a:lnTo>
                  <a:lnTo>
                    <a:pt x="57428" y="139528"/>
                  </a:lnTo>
                  <a:lnTo>
                    <a:pt x="67159" y="144349"/>
                  </a:lnTo>
                  <a:lnTo>
                    <a:pt x="77913" y="147967"/>
                  </a:lnTo>
                  <a:lnTo>
                    <a:pt x="88924" y="150592"/>
                  </a:lnTo>
                  <a:lnTo>
                    <a:pt x="99874" y="152730"/>
                  </a:lnTo>
                  <a:lnTo>
                    <a:pt x="111723" y="154572"/>
                  </a:lnTo>
                  <a:lnTo>
                    <a:pt x="126342" y="156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69036" y="589595"/>
              <a:ext cx="147400" cy="183041"/>
            </a:xfrm>
            <a:custGeom>
              <a:avLst/>
              <a:gdLst/>
              <a:ahLst/>
              <a:cxnLst/>
              <a:rect l="0" t="0" r="0" b="0"/>
              <a:pathLst>
                <a:path w="147400" h="183041">
                  <a:moveTo>
                    <a:pt x="0" y="115814"/>
                  </a:moveTo>
                  <a:lnTo>
                    <a:pt x="2934" y="127482"/>
                  </a:lnTo>
                  <a:lnTo>
                    <a:pt x="5716" y="137971"/>
                  </a:lnTo>
                  <a:lnTo>
                    <a:pt x="8620" y="148268"/>
                  </a:lnTo>
                  <a:lnTo>
                    <a:pt x="11833" y="158396"/>
                  </a:lnTo>
                  <a:lnTo>
                    <a:pt x="15646" y="168092"/>
                  </a:lnTo>
                  <a:lnTo>
                    <a:pt x="20150" y="177155"/>
                  </a:lnTo>
                  <a:lnTo>
                    <a:pt x="24773" y="183040"/>
                  </a:lnTo>
                  <a:lnTo>
                    <a:pt x="27991" y="182879"/>
                  </a:lnTo>
                  <a:lnTo>
                    <a:pt x="28711" y="178080"/>
                  </a:lnTo>
                  <a:lnTo>
                    <a:pt x="27155" y="170192"/>
                  </a:lnTo>
                  <a:lnTo>
                    <a:pt x="24223" y="160253"/>
                  </a:lnTo>
                  <a:lnTo>
                    <a:pt x="21037" y="148948"/>
                  </a:lnTo>
                  <a:lnTo>
                    <a:pt x="18244" y="136738"/>
                  </a:lnTo>
                  <a:lnTo>
                    <a:pt x="16370" y="124088"/>
                  </a:lnTo>
                  <a:lnTo>
                    <a:pt x="16011" y="111509"/>
                  </a:lnTo>
                  <a:lnTo>
                    <a:pt x="17326" y="99269"/>
                  </a:lnTo>
                  <a:lnTo>
                    <a:pt x="20139" y="87589"/>
                  </a:lnTo>
                  <a:lnTo>
                    <a:pt x="24152" y="76737"/>
                  </a:lnTo>
                  <a:lnTo>
                    <a:pt x="29072" y="66768"/>
                  </a:lnTo>
                  <a:lnTo>
                    <a:pt x="34811" y="57581"/>
                  </a:lnTo>
                  <a:lnTo>
                    <a:pt x="41486" y="49015"/>
                  </a:lnTo>
                  <a:lnTo>
                    <a:pt x="49089" y="40919"/>
                  </a:lnTo>
                  <a:lnTo>
                    <a:pt x="57652" y="33327"/>
                  </a:lnTo>
                  <a:lnTo>
                    <a:pt x="67309" y="26447"/>
                  </a:lnTo>
                  <a:lnTo>
                    <a:pt x="78022" y="20340"/>
                  </a:lnTo>
                  <a:lnTo>
                    <a:pt x="89403" y="15070"/>
                  </a:lnTo>
                  <a:lnTo>
                    <a:pt x="102130" y="10264"/>
                  </a:lnTo>
                  <a:lnTo>
                    <a:pt x="119556" y="550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460454" y="326383"/>
            <a:ext cx="2919816" cy="694882"/>
            <a:chOff x="3460454" y="326383"/>
            <a:chExt cx="2919816" cy="694882"/>
          </a:xfrm>
        </p:grpSpPr>
        <p:sp>
          <p:nvSpPr>
            <p:cNvPr id="16" name="Freeform 15"/>
            <p:cNvSpPr/>
            <p:nvPr/>
          </p:nvSpPr>
          <p:spPr>
            <a:xfrm>
              <a:off x="3460454" y="326383"/>
              <a:ext cx="224521" cy="452726"/>
            </a:xfrm>
            <a:custGeom>
              <a:avLst/>
              <a:gdLst/>
              <a:ahLst/>
              <a:cxnLst/>
              <a:rect l="0" t="0" r="0" b="0"/>
              <a:pathLst>
                <a:path w="224521" h="452726">
                  <a:moveTo>
                    <a:pt x="13950" y="0"/>
                  </a:moveTo>
                  <a:lnTo>
                    <a:pt x="11083" y="11735"/>
                  </a:lnTo>
                  <a:lnTo>
                    <a:pt x="8941" y="22864"/>
                  </a:lnTo>
                  <a:lnTo>
                    <a:pt x="7342" y="34458"/>
                  </a:lnTo>
                  <a:lnTo>
                    <a:pt x="6335" y="46446"/>
                  </a:lnTo>
                  <a:lnTo>
                    <a:pt x="6134" y="58458"/>
                  </a:lnTo>
                  <a:lnTo>
                    <a:pt x="6785" y="70270"/>
                  </a:lnTo>
                  <a:lnTo>
                    <a:pt x="8024" y="82142"/>
                  </a:lnTo>
                  <a:lnTo>
                    <a:pt x="9388" y="94707"/>
                  </a:lnTo>
                  <a:lnTo>
                    <a:pt x="10598" y="108277"/>
                  </a:lnTo>
                  <a:lnTo>
                    <a:pt x="11560" y="123002"/>
                  </a:lnTo>
                  <a:lnTo>
                    <a:pt x="12279" y="139029"/>
                  </a:lnTo>
                  <a:lnTo>
                    <a:pt x="12798" y="156299"/>
                  </a:lnTo>
                  <a:lnTo>
                    <a:pt x="13164" y="174609"/>
                  </a:lnTo>
                  <a:lnTo>
                    <a:pt x="13416" y="193723"/>
                  </a:lnTo>
                  <a:lnTo>
                    <a:pt x="13590" y="213426"/>
                  </a:lnTo>
                  <a:lnTo>
                    <a:pt x="13707" y="233383"/>
                  </a:lnTo>
                  <a:lnTo>
                    <a:pt x="13787" y="253160"/>
                  </a:lnTo>
                  <a:lnTo>
                    <a:pt x="13836" y="272532"/>
                  </a:lnTo>
                  <a:lnTo>
                    <a:pt x="13700" y="291302"/>
                  </a:lnTo>
                  <a:lnTo>
                    <a:pt x="13075" y="309220"/>
                  </a:lnTo>
                  <a:lnTo>
                    <a:pt x="11838" y="326234"/>
                  </a:lnTo>
                  <a:lnTo>
                    <a:pt x="10024" y="342287"/>
                  </a:lnTo>
                  <a:lnTo>
                    <a:pt x="7734" y="357236"/>
                  </a:lnTo>
                  <a:lnTo>
                    <a:pt x="5092" y="371111"/>
                  </a:lnTo>
                  <a:lnTo>
                    <a:pt x="2522" y="384075"/>
                  </a:lnTo>
                  <a:lnTo>
                    <a:pt x="717" y="396330"/>
                  </a:lnTo>
                  <a:lnTo>
                    <a:pt x="0" y="408041"/>
                  </a:lnTo>
                  <a:lnTo>
                    <a:pt x="674" y="418705"/>
                  </a:lnTo>
                  <a:lnTo>
                    <a:pt x="3180" y="427203"/>
                  </a:lnTo>
                  <a:lnTo>
                    <a:pt x="7575" y="433100"/>
                  </a:lnTo>
                  <a:lnTo>
                    <a:pt x="13609" y="436584"/>
                  </a:lnTo>
                  <a:lnTo>
                    <a:pt x="20940" y="438099"/>
                  </a:lnTo>
                  <a:lnTo>
                    <a:pt x="29245" y="438125"/>
                  </a:lnTo>
                  <a:lnTo>
                    <a:pt x="38581" y="437230"/>
                  </a:lnTo>
                  <a:lnTo>
                    <a:pt x="49357" y="436041"/>
                  </a:lnTo>
                  <a:lnTo>
                    <a:pt x="61671" y="434926"/>
                  </a:lnTo>
                  <a:lnTo>
                    <a:pt x="75025" y="434183"/>
                  </a:lnTo>
                  <a:lnTo>
                    <a:pt x="88526" y="434136"/>
                  </a:lnTo>
                  <a:lnTo>
                    <a:pt x="101652" y="434878"/>
                  </a:lnTo>
                  <a:lnTo>
                    <a:pt x="114566" y="436173"/>
                  </a:lnTo>
                  <a:lnTo>
                    <a:pt x="127911" y="437572"/>
                  </a:lnTo>
                  <a:lnTo>
                    <a:pt x="142023" y="438808"/>
                  </a:lnTo>
                  <a:lnTo>
                    <a:pt x="156564" y="439988"/>
                  </a:lnTo>
                  <a:lnTo>
                    <a:pt x="172309" y="441726"/>
                  </a:lnTo>
                  <a:lnTo>
                    <a:pt x="192885" y="445288"/>
                  </a:lnTo>
                  <a:lnTo>
                    <a:pt x="22452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98216" y="610652"/>
              <a:ext cx="168012" cy="177305"/>
            </a:xfrm>
            <a:custGeom>
              <a:avLst/>
              <a:gdLst/>
              <a:ahLst/>
              <a:cxnLst/>
              <a:rect l="0" t="0" r="0" b="0"/>
              <a:pathLst>
                <a:path w="168012" h="177305">
                  <a:moveTo>
                    <a:pt x="7815" y="10529"/>
                  </a:moveTo>
                  <a:lnTo>
                    <a:pt x="4948" y="19464"/>
                  </a:lnTo>
                  <a:lnTo>
                    <a:pt x="2806" y="29091"/>
                  </a:lnTo>
                  <a:lnTo>
                    <a:pt x="1208" y="40374"/>
                  </a:lnTo>
                  <a:lnTo>
                    <a:pt x="200" y="52869"/>
                  </a:lnTo>
                  <a:lnTo>
                    <a:pt x="0" y="65700"/>
                  </a:lnTo>
                  <a:lnTo>
                    <a:pt x="655" y="78318"/>
                  </a:lnTo>
                  <a:lnTo>
                    <a:pt x="2067" y="90529"/>
                  </a:lnTo>
                  <a:lnTo>
                    <a:pt x="4079" y="102324"/>
                  </a:lnTo>
                  <a:lnTo>
                    <a:pt x="6546" y="113764"/>
                  </a:lnTo>
                  <a:lnTo>
                    <a:pt x="9506" y="124767"/>
                  </a:lnTo>
                  <a:lnTo>
                    <a:pt x="13171" y="135096"/>
                  </a:lnTo>
                  <a:lnTo>
                    <a:pt x="17608" y="144675"/>
                  </a:lnTo>
                  <a:lnTo>
                    <a:pt x="23063" y="153414"/>
                  </a:lnTo>
                  <a:lnTo>
                    <a:pt x="30013" y="161140"/>
                  </a:lnTo>
                  <a:lnTo>
                    <a:pt x="38579" y="167841"/>
                  </a:lnTo>
                  <a:lnTo>
                    <a:pt x="48416" y="173171"/>
                  </a:lnTo>
                  <a:lnTo>
                    <a:pt x="58930" y="176397"/>
                  </a:lnTo>
                  <a:lnTo>
                    <a:pt x="69697" y="177304"/>
                  </a:lnTo>
                  <a:lnTo>
                    <a:pt x="80347" y="176134"/>
                  </a:lnTo>
                  <a:lnTo>
                    <a:pt x="90491" y="173297"/>
                  </a:lnTo>
                  <a:lnTo>
                    <a:pt x="99975" y="169207"/>
                  </a:lnTo>
                  <a:lnTo>
                    <a:pt x="108834" y="164210"/>
                  </a:lnTo>
                  <a:lnTo>
                    <a:pt x="117179" y="158573"/>
                  </a:lnTo>
                  <a:lnTo>
                    <a:pt x="125126" y="152484"/>
                  </a:lnTo>
                  <a:lnTo>
                    <a:pt x="132618" y="145753"/>
                  </a:lnTo>
                  <a:lnTo>
                    <a:pt x="139431" y="137864"/>
                  </a:lnTo>
                  <a:lnTo>
                    <a:pt x="145497" y="128629"/>
                  </a:lnTo>
                  <a:lnTo>
                    <a:pt x="150894" y="118324"/>
                  </a:lnTo>
                  <a:lnTo>
                    <a:pt x="155754" y="107489"/>
                  </a:lnTo>
                  <a:lnTo>
                    <a:pt x="160199" y="96497"/>
                  </a:lnTo>
                  <a:lnTo>
                    <a:pt x="164016" y="85524"/>
                  </a:lnTo>
                  <a:lnTo>
                    <a:pt x="166675" y="74631"/>
                  </a:lnTo>
                  <a:lnTo>
                    <a:pt x="167982" y="63830"/>
                  </a:lnTo>
                  <a:lnTo>
                    <a:pt x="168011" y="53178"/>
                  </a:lnTo>
                  <a:lnTo>
                    <a:pt x="166841" y="41535"/>
                  </a:lnTo>
                  <a:lnTo>
                    <a:pt x="163249" y="25643"/>
                  </a:lnTo>
                  <a:lnTo>
                    <a:pt x="1552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15322" y="605550"/>
              <a:ext cx="117093" cy="163031"/>
            </a:xfrm>
            <a:custGeom>
              <a:avLst/>
              <a:gdLst/>
              <a:ahLst/>
              <a:cxnLst/>
              <a:rect l="0" t="0" r="0" b="0"/>
              <a:pathLst>
                <a:path w="117093" h="163031">
                  <a:moveTo>
                    <a:pt x="117092" y="15631"/>
                  </a:moveTo>
                  <a:lnTo>
                    <a:pt x="108224" y="9897"/>
                  </a:lnTo>
                  <a:lnTo>
                    <a:pt x="99237" y="5613"/>
                  </a:lnTo>
                  <a:lnTo>
                    <a:pt x="89251" y="2416"/>
                  </a:lnTo>
                  <a:lnTo>
                    <a:pt x="78616" y="401"/>
                  </a:lnTo>
                  <a:lnTo>
                    <a:pt x="68101" y="0"/>
                  </a:lnTo>
                  <a:lnTo>
                    <a:pt x="58145" y="1316"/>
                  </a:lnTo>
                  <a:lnTo>
                    <a:pt x="48685" y="4312"/>
                  </a:lnTo>
                  <a:lnTo>
                    <a:pt x="39349" y="8985"/>
                  </a:lnTo>
                  <a:lnTo>
                    <a:pt x="29899" y="15172"/>
                  </a:lnTo>
                  <a:lnTo>
                    <a:pt x="20741" y="22918"/>
                  </a:lnTo>
                  <a:lnTo>
                    <a:pt x="12796" y="32544"/>
                  </a:lnTo>
                  <a:lnTo>
                    <a:pt x="6497" y="44047"/>
                  </a:lnTo>
                  <a:lnTo>
                    <a:pt x="2117" y="56838"/>
                  </a:lnTo>
                  <a:lnTo>
                    <a:pt x="0" y="69954"/>
                  </a:lnTo>
                  <a:lnTo>
                    <a:pt x="105" y="82804"/>
                  </a:lnTo>
                  <a:lnTo>
                    <a:pt x="2260" y="95022"/>
                  </a:lnTo>
                  <a:lnTo>
                    <a:pt x="6358" y="106301"/>
                  </a:lnTo>
                  <a:lnTo>
                    <a:pt x="12145" y="116582"/>
                  </a:lnTo>
                  <a:lnTo>
                    <a:pt x="19281" y="125825"/>
                  </a:lnTo>
                  <a:lnTo>
                    <a:pt x="27431" y="133903"/>
                  </a:lnTo>
                  <a:lnTo>
                    <a:pt x="36322" y="140856"/>
                  </a:lnTo>
                  <a:lnTo>
                    <a:pt x="45900" y="146698"/>
                  </a:lnTo>
                  <a:lnTo>
                    <a:pt x="56314" y="151333"/>
                  </a:lnTo>
                  <a:lnTo>
                    <a:pt x="67561" y="154824"/>
                  </a:lnTo>
                  <a:lnTo>
                    <a:pt x="78922" y="157361"/>
                  </a:lnTo>
                  <a:lnTo>
                    <a:pt x="90152" y="159430"/>
                  </a:lnTo>
                  <a:lnTo>
                    <a:pt x="102238" y="161216"/>
                  </a:lnTo>
                  <a:lnTo>
                    <a:pt x="117092" y="163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85057" y="663295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5934" y="11601"/>
                  </a:lnTo>
                  <a:lnTo>
                    <a:pt x="12139" y="21449"/>
                  </a:lnTo>
                  <a:lnTo>
                    <a:pt x="19230" y="30455"/>
                  </a:lnTo>
                  <a:lnTo>
                    <a:pt x="26997" y="38896"/>
                  </a:lnTo>
                  <a:lnTo>
                    <a:pt x="34995" y="46923"/>
                  </a:lnTo>
                  <a:lnTo>
                    <a:pt x="42937" y="54637"/>
                  </a:lnTo>
                  <a:lnTo>
                    <a:pt x="50795" y="61822"/>
                  </a:lnTo>
                  <a:lnTo>
                    <a:pt x="59705" y="68657"/>
                  </a:lnTo>
                  <a:lnTo>
                    <a:pt x="72681" y="75746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74528" y="610652"/>
              <a:ext cx="157928" cy="410613"/>
            </a:xfrm>
            <a:custGeom>
              <a:avLst/>
              <a:gdLst/>
              <a:ahLst/>
              <a:cxnLst/>
              <a:rect l="0" t="0" r="0" b="0"/>
              <a:pathLst>
                <a:path w="157928" h="410613">
                  <a:moveTo>
                    <a:pt x="157927" y="0"/>
                  </a:moveTo>
                  <a:lnTo>
                    <a:pt x="154994" y="8802"/>
                  </a:lnTo>
                  <a:lnTo>
                    <a:pt x="152212" y="17148"/>
                  </a:lnTo>
                  <a:lnTo>
                    <a:pt x="149308" y="25852"/>
                  </a:lnTo>
                  <a:lnTo>
                    <a:pt x="146094" y="35145"/>
                  </a:lnTo>
                  <a:lnTo>
                    <a:pt x="142281" y="45289"/>
                  </a:lnTo>
                  <a:lnTo>
                    <a:pt x="137769" y="56339"/>
                  </a:lnTo>
                  <a:lnTo>
                    <a:pt x="132777" y="68351"/>
                  </a:lnTo>
                  <a:lnTo>
                    <a:pt x="127738" y="81470"/>
                  </a:lnTo>
                  <a:lnTo>
                    <a:pt x="122901" y="95665"/>
                  </a:lnTo>
                  <a:lnTo>
                    <a:pt x="118181" y="110773"/>
                  </a:lnTo>
                  <a:lnTo>
                    <a:pt x="113253" y="126592"/>
                  </a:lnTo>
                  <a:lnTo>
                    <a:pt x="107937" y="142922"/>
                  </a:lnTo>
                  <a:lnTo>
                    <a:pt x="102214" y="159124"/>
                  </a:lnTo>
                  <a:lnTo>
                    <a:pt x="96139" y="174162"/>
                  </a:lnTo>
                  <a:lnTo>
                    <a:pt x="89794" y="187572"/>
                  </a:lnTo>
                  <a:lnTo>
                    <a:pt x="83415" y="199558"/>
                  </a:lnTo>
                  <a:lnTo>
                    <a:pt x="77365" y="210691"/>
                  </a:lnTo>
                  <a:lnTo>
                    <a:pt x="71813" y="221413"/>
                  </a:lnTo>
                  <a:lnTo>
                    <a:pt x="66595" y="232125"/>
                  </a:lnTo>
                  <a:lnTo>
                    <a:pt x="61324" y="243252"/>
                  </a:lnTo>
                  <a:lnTo>
                    <a:pt x="55780" y="254976"/>
                  </a:lnTo>
                  <a:lnTo>
                    <a:pt x="50072" y="267448"/>
                  </a:lnTo>
                  <a:lnTo>
                    <a:pt x="44539" y="280877"/>
                  </a:lnTo>
                  <a:lnTo>
                    <a:pt x="39372" y="295272"/>
                  </a:lnTo>
                  <a:lnTo>
                    <a:pt x="34597" y="310175"/>
                  </a:lnTo>
                  <a:lnTo>
                    <a:pt x="30163" y="324792"/>
                  </a:lnTo>
                  <a:lnTo>
                    <a:pt x="25997" y="338688"/>
                  </a:lnTo>
                  <a:lnTo>
                    <a:pt x="21988" y="351727"/>
                  </a:lnTo>
                  <a:lnTo>
                    <a:pt x="17496" y="365378"/>
                  </a:lnTo>
                  <a:lnTo>
                    <a:pt x="11008" y="38307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53554" y="357968"/>
              <a:ext cx="168457" cy="400084"/>
            </a:xfrm>
            <a:custGeom>
              <a:avLst/>
              <a:gdLst/>
              <a:ahLst/>
              <a:cxnLst/>
              <a:rect l="0" t="0" r="0" b="0"/>
              <a:pathLst>
                <a:path w="168457" h="400084">
                  <a:moveTo>
                    <a:pt x="0" y="0"/>
                  </a:moveTo>
                  <a:lnTo>
                    <a:pt x="5" y="8679"/>
                  </a:lnTo>
                  <a:lnTo>
                    <a:pt x="177" y="21199"/>
                  </a:lnTo>
                  <a:lnTo>
                    <a:pt x="826" y="36026"/>
                  </a:lnTo>
                  <a:lnTo>
                    <a:pt x="2079" y="52542"/>
                  </a:lnTo>
                  <a:lnTo>
                    <a:pt x="3905" y="70353"/>
                  </a:lnTo>
                  <a:lnTo>
                    <a:pt x="6202" y="89131"/>
                  </a:lnTo>
                  <a:lnTo>
                    <a:pt x="8853" y="108602"/>
                  </a:lnTo>
                  <a:lnTo>
                    <a:pt x="11598" y="128233"/>
                  </a:lnTo>
                  <a:lnTo>
                    <a:pt x="14054" y="147258"/>
                  </a:lnTo>
                  <a:lnTo>
                    <a:pt x="16035" y="165321"/>
                  </a:lnTo>
                  <a:lnTo>
                    <a:pt x="17533" y="182738"/>
                  </a:lnTo>
                  <a:lnTo>
                    <a:pt x="18620" y="200274"/>
                  </a:lnTo>
                  <a:lnTo>
                    <a:pt x="19394" y="218366"/>
                  </a:lnTo>
                  <a:lnTo>
                    <a:pt x="20102" y="236791"/>
                  </a:lnTo>
                  <a:lnTo>
                    <a:pt x="21117" y="254868"/>
                  </a:lnTo>
                  <a:lnTo>
                    <a:pt x="22611" y="272212"/>
                  </a:lnTo>
                  <a:lnTo>
                    <a:pt x="24261" y="288606"/>
                  </a:lnTo>
                  <a:lnTo>
                    <a:pt x="25374" y="303842"/>
                  </a:lnTo>
                  <a:lnTo>
                    <a:pt x="25605" y="317943"/>
                  </a:lnTo>
                  <a:lnTo>
                    <a:pt x="25098" y="331242"/>
                  </a:lnTo>
                  <a:lnTo>
                    <a:pt x="24292" y="344261"/>
                  </a:lnTo>
                  <a:lnTo>
                    <a:pt x="23488" y="357224"/>
                  </a:lnTo>
                  <a:lnTo>
                    <a:pt x="22749" y="366739"/>
                  </a:lnTo>
                  <a:lnTo>
                    <a:pt x="22106" y="368672"/>
                  </a:lnTo>
                  <a:lnTo>
                    <a:pt x="21677" y="364731"/>
                  </a:lnTo>
                  <a:lnTo>
                    <a:pt x="21592" y="357217"/>
                  </a:lnTo>
                  <a:lnTo>
                    <a:pt x="22093" y="347857"/>
                  </a:lnTo>
                  <a:lnTo>
                    <a:pt x="23262" y="337653"/>
                  </a:lnTo>
                  <a:lnTo>
                    <a:pt x="25038" y="327108"/>
                  </a:lnTo>
                  <a:lnTo>
                    <a:pt x="27306" y="316452"/>
                  </a:lnTo>
                  <a:lnTo>
                    <a:pt x="29945" y="305781"/>
                  </a:lnTo>
                  <a:lnTo>
                    <a:pt x="32852" y="295129"/>
                  </a:lnTo>
                  <a:lnTo>
                    <a:pt x="35949" y="284504"/>
                  </a:lnTo>
                  <a:lnTo>
                    <a:pt x="39188" y="273922"/>
                  </a:lnTo>
                  <a:lnTo>
                    <a:pt x="42854" y="264034"/>
                  </a:lnTo>
                  <a:lnTo>
                    <a:pt x="47533" y="256063"/>
                  </a:lnTo>
                  <a:lnTo>
                    <a:pt x="53464" y="250523"/>
                  </a:lnTo>
                  <a:lnTo>
                    <a:pt x="60567" y="247280"/>
                  </a:lnTo>
                  <a:lnTo>
                    <a:pt x="68631" y="245926"/>
                  </a:lnTo>
                  <a:lnTo>
                    <a:pt x="77418" y="246023"/>
                  </a:lnTo>
                  <a:lnTo>
                    <a:pt x="86401" y="247508"/>
                  </a:lnTo>
                  <a:lnTo>
                    <a:pt x="94812" y="250691"/>
                  </a:lnTo>
                  <a:lnTo>
                    <a:pt x="102280" y="255603"/>
                  </a:lnTo>
                  <a:lnTo>
                    <a:pt x="108953" y="262017"/>
                  </a:lnTo>
                  <a:lnTo>
                    <a:pt x="115282" y="269617"/>
                  </a:lnTo>
                  <a:lnTo>
                    <a:pt x="121577" y="278105"/>
                  </a:lnTo>
                  <a:lnTo>
                    <a:pt x="127807" y="287398"/>
                  </a:lnTo>
                  <a:lnTo>
                    <a:pt x="133698" y="297613"/>
                  </a:lnTo>
                  <a:lnTo>
                    <a:pt x="139109" y="308742"/>
                  </a:lnTo>
                  <a:lnTo>
                    <a:pt x="144050" y="320656"/>
                  </a:lnTo>
                  <a:lnTo>
                    <a:pt x="148596" y="333185"/>
                  </a:lnTo>
                  <a:lnTo>
                    <a:pt x="152832" y="346152"/>
                  </a:lnTo>
                  <a:lnTo>
                    <a:pt x="156689" y="358822"/>
                  </a:lnTo>
                  <a:lnTo>
                    <a:pt x="160319" y="371148"/>
                  </a:lnTo>
                  <a:lnTo>
                    <a:pt x="164040" y="384209"/>
                  </a:lnTo>
                  <a:lnTo>
                    <a:pt x="16845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56094" y="585630"/>
              <a:ext cx="123845" cy="193479"/>
            </a:xfrm>
            <a:custGeom>
              <a:avLst/>
              <a:gdLst/>
              <a:ahLst/>
              <a:cxnLst/>
              <a:rect l="0" t="0" r="0" b="0"/>
              <a:pathLst>
                <a:path w="123845" h="193479">
                  <a:moveTo>
                    <a:pt x="60673" y="140836"/>
                  </a:moveTo>
                  <a:lnTo>
                    <a:pt x="66473" y="131967"/>
                  </a:lnTo>
                  <a:lnTo>
                    <a:pt x="71398" y="122981"/>
                  </a:lnTo>
                  <a:lnTo>
                    <a:pt x="75891" y="112990"/>
                  </a:lnTo>
                  <a:lnTo>
                    <a:pt x="79766" y="102182"/>
                  </a:lnTo>
                  <a:lnTo>
                    <a:pt x="82483" y="91019"/>
                  </a:lnTo>
                  <a:lnTo>
                    <a:pt x="83833" y="79814"/>
                  </a:lnTo>
                  <a:lnTo>
                    <a:pt x="83762" y="68702"/>
                  </a:lnTo>
                  <a:lnTo>
                    <a:pt x="82196" y="57717"/>
                  </a:lnTo>
                  <a:lnTo>
                    <a:pt x="79253" y="46856"/>
                  </a:lnTo>
                  <a:lnTo>
                    <a:pt x="75176" y="36259"/>
                  </a:lnTo>
                  <a:lnTo>
                    <a:pt x="70232" y="26210"/>
                  </a:lnTo>
                  <a:lnTo>
                    <a:pt x="64651" y="16836"/>
                  </a:lnTo>
                  <a:lnTo>
                    <a:pt x="58619" y="8745"/>
                  </a:lnTo>
                  <a:lnTo>
                    <a:pt x="52271" y="3052"/>
                  </a:lnTo>
                  <a:lnTo>
                    <a:pt x="45706" y="160"/>
                  </a:lnTo>
                  <a:lnTo>
                    <a:pt x="38993" y="0"/>
                  </a:lnTo>
                  <a:lnTo>
                    <a:pt x="32180" y="2394"/>
                  </a:lnTo>
                  <a:lnTo>
                    <a:pt x="25308" y="6975"/>
                  </a:lnTo>
                  <a:lnTo>
                    <a:pt x="18727" y="13607"/>
                  </a:lnTo>
                  <a:lnTo>
                    <a:pt x="13066" y="22469"/>
                  </a:lnTo>
                  <a:lnTo>
                    <a:pt x="8596" y="33461"/>
                  </a:lnTo>
                  <a:lnTo>
                    <a:pt x="5255" y="46246"/>
                  </a:lnTo>
                  <a:lnTo>
                    <a:pt x="2847" y="60421"/>
                  </a:lnTo>
                  <a:lnTo>
                    <a:pt x="1158" y="75614"/>
                  </a:lnTo>
                  <a:lnTo>
                    <a:pt x="156" y="91203"/>
                  </a:lnTo>
                  <a:lnTo>
                    <a:pt x="0" y="106356"/>
                  </a:lnTo>
                  <a:lnTo>
                    <a:pt x="710" y="120648"/>
                  </a:lnTo>
                  <a:lnTo>
                    <a:pt x="2339" y="133870"/>
                  </a:lnTo>
                  <a:lnTo>
                    <a:pt x="5035" y="145839"/>
                  </a:lnTo>
                  <a:lnTo>
                    <a:pt x="8789" y="156564"/>
                  </a:lnTo>
                  <a:lnTo>
                    <a:pt x="13875" y="165136"/>
                  </a:lnTo>
                  <a:lnTo>
                    <a:pt x="19888" y="169794"/>
                  </a:lnTo>
                  <a:lnTo>
                    <a:pt x="25442" y="170060"/>
                  </a:lnTo>
                  <a:lnTo>
                    <a:pt x="30305" y="166463"/>
                  </a:lnTo>
                  <a:lnTo>
                    <a:pt x="34662" y="159830"/>
                  </a:lnTo>
                  <a:lnTo>
                    <a:pt x="38697" y="150948"/>
                  </a:lnTo>
                  <a:lnTo>
                    <a:pt x="42536" y="140454"/>
                  </a:lnTo>
                  <a:lnTo>
                    <a:pt x="46244" y="128837"/>
                  </a:lnTo>
                  <a:lnTo>
                    <a:pt x="49541" y="116608"/>
                  </a:lnTo>
                  <a:lnTo>
                    <a:pt x="51839" y="104322"/>
                  </a:lnTo>
                  <a:lnTo>
                    <a:pt x="52920" y="92348"/>
                  </a:lnTo>
                  <a:lnTo>
                    <a:pt x="53642" y="83178"/>
                  </a:lnTo>
                  <a:lnTo>
                    <a:pt x="55101" y="80093"/>
                  </a:lnTo>
                  <a:lnTo>
                    <a:pt x="57145" y="82538"/>
                  </a:lnTo>
                  <a:lnTo>
                    <a:pt x="59595" y="88922"/>
                  </a:lnTo>
                  <a:lnTo>
                    <a:pt x="62348" y="97765"/>
                  </a:lnTo>
                  <a:lnTo>
                    <a:pt x="65326" y="107854"/>
                  </a:lnTo>
                  <a:lnTo>
                    <a:pt x="68472" y="118459"/>
                  </a:lnTo>
                  <a:lnTo>
                    <a:pt x="71903" y="129062"/>
                  </a:lnTo>
                  <a:lnTo>
                    <a:pt x="75890" y="139203"/>
                  </a:lnTo>
                  <a:lnTo>
                    <a:pt x="80536" y="148696"/>
                  </a:lnTo>
                  <a:lnTo>
                    <a:pt x="85871" y="157455"/>
                  </a:lnTo>
                  <a:lnTo>
                    <a:pt x="92665" y="166350"/>
                  </a:lnTo>
                  <a:lnTo>
                    <a:pt x="103751" y="177277"/>
                  </a:lnTo>
                  <a:lnTo>
                    <a:pt x="123844" y="193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04924" y="405991"/>
              <a:ext cx="122413" cy="388424"/>
            </a:xfrm>
            <a:custGeom>
              <a:avLst/>
              <a:gdLst/>
              <a:ahLst/>
              <a:cxnLst/>
              <a:rect l="0" t="0" r="0" b="0"/>
              <a:pathLst>
                <a:path w="122413" h="388424">
                  <a:moveTo>
                    <a:pt x="59241" y="320475"/>
                  </a:moveTo>
                  <a:lnTo>
                    <a:pt x="65042" y="311674"/>
                  </a:lnTo>
                  <a:lnTo>
                    <a:pt x="69966" y="303327"/>
                  </a:lnTo>
                  <a:lnTo>
                    <a:pt x="74456" y="294628"/>
                  </a:lnTo>
                  <a:lnTo>
                    <a:pt x="78158" y="285507"/>
                  </a:lnTo>
                  <a:lnTo>
                    <a:pt x="80227" y="276012"/>
                  </a:lnTo>
                  <a:lnTo>
                    <a:pt x="80328" y="266225"/>
                  </a:lnTo>
                  <a:lnTo>
                    <a:pt x="78604" y="256384"/>
                  </a:lnTo>
                  <a:lnTo>
                    <a:pt x="75390" y="246858"/>
                  </a:lnTo>
                  <a:lnTo>
                    <a:pt x="71039" y="237839"/>
                  </a:lnTo>
                  <a:lnTo>
                    <a:pt x="65697" y="229818"/>
                  </a:lnTo>
                  <a:lnTo>
                    <a:pt x="59296" y="223642"/>
                  </a:lnTo>
                  <a:lnTo>
                    <a:pt x="51893" y="219618"/>
                  </a:lnTo>
                  <a:lnTo>
                    <a:pt x="43976" y="218053"/>
                  </a:lnTo>
                  <a:lnTo>
                    <a:pt x="36349" y="219497"/>
                  </a:lnTo>
                  <a:lnTo>
                    <a:pt x="29444" y="223948"/>
                  </a:lnTo>
                  <a:lnTo>
                    <a:pt x="23334" y="230816"/>
                  </a:lnTo>
                  <a:lnTo>
                    <a:pt x="17921" y="239237"/>
                  </a:lnTo>
                  <a:lnTo>
                    <a:pt x="13064" y="248566"/>
                  </a:lnTo>
                  <a:lnTo>
                    <a:pt x="8784" y="258740"/>
                  </a:lnTo>
                  <a:lnTo>
                    <a:pt x="5273" y="270152"/>
                  </a:lnTo>
                  <a:lnTo>
                    <a:pt x="2579" y="282929"/>
                  </a:lnTo>
                  <a:lnTo>
                    <a:pt x="767" y="296610"/>
                  </a:lnTo>
                  <a:lnTo>
                    <a:pt x="0" y="310340"/>
                  </a:lnTo>
                  <a:lnTo>
                    <a:pt x="268" y="323614"/>
                  </a:lnTo>
                  <a:lnTo>
                    <a:pt x="1584" y="336289"/>
                  </a:lnTo>
                  <a:lnTo>
                    <a:pt x="4062" y="348409"/>
                  </a:lnTo>
                  <a:lnTo>
                    <a:pt x="7664" y="360059"/>
                  </a:lnTo>
                  <a:lnTo>
                    <a:pt x="12540" y="370695"/>
                  </a:lnTo>
                  <a:lnTo>
                    <a:pt x="19094" y="379183"/>
                  </a:lnTo>
                  <a:lnTo>
                    <a:pt x="27384" y="385067"/>
                  </a:lnTo>
                  <a:lnTo>
                    <a:pt x="36867" y="388204"/>
                  </a:lnTo>
                  <a:lnTo>
                    <a:pt x="46609" y="388423"/>
                  </a:lnTo>
                  <a:lnTo>
                    <a:pt x="56040" y="385933"/>
                  </a:lnTo>
                  <a:lnTo>
                    <a:pt x="64810" y="381042"/>
                  </a:lnTo>
                  <a:lnTo>
                    <a:pt x="72620" y="373964"/>
                  </a:lnTo>
                  <a:lnTo>
                    <a:pt x="79424" y="365021"/>
                  </a:lnTo>
                  <a:lnTo>
                    <a:pt x="85348" y="354445"/>
                  </a:lnTo>
                  <a:lnTo>
                    <a:pt x="90577" y="342300"/>
                  </a:lnTo>
                  <a:lnTo>
                    <a:pt x="95283" y="328756"/>
                  </a:lnTo>
                  <a:lnTo>
                    <a:pt x="99446" y="313916"/>
                  </a:lnTo>
                  <a:lnTo>
                    <a:pt x="102872" y="297745"/>
                  </a:lnTo>
                  <a:lnTo>
                    <a:pt x="105511" y="280346"/>
                  </a:lnTo>
                  <a:lnTo>
                    <a:pt x="107454" y="261933"/>
                  </a:lnTo>
                  <a:lnTo>
                    <a:pt x="108840" y="242742"/>
                  </a:lnTo>
                  <a:lnTo>
                    <a:pt x="109810" y="222984"/>
                  </a:lnTo>
                  <a:lnTo>
                    <a:pt x="110480" y="202989"/>
                  </a:lnTo>
                  <a:lnTo>
                    <a:pt x="110937" y="183185"/>
                  </a:lnTo>
                  <a:lnTo>
                    <a:pt x="111247" y="163790"/>
                  </a:lnTo>
                  <a:lnTo>
                    <a:pt x="111456" y="144834"/>
                  </a:lnTo>
                  <a:lnTo>
                    <a:pt x="111598" y="126259"/>
                  </a:lnTo>
                  <a:lnTo>
                    <a:pt x="111688" y="107987"/>
                  </a:lnTo>
                  <a:lnTo>
                    <a:pt x="111579" y="90105"/>
                  </a:lnTo>
                  <a:lnTo>
                    <a:pt x="110973" y="72856"/>
                  </a:lnTo>
                  <a:lnTo>
                    <a:pt x="109744" y="56333"/>
                  </a:lnTo>
                  <a:lnTo>
                    <a:pt x="107764" y="40795"/>
                  </a:lnTo>
                  <a:lnTo>
                    <a:pt x="104832" y="26732"/>
                  </a:lnTo>
                  <a:lnTo>
                    <a:pt x="100918" y="14303"/>
                  </a:lnTo>
                  <a:lnTo>
                    <a:pt x="95712" y="4420"/>
                  </a:lnTo>
                  <a:lnTo>
                    <a:pt x="89239" y="0"/>
                  </a:lnTo>
                  <a:lnTo>
                    <a:pt x="83081" y="2384"/>
                  </a:lnTo>
                  <a:lnTo>
                    <a:pt x="78529" y="9539"/>
                  </a:lnTo>
                  <a:lnTo>
                    <a:pt x="75483" y="19913"/>
                  </a:lnTo>
                  <a:lnTo>
                    <a:pt x="73500" y="32527"/>
                  </a:lnTo>
                  <a:lnTo>
                    <a:pt x="72215" y="46709"/>
                  </a:lnTo>
                  <a:lnTo>
                    <a:pt x="71378" y="62141"/>
                  </a:lnTo>
                  <a:lnTo>
                    <a:pt x="70831" y="78790"/>
                  </a:lnTo>
                  <a:lnTo>
                    <a:pt x="70476" y="96545"/>
                  </a:lnTo>
                  <a:lnTo>
                    <a:pt x="70412" y="115046"/>
                  </a:lnTo>
                  <a:lnTo>
                    <a:pt x="70904" y="133773"/>
                  </a:lnTo>
                  <a:lnTo>
                    <a:pt x="72054" y="152404"/>
                  </a:lnTo>
                  <a:lnTo>
                    <a:pt x="73811" y="170662"/>
                  </a:lnTo>
                  <a:lnTo>
                    <a:pt x="76062" y="188229"/>
                  </a:lnTo>
                  <a:lnTo>
                    <a:pt x="78688" y="205008"/>
                  </a:lnTo>
                  <a:lnTo>
                    <a:pt x="81586" y="221072"/>
                  </a:lnTo>
                  <a:lnTo>
                    <a:pt x="84677" y="236561"/>
                  </a:lnTo>
                  <a:lnTo>
                    <a:pt x="87906" y="251602"/>
                  </a:lnTo>
                  <a:lnTo>
                    <a:pt x="91467" y="265903"/>
                  </a:lnTo>
                  <a:lnTo>
                    <a:pt x="96344" y="280262"/>
                  </a:lnTo>
                  <a:lnTo>
                    <a:pt x="105202" y="297061"/>
                  </a:lnTo>
                  <a:lnTo>
                    <a:pt x="122412" y="320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63487" y="535796"/>
              <a:ext cx="156650" cy="238604"/>
            </a:xfrm>
            <a:custGeom>
              <a:avLst/>
              <a:gdLst/>
              <a:ahLst/>
              <a:cxnLst/>
              <a:rect l="0" t="0" r="0" b="0"/>
              <a:pathLst>
                <a:path w="156650" h="238604">
                  <a:moveTo>
                    <a:pt x="121819" y="32742"/>
                  </a:moveTo>
                  <a:lnTo>
                    <a:pt x="115884" y="24075"/>
                  </a:lnTo>
                  <a:lnTo>
                    <a:pt x="109680" y="17009"/>
                  </a:lnTo>
                  <a:lnTo>
                    <a:pt x="102584" y="10912"/>
                  </a:lnTo>
                  <a:lnTo>
                    <a:pt x="94643" y="5857"/>
                  </a:lnTo>
                  <a:lnTo>
                    <a:pt x="85997" y="2291"/>
                  </a:lnTo>
                  <a:lnTo>
                    <a:pt x="76807" y="343"/>
                  </a:lnTo>
                  <a:lnTo>
                    <a:pt x="67380" y="0"/>
                  </a:lnTo>
                  <a:lnTo>
                    <a:pt x="58139" y="1282"/>
                  </a:lnTo>
                  <a:lnTo>
                    <a:pt x="49295" y="4032"/>
                  </a:lnTo>
                  <a:lnTo>
                    <a:pt x="40714" y="7977"/>
                  </a:lnTo>
                  <a:lnTo>
                    <a:pt x="32033" y="12834"/>
                  </a:lnTo>
                  <a:lnTo>
                    <a:pt x="23059" y="18364"/>
                  </a:lnTo>
                  <a:lnTo>
                    <a:pt x="14404" y="24702"/>
                  </a:lnTo>
                  <a:lnTo>
                    <a:pt x="7337" y="32320"/>
                  </a:lnTo>
                  <a:lnTo>
                    <a:pt x="2449" y="41360"/>
                  </a:lnTo>
                  <a:lnTo>
                    <a:pt x="0" y="51193"/>
                  </a:lnTo>
                  <a:lnTo>
                    <a:pt x="251" y="60647"/>
                  </a:lnTo>
                  <a:lnTo>
                    <a:pt x="3056" y="69075"/>
                  </a:lnTo>
                  <a:lnTo>
                    <a:pt x="7990" y="76358"/>
                  </a:lnTo>
                  <a:lnTo>
                    <a:pt x="14565" y="82632"/>
                  </a:lnTo>
                  <a:lnTo>
                    <a:pt x="22348" y="88109"/>
                  </a:lnTo>
                  <a:lnTo>
                    <a:pt x="30991" y="92991"/>
                  </a:lnTo>
                  <a:lnTo>
                    <a:pt x="40236" y="97445"/>
                  </a:lnTo>
                  <a:lnTo>
                    <a:pt x="49895" y="101599"/>
                  </a:lnTo>
                  <a:lnTo>
                    <a:pt x="59838" y="105546"/>
                  </a:lnTo>
                  <a:lnTo>
                    <a:pt x="69973" y="109351"/>
                  </a:lnTo>
                  <a:lnTo>
                    <a:pt x="80232" y="113063"/>
                  </a:lnTo>
                  <a:lnTo>
                    <a:pt x="90412" y="116879"/>
                  </a:lnTo>
                  <a:lnTo>
                    <a:pt x="100174" y="121126"/>
                  </a:lnTo>
                  <a:lnTo>
                    <a:pt x="109369" y="125948"/>
                  </a:lnTo>
                  <a:lnTo>
                    <a:pt x="118019" y="131323"/>
                  </a:lnTo>
                  <a:lnTo>
                    <a:pt x="126216" y="137156"/>
                  </a:lnTo>
                  <a:lnTo>
                    <a:pt x="134056" y="143348"/>
                  </a:lnTo>
                  <a:lnTo>
                    <a:pt x="141305" y="150134"/>
                  </a:lnTo>
                  <a:lnTo>
                    <a:pt x="147422" y="158052"/>
                  </a:lnTo>
                  <a:lnTo>
                    <a:pt x="152194" y="167298"/>
                  </a:lnTo>
                  <a:lnTo>
                    <a:pt x="155398" y="177440"/>
                  </a:lnTo>
                  <a:lnTo>
                    <a:pt x="156649" y="187632"/>
                  </a:lnTo>
                  <a:lnTo>
                    <a:pt x="155928" y="197370"/>
                  </a:lnTo>
                  <a:lnTo>
                    <a:pt x="153341" y="206346"/>
                  </a:lnTo>
                  <a:lnTo>
                    <a:pt x="148946" y="214295"/>
                  </a:lnTo>
                  <a:lnTo>
                    <a:pt x="142952" y="221188"/>
                  </a:lnTo>
                  <a:lnTo>
                    <a:pt x="135506" y="227002"/>
                  </a:lnTo>
                  <a:lnTo>
                    <a:pt x="126614" y="231624"/>
                  </a:lnTo>
                  <a:lnTo>
                    <a:pt x="116418" y="235104"/>
                  </a:lnTo>
                  <a:lnTo>
                    <a:pt x="105318" y="237461"/>
                  </a:lnTo>
                  <a:lnTo>
                    <a:pt x="93876" y="238603"/>
                  </a:lnTo>
                  <a:lnTo>
                    <a:pt x="82451" y="238599"/>
                  </a:lnTo>
                  <a:lnTo>
                    <a:pt x="71442" y="237794"/>
                  </a:lnTo>
                  <a:lnTo>
                    <a:pt x="60199" y="236644"/>
                  </a:lnTo>
                  <a:lnTo>
                    <a:pt x="46622" y="235050"/>
                  </a:lnTo>
                  <a:lnTo>
                    <a:pt x="27062" y="2327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53077" y="631709"/>
              <a:ext cx="115770" cy="149448"/>
            </a:xfrm>
            <a:custGeom>
              <a:avLst/>
              <a:gdLst/>
              <a:ahLst/>
              <a:cxnLst/>
              <a:rect l="0" t="0" r="0" b="0"/>
              <a:pathLst>
                <a:path w="115770" h="149448">
                  <a:moveTo>
                    <a:pt x="16456" y="0"/>
                  </a:moveTo>
                  <a:lnTo>
                    <a:pt x="10723" y="6002"/>
                  </a:lnTo>
                  <a:lnTo>
                    <a:pt x="6438" y="12847"/>
                  </a:lnTo>
                  <a:lnTo>
                    <a:pt x="3237" y="21235"/>
                  </a:lnTo>
                  <a:lnTo>
                    <a:pt x="1049" y="30862"/>
                  </a:lnTo>
                  <a:lnTo>
                    <a:pt x="0" y="41176"/>
                  </a:lnTo>
                  <a:lnTo>
                    <a:pt x="58" y="51789"/>
                  </a:lnTo>
                  <a:lnTo>
                    <a:pt x="1055" y="62659"/>
                  </a:lnTo>
                  <a:lnTo>
                    <a:pt x="2784" y="74008"/>
                  </a:lnTo>
                  <a:lnTo>
                    <a:pt x="5057" y="85924"/>
                  </a:lnTo>
                  <a:lnTo>
                    <a:pt x="7887" y="98043"/>
                  </a:lnTo>
                  <a:lnTo>
                    <a:pt x="11463" y="109652"/>
                  </a:lnTo>
                  <a:lnTo>
                    <a:pt x="15841" y="120379"/>
                  </a:lnTo>
                  <a:lnTo>
                    <a:pt x="21256" y="129869"/>
                  </a:lnTo>
                  <a:lnTo>
                    <a:pt x="28181" y="137640"/>
                  </a:lnTo>
                  <a:lnTo>
                    <a:pt x="36723" y="143593"/>
                  </a:lnTo>
                  <a:lnTo>
                    <a:pt x="46376" y="147625"/>
                  </a:lnTo>
                  <a:lnTo>
                    <a:pt x="56233" y="149447"/>
                  </a:lnTo>
                  <a:lnTo>
                    <a:pt x="65746" y="149120"/>
                  </a:lnTo>
                  <a:lnTo>
                    <a:pt x="74740" y="146971"/>
                  </a:lnTo>
                  <a:lnTo>
                    <a:pt x="83234" y="143404"/>
                  </a:lnTo>
                  <a:lnTo>
                    <a:pt x="91305" y="138774"/>
                  </a:lnTo>
                  <a:lnTo>
                    <a:pt x="98725" y="132888"/>
                  </a:lnTo>
                  <a:lnTo>
                    <a:pt x="104963" y="125051"/>
                  </a:lnTo>
                  <a:lnTo>
                    <a:pt x="109825" y="115035"/>
                  </a:lnTo>
                  <a:lnTo>
                    <a:pt x="113261" y="103054"/>
                  </a:lnTo>
                  <a:lnTo>
                    <a:pt x="115201" y="89491"/>
                  </a:lnTo>
                  <a:lnTo>
                    <a:pt x="115769" y="74759"/>
                  </a:lnTo>
                  <a:lnTo>
                    <a:pt x="115366" y="59947"/>
                  </a:lnTo>
                  <a:lnTo>
                    <a:pt x="114537" y="45354"/>
                  </a:lnTo>
                  <a:lnTo>
                    <a:pt x="113212" y="29706"/>
                  </a:lnTo>
                  <a:lnTo>
                    <a:pt x="11121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19845" y="604940"/>
              <a:ext cx="104529" cy="329712"/>
            </a:xfrm>
            <a:custGeom>
              <a:avLst/>
              <a:gdLst/>
              <a:ahLst/>
              <a:cxnLst/>
              <a:rect l="0" t="0" r="0" b="0"/>
              <a:pathLst>
                <a:path w="104529" h="329712">
                  <a:moveTo>
                    <a:pt x="28673" y="110997"/>
                  </a:moveTo>
                  <a:lnTo>
                    <a:pt x="31540" y="122732"/>
                  </a:lnTo>
                  <a:lnTo>
                    <a:pt x="33682" y="133861"/>
                  </a:lnTo>
                  <a:lnTo>
                    <a:pt x="35284" y="145460"/>
                  </a:lnTo>
                  <a:lnTo>
                    <a:pt x="36465" y="157621"/>
                  </a:lnTo>
                  <a:lnTo>
                    <a:pt x="37314" y="170281"/>
                  </a:lnTo>
                  <a:lnTo>
                    <a:pt x="37911" y="183337"/>
                  </a:lnTo>
                  <a:lnTo>
                    <a:pt x="38325" y="196689"/>
                  </a:lnTo>
                  <a:lnTo>
                    <a:pt x="38610" y="210254"/>
                  </a:lnTo>
                  <a:lnTo>
                    <a:pt x="38803" y="223969"/>
                  </a:lnTo>
                  <a:lnTo>
                    <a:pt x="38934" y="237788"/>
                  </a:lnTo>
                  <a:lnTo>
                    <a:pt x="39022" y="251678"/>
                  </a:lnTo>
                  <a:lnTo>
                    <a:pt x="39081" y="265617"/>
                  </a:lnTo>
                  <a:lnTo>
                    <a:pt x="39121" y="279588"/>
                  </a:lnTo>
                  <a:lnTo>
                    <a:pt x="39147" y="293581"/>
                  </a:lnTo>
                  <a:lnTo>
                    <a:pt x="39153" y="307559"/>
                  </a:lnTo>
                  <a:lnTo>
                    <a:pt x="38709" y="320381"/>
                  </a:lnTo>
                  <a:lnTo>
                    <a:pt x="37163" y="328483"/>
                  </a:lnTo>
                  <a:lnTo>
                    <a:pt x="34965" y="329711"/>
                  </a:lnTo>
                  <a:lnTo>
                    <a:pt x="33054" y="325827"/>
                  </a:lnTo>
                  <a:lnTo>
                    <a:pt x="31482" y="318380"/>
                  </a:lnTo>
                  <a:lnTo>
                    <a:pt x="29862" y="308203"/>
                  </a:lnTo>
                  <a:lnTo>
                    <a:pt x="27948" y="295920"/>
                  </a:lnTo>
                  <a:lnTo>
                    <a:pt x="25676" y="282062"/>
                  </a:lnTo>
                  <a:lnTo>
                    <a:pt x="23079" y="267065"/>
                  </a:lnTo>
                  <a:lnTo>
                    <a:pt x="20226" y="251259"/>
                  </a:lnTo>
                  <a:lnTo>
                    <a:pt x="17346" y="234725"/>
                  </a:lnTo>
                  <a:lnTo>
                    <a:pt x="14800" y="217331"/>
                  </a:lnTo>
                  <a:lnTo>
                    <a:pt x="12754" y="199079"/>
                  </a:lnTo>
                  <a:lnTo>
                    <a:pt x="11044" y="180414"/>
                  </a:lnTo>
                  <a:lnTo>
                    <a:pt x="9281" y="162110"/>
                  </a:lnTo>
                  <a:lnTo>
                    <a:pt x="7245" y="144576"/>
                  </a:lnTo>
                  <a:lnTo>
                    <a:pt x="5046" y="127870"/>
                  </a:lnTo>
                  <a:lnTo>
                    <a:pt x="3022" y="111883"/>
                  </a:lnTo>
                  <a:lnTo>
                    <a:pt x="1369" y="96462"/>
                  </a:lnTo>
                  <a:lnTo>
                    <a:pt x="276" y="81460"/>
                  </a:lnTo>
                  <a:lnTo>
                    <a:pt x="0" y="66759"/>
                  </a:lnTo>
                  <a:lnTo>
                    <a:pt x="606" y="52283"/>
                  </a:lnTo>
                  <a:lnTo>
                    <a:pt x="2319" y="38457"/>
                  </a:lnTo>
                  <a:lnTo>
                    <a:pt x="5598" y="26158"/>
                  </a:lnTo>
                  <a:lnTo>
                    <a:pt x="10545" y="15754"/>
                  </a:lnTo>
                  <a:lnTo>
                    <a:pt x="16969" y="7618"/>
                  </a:lnTo>
                  <a:lnTo>
                    <a:pt x="24569" y="2352"/>
                  </a:lnTo>
                  <a:lnTo>
                    <a:pt x="33044" y="0"/>
                  </a:lnTo>
                  <a:lnTo>
                    <a:pt x="41987" y="165"/>
                  </a:lnTo>
                  <a:lnTo>
                    <a:pt x="50902" y="2312"/>
                  </a:lnTo>
                  <a:lnTo>
                    <a:pt x="59518" y="5936"/>
                  </a:lnTo>
                  <a:lnTo>
                    <a:pt x="67606" y="10787"/>
                  </a:lnTo>
                  <a:lnTo>
                    <a:pt x="74892" y="16858"/>
                  </a:lnTo>
                  <a:lnTo>
                    <a:pt x="81311" y="24047"/>
                  </a:lnTo>
                  <a:lnTo>
                    <a:pt x="86962" y="32161"/>
                  </a:lnTo>
                  <a:lnTo>
                    <a:pt x="92000" y="40985"/>
                  </a:lnTo>
                  <a:lnTo>
                    <a:pt x="96569" y="50330"/>
                  </a:lnTo>
                  <a:lnTo>
                    <a:pt x="100471" y="60047"/>
                  </a:lnTo>
                  <a:lnTo>
                    <a:pt x="103187" y="70022"/>
                  </a:lnTo>
                  <a:lnTo>
                    <a:pt x="104528" y="80172"/>
                  </a:lnTo>
                  <a:lnTo>
                    <a:pt x="104445" y="90275"/>
                  </a:lnTo>
                  <a:lnTo>
                    <a:pt x="102868" y="99986"/>
                  </a:lnTo>
                  <a:lnTo>
                    <a:pt x="99907" y="109138"/>
                  </a:lnTo>
                  <a:lnTo>
                    <a:pt x="95479" y="117420"/>
                  </a:lnTo>
                  <a:lnTo>
                    <a:pt x="89233" y="124304"/>
                  </a:lnTo>
                  <a:lnTo>
                    <a:pt x="81157" y="129641"/>
                  </a:lnTo>
                  <a:lnTo>
                    <a:pt x="71921" y="133787"/>
                  </a:lnTo>
                  <a:lnTo>
                    <a:pt x="61694" y="137937"/>
                  </a:lnTo>
                  <a:lnTo>
                    <a:pt x="48462" y="143573"/>
                  </a:lnTo>
                  <a:lnTo>
                    <a:pt x="28673" y="153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74860" y="568063"/>
              <a:ext cx="115814" cy="167285"/>
            </a:xfrm>
            <a:custGeom>
              <a:avLst/>
              <a:gdLst/>
              <a:ahLst/>
              <a:cxnLst/>
              <a:rect l="0" t="0" r="0" b="0"/>
              <a:pathLst>
                <a:path w="115814" h="167285">
                  <a:moveTo>
                    <a:pt x="0" y="84703"/>
                  </a:moveTo>
                  <a:lnTo>
                    <a:pt x="11735" y="84703"/>
                  </a:lnTo>
                  <a:lnTo>
                    <a:pt x="22864" y="84703"/>
                  </a:lnTo>
                  <a:lnTo>
                    <a:pt x="34453" y="84694"/>
                  </a:lnTo>
                  <a:lnTo>
                    <a:pt x="46269" y="84349"/>
                  </a:lnTo>
                  <a:lnTo>
                    <a:pt x="57632" y="83052"/>
                  </a:lnTo>
                  <a:lnTo>
                    <a:pt x="68172" y="80536"/>
                  </a:lnTo>
                  <a:lnTo>
                    <a:pt x="77528" y="76540"/>
                  </a:lnTo>
                  <a:lnTo>
                    <a:pt x="85203" y="70650"/>
                  </a:lnTo>
                  <a:lnTo>
                    <a:pt x="91091" y="62841"/>
                  </a:lnTo>
                  <a:lnTo>
                    <a:pt x="95077" y="53698"/>
                  </a:lnTo>
                  <a:lnTo>
                    <a:pt x="96867" y="44193"/>
                  </a:lnTo>
                  <a:lnTo>
                    <a:pt x="96515" y="34924"/>
                  </a:lnTo>
                  <a:lnTo>
                    <a:pt x="94179" y="26265"/>
                  </a:lnTo>
                  <a:lnTo>
                    <a:pt x="89954" y="18529"/>
                  </a:lnTo>
                  <a:lnTo>
                    <a:pt x="84078" y="11785"/>
                  </a:lnTo>
                  <a:lnTo>
                    <a:pt x="76881" y="6240"/>
                  </a:lnTo>
                  <a:lnTo>
                    <a:pt x="68689" y="2331"/>
                  </a:lnTo>
                  <a:lnTo>
                    <a:pt x="59785" y="156"/>
                  </a:lnTo>
                  <a:lnTo>
                    <a:pt x="50706" y="0"/>
                  </a:lnTo>
                  <a:lnTo>
                    <a:pt x="42225" y="2470"/>
                  </a:lnTo>
                  <a:lnTo>
                    <a:pt x="34714" y="7654"/>
                  </a:lnTo>
                  <a:lnTo>
                    <a:pt x="28350" y="15203"/>
                  </a:lnTo>
                  <a:lnTo>
                    <a:pt x="23292" y="24620"/>
                  </a:lnTo>
                  <a:lnTo>
                    <a:pt x="19488" y="35427"/>
                  </a:lnTo>
                  <a:lnTo>
                    <a:pt x="16897" y="47068"/>
                  </a:lnTo>
                  <a:lnTo>
                    <a:pt x="15591" y="58940"/>
                  </a:lnTo>
                  <a:lnTo>
                    <a:pt x="15486" y="70696"/>
                  </a:lnTo>
                  <a:lnTo>
                    <a:pt x="16379" y="82214"/>
                  </a:lnTo>
                  <a:lnTo>
                    <a:pt x="18040" y="93488"/>
                  </a:lnTo>
                  <a:lnTo>
                    <a:pt x="20270" y="104551"/>
                  </a:lnTo>
                  <a:lnTo>
                    <a:pt x="23071" y="115288"/>
                  </a:lnTo>
                  <a:lnTo>
                    <a:pt x="26629" y="125432"/>
                  </a:lnTo>
                  <a:lnTo>
                    <a:pt x="30990" y="134885"/>
                  </a:lnTo>
                  <a:lnTo>
                    <a:pt x="36224" y="143538"/>
                  </a:lnTo>
                  <a:lnTo>
                    <a:pt x="42494" y="151205"/>
                  </a:lnTo>
                  <a:lnTo>
                    <a:pt x="49789" y="157867"/>
                  </a:lnTo>
                  <a:lnTo>
                    <a:pt x="57961" y="163171"/>
                  </a:lnTo>
                  <a:lnTo>
                    <a:pt x="66815" y="166379"/>
                  </a:lnTo>
                  <a:lnTo>
                    <a:pt x="76164" y="167284"/>
                  </a:lnTo>
                  <a:lnTo>
                    <a:pt x="85407" y="166439"/>
                  </a:lnTo>
                  <a:lnTo>
                    <a:pt x="94446" y="164809"/>
                  </a:lnTo>
                  <a:lnTo>
                    <a:pt x="104073" y="162248"/>
                  </a:lnTo>
                  <a:lnTo>
                    <a:pt x="115813" y="158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32787" y="581475"/>
              <a:ext cx="94758" cy="93948"/>
            </a:xfrm>
            <a:custGeom>
              <a:avLst/>
              <a:gdLst/>
              <a:ahLst/>
              <a:cxnLst/>
              <a:rect l="0" t="0" r="0" b="0"/>
              <a:pathLst>
                <a:path w="94758" h="93948">
                  <a:moveTo>
                    <a:pt x="0" y="60763"/>
                  </a:moveTo>
                  <a:lnTo>
                    <a:pt x="2934" y="69564"/>
                  </a:lnTo>
                  <a:lnTo>
                    <a:pt x="5716" y="77911"/>
                  </a:lnTo>
                  <a:lnTo>
                    <a:pt x="8599" y="86536"/>
                  </a:lnTo>
                  <a:lnTo>
                    <a:pt x="10997" y="92938"/>
                  </a:lnTo>
                  <a:lnTo>
                    <a:pt x="11991" y="93947"/>
                  </a:lnTo>
                  <a:lnTo>
                    <a:pt x="11571" y="90642"/>
                  </a:lnTo>
                  <a:lnTo>
                    <a:pt x="10110" y="84581"/>
                  </a:lnTo>
                  <a:lnTo>
                    <a:pt x="8114" y="76668"/>
                  </a:lnTo>
                  <a:lnTo>
                    <a:pt x="6133" y="67250"/>
                  </a:lnTo>
                  <a:lnTo>
                    <a:pt x="4469" y="56599"/>
                  </a:lnTo>
                  <a:lnTo>
                    <a:pt x="3685" y="45313"/>
                  </a:lnTo>
                  <a:lnTo>
                    <a:pt x="4670" y="34254"/>
                  </a:lnTo>
                  <a:lnTo>
                    <a:pt x="7744" y="23896"/>
                  </a:lnTo>
                  <a:lnTo>
                    <a:pt x="12740" y="14821"/>
                  </a:lnTo>
                  <a:lnTo>
                    <a:pt x="19298" y="7858"/>
                  </a:lnTo>
                  <a:lnTo>
                    <a:pt x="27040" y="3255"/>
                  </a:lnTo>
                  <a:lnTo>
                    <a:pt x="35641" y="775"/>
                  </a:lnTo>
                  <a:lnTo>
                    <a:pt x="44851" y="0"/>
                  </a:lnTo>
                  <a:lnTo>
                    <a:pt x="54470" y="503"/>
                  </a:lnTo>
                  <a:lnTo>
                    <a:pt x="63910" y="1776"/>
                  </a:lnTo>
                  <a:lnTo>
                    <a:pt x="73110" y="3356"/>
                  </a:lnTo>
                  <a:lnTo>
                    <a:pt x="82875" y="5373"/>
                  </a:lnTo>
                  <a:lnTo>
                    <a:pt x="94757" y="81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11772" y="610652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4" y="72326"/>
                  </a:lnTo>
                  <a:lnTo>
                    <a:pt x="206" y="85236"/>
                  </a:lnTo>
                  <a:lnTo>
                    <a:pt x="1107" y="98489"/>
                  </a:lnTo>
                  <a:lnTo>
                    <a:pt x="3906" y="114365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90715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94993" y="568295"/>
              <a:ext cx="285277" cy="171159"/>
            </a:xfrm>
            <a:custGeom>
              <a:avLst/>
              <a:gdLst/>
              <a:ahLst/>
              <a:cxnLst/>
              <a:rect l="0" t="0" r="0" b="0"/>
              <a:pathLst>
                <a:path w="285277" h="171159">
                  <a:moveTo>
                    <a:pt x="85235" y="42357"/>
                  </a:moveTo>
                  <a:lnTo>
                    <a:pt x="79234" y="36624"/>
                  </a:lnTo>
                  <a:lnTo>
                    <a:pt x="72389" y="32340"/>
                  </a:lnTo>
                  <a:lnTo>
                    <a:pt x="64005" y="29143"/>
                  </a:lnTo>
                  <a:lnTo>
                    <a:pt x="54551" y="27128"/>
                  </a:lnTo>
                  <a:lnTo>
                    <a:pt x="44884" y="26727"/>
                  </a:lnTo>
                  <a:lnTo>
                    <a:pt x="35535" y="28048"/>
                  </a:lnTo>
                  <a:lnTo>
                    <a:pt x="26835" y="31216"/>
                  </a:lnTo>
                  <a:lnTo>
                    <a:pt x="19080" y="36537"/>
                  </a:lnTo>
                  <a:lnTo>
                    <a:pt x="12326" y="43969"/>
                  </a:lnTo>
                  <a:lnTo>
                    <a:pt x="6777" y="53195"/>
                  </a:lnTo>
                  <a:lnTo>
                    <a:pt x="2865" y="63820"/>
                  </a:lnTo>
                  <a:lnTo>
                    <a:pt x="676" y="75477"/>
                  </a:lnTo>
                  <a:lnTo>
                    <a:pt x="0" y="87708"/>
                  </a:lnTo>
                  <a:lnTo>
                    <a:pt x="525" y="99984"/>
                  </a:lnTo>
                  <a:lnTo>
                    <a:pt x="1953" y="112009"/>
                  </a:lnTo>
                  <a:lnTo>
                    <a:pt x="4198" y="123539"/>
                  </a:lnTo>
                  <a:lnTo>
                    <a:pt x="7374" y="134290"/>
                  </a:lnTo>
                  <a:lnTo>
                    <a:pt x="11480" y="144180"/>
                  </a:lnTo>
                  <a:lnTo>
                    <a:pt x="16711" y="152975"/>
                  </a:lnTo>
                  <a:lnTo>
                    <a:pt x="23511" y="160212"/>
                  </a:lnTo>
                  <a:lnTo>
                    <a:pt x="31975" y="165775"/>
                  </a:lnTo>
                  <a:lnTo>
                    <a:pt x="41744" y="169529"/>
                  </a:lnTo>
                  <a:lnTo>
                    <a:pt x="52212" y="171158"/>
                  </a:lnTo>
                  <a:lnTo>
                    <a:pt x="62944" y="170689"/>
                  </a:lnTo>
                  <a:lnTo>
                    <a:pt x="73402" y="168104"/>
                  </a:lnTo>
                  <a:lnTo>
                    <a:pt x="82884" y="163178"/>
                  </a:lnTo>
                  <a:lnTo>
                    <a:pt x="91097" y="156014"/>
                  </a:lnTo>
                  <a:lnTo>
                    <a:pt x="97779" y="146968"/>
                  </a:lnTo>
                  <a:lnTo>
                    <a:pt x="102527" y="136463"/>
                  </a:lnTo>
                  <a:lnTo>
                    <a:pt x="105308" y="124892"/>
                  </a:lnTo>
                  <a:lnTo>
                    <a:pt x="106228" y="112888"/>
                  </a:lnTo>
                  <a:lnTo>
                    <a:pt x="105343" y="101297"/>
                  </a:lnTo>
                  <a:lnTo>
                    <a:pt x="102912" y="90551"/>
                  </a:lnTo>
                  <a:lnTo>
                    <a:pt x="100972" y="80935"/>
                  </a:lnTo>
                  <a:lnTo>
                    <a:pt x="102238" y="73446"/>
                  </a:lnTo>
                  <a:lnTo>
                    <a:pt x="106483" y="69319"/>
                  </a:lnTo>
                  <a:lnTo>
                    <a:pt x="112468" y="68709"/>
                  </a:lnTo>
                  <a:lnTo>
                    <a:pt x="119270" y="71126"/>
                  </a:lnTo>
                  <a:lnTo>
                    <a:pt x="126393" y="75906"/>
                  </a:lnTo>
                  <a:lnTo>
                    <a:pt x="133606" y="82434"/>
                  </a:lnTo>
                  <a:lnTo>
                    <a:pt x="140813" y="90213"/>
                  </a:lnTo>
                  <a:lnTo>
                    <a:pt x="147819" y="98867"/>
                  </a:lnTo>
                  <a:lnTo>
                    <a:pt x="154311" y="108126"/>
                  </a:lnTo>
                  <a:lnTo>
                    <a:pt x="160141" y="117723"/>
                  </a:lnTo>
                  <a:lnTo>
                    <a:pt x="164454" y="124907"/>
                  </a:lnTo>
                  <a:lnTo>
                    <a:pt x="166000" y="126470"/>
                  </a:lnTo>
                  <a:lnTo>
                    <a:pt x="164887" y="123603"/>
                  </a:lnTo>
                  <a:lnTo>
                    <a:pt x="161971" y="117899"/>
                  </a:lnTo>
                  <a:lnTo>
                    <a:pt x="158195" y="110428"/>
                  </a:lnTo>
                  <a:lnTo>
                    <a:pt x="154142" y="101857"/>
                  </a:lnTo>
                  <a:lnTo>
                    <a:pt x="150079" y="92593"/>
                  </a:lnTo>
                  <a:lnTo>
                    <a:pt x="146105" y="82886"/>
                  </a:lnTo>
                  <a:lnTo>
                    <a:pt x="142253" y="72896"/>
                  </a:lnTo>
                  <a:lnTo>
                    <a:pt x="139000" y="62721"/>
                  </a:lnTo>
                  <a:lnTo>
                    <a:pt x="137250" y="52426"/>
                  </a:lnTo>
                  <a:lnTo>
                    <a:pt x="137380" y="42061"/>
                  </a:lnTo>
                  <a:lnTo>
                    <a:pt x="139604" y="31981"/>
                  </a:lnTo>
                  <a:lnTo>
                    <a:pt x="144219" y="22817"/>
                  </a:lnTo>
                  <a:lnTo>
                    <a:pt x="151139" y="14849"/>
                  </a:lnTo>
                  <a:lnTo>
                    <a:pt x="159834" y="8347"/>
                  </a:lnTo>
                  <a:lnTo>
                    <a:pt x="169564" y="3728"/>
                  </a:lnTo>
                  <a:lnTo>
                    <a:pt x="179808" y="1032"/>
                  </a:lnTo>
                  <a:lnTo>
                    <a:pt x="190444" y="0"/>
                  </a:lnTo>
                  <a:lnTo>
                    <a:pt x="201641" y="279"/>
                  </a:lnTo>
                  <a:lnTo>
                    <a:pt x="213460" y="1535"/>
                  </a:lnTo>
                  <a:lnTo>
                    <a:pt x="225618" y="3531"/>
                  </a:lnTo>
                  <a:lnTo>
                    <a:pt x="238967" y="6427"/>
                  </a:lnTo>
                  <a:lnTo>
                    <a:pt x="256916" y="11590"/>
                  </a:lnTo>
                  <a:lnTo>
                    <a:pt x="285276" y="213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664538" y="273740"/>
            <a:ext cx="2747940" cy="649972"/>
            <a:chOff x="6664538" y="273740"/>
            <a:chExt cx="2747940" cy="649972"/>
          </a:xfrm>
        </p:grpSpPr>
        <p:sp>
          <p:nvSpPr>
            <p:cNvPr id="33" name="Freeform 32"/>
            <p:cNvSpPr/>
            <p:nvPr/>
          </p:nvSpPr>
          <p:spPr>
            <a:xfrm>
              <a:off x="6664538" y="273740"/>
              <a:ext cx="20538" cy="463255"/>
            </a:xfrm>
            <a:custGeom>
              <a:avLst/>
              <a:gdLst/>
              <a:ahLst/>
              <a:cxnLst/>
              <a:rect l="0" t="0" r="0" b="0"/>
              <a:pathLst>
                <a:path w="20538" h="463255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4" y="50459"/>
                  </a:lnTo>
                  <a:lnTo>
                    <a:pt x="178" y="66271"/>
                  </a:lnTo>
                  <a:lnTo>
                    <a:pt x="826" y="82104"/>
                  </a:lnTo>
                  <a:lnTo>
                    <a:pt x="2079" y="97684"/>
                  </a:lnTo>
                  <a:lnTo>
                    <a:pt x="3905" y="113262"/>
                  </a:lnTo>
                  <a:lnTo>
                    <a:pt x="6202" y="129481"/>
                  </a:lnTo>
                  <a:lnTo>
                    <a:pt x="8853" y="146657"/>
                  </a:lnTo>
                  <a:lnTo>
                    <a:pt x="11599" y="164789"/>
                  </a:lnTo>
                  <a:lnTo>
                    <a:pt x="14055" y="183726"/>
                  </a:lnTo>
                  <a:lnTo>
                    <a:pt x="16036" y="203285"/>
                  </a:lnTo>
                  <a:lnTo>
                    <a:pt x="17533" y="223301"/>
                  </a:lnTo>
                  <a:lnTo>
                    <a:pt x="18620" y="243644"/>
                  </a:lnTo>
                  <a:lnTo>
                    <a:pt x="19389" y="264210"/>
                  </a:lnTo>
                  <a:lnTo>
                    <a:pt x="19924" y="284765"/>
                  </a:lnTo>
                  <a:lnTo>
                    <a:pt x="20291" y="304952"/>
                  </a:lnTo>
                  <a:lnTo>
                    <a:pt x="20537" y="324598"/>
                  </a:lnTo>
                  <a:lnTo>
                    <a:pt x="20533" y="343383"/>
                  </a:lnTo>
                  <a:lnTo>
                    <a:pt x="19999" y="360780"/>
                  </a:lnTo>
                  <a:lnTo>
                    <a:pt x="18823" y="376630"/>
                  </a:lnTo>
                  <a:lnTo>
                    <a:pt x="17049" y="391088"/>
                  </a:lnTo>
                  <a:lnTo>
                    <a:pt x="14786" y="404427"/>
                  </a:lnTo>
                  <a:lnTo>
                    <a:pt x="12159" y="416911"/>
                  </a:lnTo>
                  <a:lnTo>
                    <a:pt x="9417" y="428320"/>
                  </a:lnTo>
                  <a:lnTo>
                    <a:pt x="6674" y="439073"/>
                  </a:lnTo>
                  <a:lnTo>
                    <a:pt x="3692" y="45012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76428" y="379025"/>
              <a:ext cx="177625" cy="336913"/>
            </a:xfrm>
            <a:custGeom>
              <a:avLst/>
              <a:gdLst/>
              <a:ahLst/>
              <a:cxnLst/>
              <a:rect l="0" t="0" r="0" b="0"/>
              <a:pathLst>
                <a:path w="177625" h="336913">
                  <a:moveTo>
                    <a:pt x="135510" y="0"/>
                  </a:moveTo>
                  <a:lnTo>
                    <a:pt x="129642" y="5868"/>
                  </a:lnTo>
                  <a:lnTo>
                    <a:pt x="124077" y="11432"/>
                  </a:lnTo>
                  <a:lnTo>
                    <a:pt x="118278" y="17236"/>
                  </a:lnTo>
                  <a:lnTo>
                    <a:pt x="112199" y="23490"/>
                  </a:lnTo>
                  <a:lnTo>
                    <a:pt x="105868" y="30468"/>
                  </a:lnTo>
                  <a:lnTo>
                    <a:pt x="99340" y="38245"/>
                  </a:lnTo>
                  <a:lnTo>
                    <a:pt x="92665" y="46573"/>
                  </a:lnTo>
                  <a:lnTo>
                    <a:pt x="85882" y="55004"/>
                  </a:lnTo>
                  <a:lnTo>
                    <a:pt x="79023" y="63264"/>
                  </a:lnTo>
                  <a:lnTo>
                    <a:pt x="72114" y="71267"/>
                  </a:lnTo>
                  <a:lnTo>
                    <a:pt x="65169" y="79020"/>
                  </a:lnTo>
                  <a:lnTo>
                    <a:pt x="58201" y="86567"/>
                  </a:lnTo>
                  <a:lnTo>
                    <a:pt x="51214" y="93958"/>
                  </a:lnTo>
                  <a:lnTo>
                    <a:pt x="44218" y="101234"/>
                  </a:lnTo>
                  <a:lnTo>
                    <a:pt x="37214" y="108429"/>
                  </a:lnTo>
                  <a:lnTo>
                    <a:pt x="30204" y="115568"/>
                  </a:lnTo>
                  <a:lnTo>
                    <a:pt x="23192" y="122668"/>
                  </a:lnTo>
                  <a:lnTo>
                    <a:pt x="16191" y="129746"/>
                  </a:lnTo>
                  <a:lnTo>
                    <a:pt x="9693" y="136974"/>
                  </a:lnTo>
                  <a:lnTo>
                    <a:pt x="4621" y="144666"/>
                  </a:lnTo>
                  <a:lnTo>
                    <a:pt x="1368" y="152950"/>
                  </a:lnTo>
                  <a:lnTo>
                    <a:pt x="0" y="161633"/>
                  </a:lnTo>
                  <a:lnTo>
                    <a:pt x="518" y="170307"/>
                  </a:lnTo>
                  <a:lnTo>
                    <a:pt x="2726" y="178739"/>
                  </a:lnTo>
                  <a:lnTo>
                    <a:pt x="6461" y="187027"/>
                  </a:lnTo>
                  <a:lnTo>
                    <a:pt x="11700" y="195504"/>
                  </a:lnTo>
                  <a:lnTo>
                    <a:pt x="18293" y="204356"/>
                  </a:lnTo>
                  <a:lnTo>
                    <a:pt x="25988" y="213606"/>
                  </a:lnTo>
                  <a:lnTo>
                    <a:pt x="34522" y="223202"/>
                  </a:lnTo>
                  <a:lnTo>
                    <a:pt x="43669" y="233064"/>
                  </a:lnTo>
                  <a:lnTo>
                    <a:pt x="53251" y="242958"/>
                  </a:lnTo>
                  <a:lnTo>
                    <a:pt x="63135" y="252521"/>
                  </a:lnTo>
                  <a:lnTo>
                    <a:pt x="73224" y="261580"/>
                  </a:lnTo>
                  <a:lnTo>
                    <a:pt x="83286" y="270137"/>
                  </a:lnTo>
                  <a:lnTo>
                    <a:pt x="92969" y="278270"/>
                  </a:lnTo>
                  <a:lnTo>
                    <a:pt x="102112" y="286076"/>
                  </a:lnTo>
                  <a:lnTo>
                    <a:pt x="110725" y="293642"/>
                  </a:lnTo>
                  <a:lnTo>
                    <a:pt x="118899" y="301036"/>
                  </a:lnTo>
                  <a:lnTo>
                    <a:pt x="126732" y="308301"/>
                  </a:lnTo>
                  <a:lnTo>
                    <a:pt x="134399" y="315172"/>
                  </a:lnTo>
                  <a:lnTo>
                    <a:pt x="143102" y="321757"/>
                  </a:lnTo>
                  <a:lnTo>
                    <a:pt x="155843" y="328637"/>
                  </a:lnTo>
                  <a:lnTo>
                    <a:pt x="17762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32995" y="520548"/>
              <a:ext cx="136871" cy="174333"/>
            </a:xfrm>
            <a:custGeom>
              <a:avLst/>
              <a:gdLst/>
              <a:ahLst/>
              <a:cxnLst/>
              <a:rect l="0" t="0" r="0" b="0"/>
              <a:pathLst>
                <a:path w="136871" h="174333">
                  <a:moveTo>
                    <a:pt x="0" y="69047"/>
                  </a:moveTo>
                  <a:lnTo>
                    <a:pt x="2866" y="77983"/>
                  </a:lnTo>
                  <a:lnTo>
                    <a:pt x="5009" y="87610"/>
                  </a:lnTo>
                  <a:lnTo>
                    <a:pt x="6616" y="98893"/>
                  </a:lnTo>
                  <a:lnTo>
                    <a:pt x="7969" y="111387"/>
                  </a:lnTo>
                  <a:lnTo>
                    <a:pt x="9466" y="124218"/>
                  </a:lnTo>
                  <a:lnTo>
                    <a:pt x="11289" y="136768"/>
                  </a:lnTo>
                  <a:lnTo>
                    <a:pt x="12510" y="146401"/>
                  </a:lnTo>
                  <a:lnTo>
                    <a:pt x="12051" y="149978"/>
                  </a:lnTo>
                  <a:lnTo>
                    <a:pt x="10450" y="148435"/>
                  </a:lnTo>
                  <a:lnTo>
                    <a:pt x="8338" y="143339"/>
                  </a:lnTo>
                  <a:lnTo>
                    <a:pt x="6278" y="135666"/>
                  </a:lnTo>
                  <a:lnTo>
                    <a:pt x="4554" y="126095"/>
                  </a:lnTo>
                  <a:lnTo>
                    <a:pt x="3392" y="115152"/>
                  </a:lnTo>
                  <a:lnTo>
                    <a:pt x="3059" y="103236"/>
                  </a:lnTo>
                  <a:lnTo>
                    <a:pt x="3611" y="90641"/>
                  </a:lnTo>
                  <a:lnTo>
                    <a:pt x="4948" y="77580"/>
                  </a:lnTo>
                  <a:lnTo>
                    <a:pt x="6907" y="64201"/>
                  </a:lnTo>
                  <a:lnTo>
                    <a:pt x="9342" y="50619"/>
                  </a:lnTo>
                  <a:lnTo>
                    <a:pt x="12449" y="37396"/>
                  </a:lnTo>
                  <a:lnTo>
                    <a:pt x="16745" y="25501"/>
                  </a:lnTo>
                  <a:lnTo>
                    <a:pt x="22410" y="15370"/>
                  </a:lnTo>
                  <a:lnTo>
                    <a:pt x="29164" y="7415"/>
                  </a:lnTo>
                  <a:lnTo>
                    <a:pt x="36461" y="2271"/>
                  </a:lnTo>
                  <a:lnTo>
                    <a:pt x="43924" y="0"/>
                  </a:lnTo>
                  <a:lnTo>
                    <a:pt x="51374" y="220"/>
                  </a:lnTo>
                  <a:lnTo>
                    <a:pt x="58749" y="2403"/>
                  </a:lnTo>
                  <a:lnTo>
                    <a:pt x="66038" y="6056"/>
                  </a:lnTo>
                  <a:lnTo>
                    <a:pt x="73254" y="11097"/>
                  </a:lnTo>
                  <a:lnTo>
                    <a:pt x="80414" y="17826"/>
                  </a:lnTo>
                  <a:lnTo>
                    <a:pt x="87525" y="26271"/>
                  </a:lnTo>
                  <a:lnTo>
                    <a:pt x="94439" y="36043"/>
                  </a:lnTo>
                  <a:lnTo>
                    <a:pt x="100856" y="46518"/>
                  </a:lnTo>
                  <a:lnTo>
                    <a:pt x="106652" y="57268"/>
                  </a:lnTo>
                  <a:lnTo>
                    <a:pt x="111867" y="68079"/>
                  </a:lnTo>
                  <a:lnTo>
                    <a:pt x="116604" y="78863"/>
                  </a:lnTo>
                  <a:lnTo>
                    <a:pt x="120971" y="89601"/>
                  </a:lnTo>
                  <a:lnTo>
                    <a:pt x="124905" y="100455"/>
                  </a:lnTo>
                  <a:lnTo>
                    <a:pt x="128175" y="111742"/>
                  </a:lnTo>
                  <a:lnTo>
                    <a:pt x="130709" y="123584"/>
                  </a:lnTo>
                  <a:lnTo>
                    <a:pt x="132585" y="135345"/>
                  </a:lnTo>
                  <a:lnTo>
                    <a:pt x="134131" y="146889"/>
                  </a:lnTo>
                  <a:lnTo>
                    <a:pt x="135481" y="159232"/>
                  </a:lnTo>
                  <a:lnTo>
                    <a:pt x="136870" y="1743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09780" y="542379"/>
              <a:ext cx="108208" cy="160359"/>
            </a:xfrm>
            <a:custGeom>
              <a:avLst/>
              <a:gdLst/>
              <a:ahLst/>
              <a:cxnLst/>
              <a:rect l="0" t="0" r="0" b="0"/>
              <a:pathLst>
                <a:path w="108208" h="160359">
                  <a:moveTo>
                    <a:pt x="96955" y="15631"/>
                  </a:moveTo>
                  <a:lnTo>
                    <a:pt x="90954" y="9897"/>
                  </a:lnTo>
                  <a:lnTo>
                    <a:pt x="84109" y="5613"/>
                  </a:lnTo>
                  <a:lnTo>
                    <a:pt x="75726" y="2416"/>
                  </a:lnTo>
                  <a:lnTo>
                    <a:pt x="66271" y="401"/>
                  </a:lnTo>
                  <a:lnTo>
                    <a:pt x="56606" y="0"/>
                  </a:lnTo>
                  <a:lnTo>
                    <a:pt x="47256" y="1316"/>
                  </a:lnTo>
                  <a:lnTo>
                    <a:pt x="38556" y="4312"/>
                  </a:lnTo>
                  <a:lnTo>
                    <a:pt x="30801" y="8985"/>
                  </a:lnTo>
                  <a:lnTo>
                    <a:pt x="24037" y="15168"/>
                  </a:lnTo>
                  <a:lnTo>
                    <a:pt x="18142" y="22741"/>
                  </a:lnTo>
                  <a:lnTo>
                    <a:pt x="12935" y="31719"/>
                  </a:lnTo>
                  <a:lnTo>
                    <a:pt x="8248" y="41973"/>
                  </a:lnTo>
                  <a:lnTo>
                    <a:pt x="4266" y="53111"/>
                  </a:lnTo>
                  <a:lnTo>
                    <a:pt x="1496" y="64578"/>
                  </a:lnTo>
                  <a:lnTo>
                    <a:pt x="114" y="76030"/>
                  </a:lnTo>
                  <a:lnTo>
                    <a:pt x="0" y="87328"/>
                  </a:lnTo>
                  <a:lnTo>
                    <a:pt x="912" y="98448"/>
                  </a:lnTo>
                  <a:lnTo>
                    <a:pt x="2609" y="109405"/>
                  </a:lnTo>
                  <a:lnTo>
                    <a:pt x="5202" y="120068"/>
                  </a:lnTo>
                  <a:lnTo>
                    <a:pt x="9148" y="130162"/>
                  </a:lnTo>
                  <a:lnTo>
                    <a:pt x="14582" y="139572"/>
                  </a:lnTo>
                  <a:lnTo>
                    <a:pt x="21521" y="147857"/>
                  </a:lnTo>
                  <a:lnTo>
                    <a:pt x="30005" y="154212"/>
                  </a:lnTo>
                  <a:lnTo>
                    <a:pt x="39891" y="158366"/>
                  </a:lnTo>
                  <a:lnTo>
                    <a:pt x="50598" y="160358"/>
                  </a:lnTo>
                  <a:lnTo>
                    <a:pt x="61236" y="160265"/>
                  </a:lnTo>
                  <a:lnTo>
                    <a:pt x="71304" y="158347"/>
                  </a:lnTo>
                  <a:lnTo>
                    <a:pt x="80519" y="154809"/>
                  </a:lnTo>
                  <a:lnTo>
                    <a:pt x="88636" y="149701"/>
                  </a:lnTo>
                  <a:lnTo>
                    <a:pt x="95639" y="143188"/>
                  </a:lnTo>
                  <a:lnTo>
                    <a:pt x="101360" y="135207"/>
                  </a:lnTo>
                  <a:lnTo>
                    <a:pt x="105388" y="125416"/>
                  </a:lnTo>
                  <a:lnTo>
                    <a:pt x="107651" y="113798"/>
                  </a:lnTo>
                  <a:lnTo>
                    <a:pt x="108207" y="100929"/>
                  </a:lnTo>
                  <a:lnTo>
                    <a:pt x="107069" y="87760"/>
                  </a:lnTo>
                  <a:lnTo>
                    <a:pt x="104425" y="74878"/>
                  </a:lnTo>
                  <a:lnTo>
                    <a:pt x="100871" y="62739"/>
                  </a:lnTo>
                  <a:lnTo>
                    <a:pt x="96972" y="50540"/>
                  </a:lnTo>
                  <a:lnTo>
                    <a:pt x="92390" y="36102"/>
                  </a:lnTo>
                  <a:lnTo>
                    <a:pt x="86427" y="1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38321" y="526424"/>
              <a:ext cx="263214" cy="191784"/>
            </a:xfrm>
            <a:custGeom>
              <a:avLst/>
              <a:gdLst/>
              <a:ahLst/>
              <a:cxnLst/>
              <a:rect l="0" t="0" r="0" b="0"/>
              <a:pathLst>
                <a:path w="263214" h="191784">
                  <a:moveTo>
                    <a:pt x="0" y="31586"/>
                  </a:moveTo>
                  <a:lnTo>
                    <a:pt x="2933" y="43254"/>
                  </a:lnTo>
                  <a:lnTo>
                    <a:pt x="5715" y="53743"/>
                  </a:lnTo>
                  <a:lnTo>
                    <a:pt x="8615" y="64049"/>
                  </a:lnTo>
                  <a:lnTo>
                    <a:pt x="11656" y="74523"/>
                  </a:lnTo>
                  <a:lnTo>
                    <a:pt x="14821" y="85515"/>
                  </a:lnTo>
                  <a:lnTo>
                    <a:pt x="18085" y="97153"/>
                  </a:lnTo>
                  <a:lnTo>
                    <a:pt x="21423" y="109234"/>
                  </a:lnTo>
                  <a:lnTo>
                    <a:pt x="24815" y="121341"/>
                  </a:lnTo>
                  <a:lnTo>
                    <a:pt x="28252" y="133219"/>
                  </a:lnTo>
                  <a:lnTo>
                    <a:pt x="32052" y="144634"/>
                  </a:lnTo>
                  <a:lnTo>
                    <a:pt x="36822" y="155299"/>
                  </a:lnTo>
                  <a:lnTo>
                    <a:pt x="42813" y="165119"/>
                  </a:lnTo>
                  <a:lnTo>
                    <a:pt x="49956" y="173525"/>
                  </a:lnTo>
                  <a:lnTo>
                    <a:pt x="58048" y="179436"/>
                  </a:lnTo>
                  <a:lnTo>
                    <a:pt x="66853" y="182478"/>
                  </a:lnTo>
                  <a:lnTo>
                    <a:pt x="75848" y="182740"/>
                  </a:lnTo>
                  <a:lnTo>
                    <a:pt x="84267" y="180415"/>
                  </a:lnTo>
                  <a:lnTo>
                    <a:pt x="91736" y="175890"/>
                  </a:lnTo>
                  <a:lnTo>
                    <a:pt x="98240" y="169635"/>
                  </a:lnTo>
                  <a:lnTo>
                    <a:pt x="103922" y="162091"/>
                  </a:lnTo>
                  <a:lnTo>
                    <a:pt x="108998" y="153652"/>
                  </a:lnTo>
                  <a:lnTo>
                    <a:pt x="114557" y="145786"/>
                  </a:lnTo>
                  <a:lnTo>
                    <a:pt x="121284" y="140994"/>
                  </a:lnTo>
                  <a:lnTo>
                    <a:pt x="128129" y="140219"/>
                  </a:lnTo>
                  <a:lnTo>
                    <a:pt x="134853" y="142849"/>
                  </a:lnTo>
                  <a:lnTo>
                    <a:pt x="141538" y="147974"/>
                  </a:lnTo>
                  <a:lnTo>
                    <a:pt x="148255" y="154675"/>
                  </a:lnTo>
                  <a:lnTo>
                    <a:pt x="155031" y="162094"/>
                  </a:lnTo>
                  <a:lnTo>
                    <a:pt x="161876" y="169707"/>
                  </a:lnTo>
                  <a:lnTo>
                    <a:pt x="169107" y="176957"/>
                  </a:lnTo>
                  <a:lnTo>
                    <a:pt x="177329" y="183151"/>
                  </a:lnTo>
                  <a:lnTo>
                    <a:pt x="186779" y="188008"/>
                  </a:lnTo>
                  <a:lnTo>
                    <a:pt x="197060" y="191118"/>
                  </a:lnTo>
                  <a:lnTo>
                    <a:pt x="207346" y="191783"/>
                  </a:lnTo>
                  <a:lnTo>
                    <a:pt x="217144" y="189858"/>
                  </a:lnTo>
                  <a:lnTo>
                    <a:pt x="226162" y="185652"/>
                  </a:lnTo>
                  <a:lnTo>
                    <a:pt x="234139" y="179632"/>
                  </a:lnTo>
                  <a:lnTo>
                    <a:pt x="241051" y="172246"/>
                  </a:lnTo>
                  <a:lnTo>
                    <a:pt x="246878" y="163545"/>
                  </a:lnTo>
                  <a:lnTo>
                    <a:pt x="251508" y="153204"/>
                  </a:lnTo>
                  <a:lnTo>
                    <a:pt x="254998" y="141176"/>
                  </a:lnTo>
                  <a:lnTo>
                    <a:pt x="257531" y="127677"/>
                  </a:lnTo>
                  <a:lnTo>
                    <a:pt x="259323" y="113013"/>
                  </a:lnTo>
                  <a:lnTo>
                    <a:pt x="260570" y="97489"/>
                  </a:lnTo>
                  <a:lnTo>
                    <a:pt x="261428" y="81530"/>
                  </a:lnTo>
                  <a:lnTo>
                    <a:pt x="262105" y="63801"/>
                  </a:lnTo>
                  <a:lnTo>
                    <a:pt x="262666" y="39398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49563" y="347440"/>
              <a:ext cx="46728" cy="379027"/>
            </a:xfrm>
            <a:custGeom>
              <a:avLst/>
              <a:gdLst/>
              <a:ahLst/>
              <a:cxnLst/>
              <a:rect l="0" t="0" r="0" b="0"/>
              <a:pathLst>
                <a:path w="46728" h="379027">
                  <a:moveTo>
                    <a:pt x="4613" y="0"/>
                  </a:moveTo>
                  <a:lnTo>
                    <a:pt x="1813" y="9002"/>
                  </a:lnTo>
                  <a:lnTo>
                    <a:pt x="312" y="19270"/>
                  </a:lnTo>
                  <a:lnTo>
                    <a:pt x="0" y="31853"/>
                  </a:lnTo>
                  <a:lnTo>
                    <a:pt x="507" y="46381"/>
                  </a:lnTo>
                  <a:lnTo>
                    <a:pt x="1327" y="62177"/>
                  </a:lnTo>
                  <a:lnTo>
                    <a:pt x="2147" y="78706"/>
                  </a:lnTo>
                  <a:lnTo>
                    <a:pt x="3003" y="95320"/>
                  </a:lnTo>
                  <a:lnTo>
                    <a:pt x="4178" y="111222"/>
                  </a:lnTo>
                  <a:lnTo>
                    <a:pt x="5818" y="126066"/>
                  </a:lnTo>
                  <a:lnTo>
                    <a:pt x="7917" y="140351"/>
                  </a:lnTo>
                  <a:lnTo>
                    <a:pt x="10406" y="155169"/>
                  </a:lnTo>
                  <a:lnTo>
                    <a:pt x="13190" y="171108"/>
                  </a:lnTo>
                  <a:lnTo>
                    <a:pt x="16025" y="188089"/>
                  </a:lnTo>
                  <a:lnTo>
                    <a:pt x="18542" y="205648"/>
                  </a:lnTo>
                  <a:lnTo>
                    <a:pt x="20568" y="223423"/>
                  </a:lnTo>
                  <a:lnTo>
                    <a:pt x="22267" y="241072"/>
                  </a:lnTo>
                  <a:lnTo>
                    <a:pt x="24022" y="258213"/>
                  </a:lnTo>
                  <a:lnTo>
                    <a:pt x="26052" y="274700"/>
                  </a:lnTo>
                  <a:lnTo>
                    <a:pt x="28248" y="290564"/>
                  </a:lnTo>
                  <a:lnTo>
                    <a:pt x="30268" y="305918"/>
                  </a:lnTo>
                  <a:lnTo>
                    <a:pt x="31930" y="320863"/>
                  </a:lnTo>
                  <a:lnTo>
                    <a:pt x="33399" y="334901"/>
                  </a:lnTo>
                  <a:lnTo>
                    <a:pt x="35363" y="348310"/>
                  </a:lnTo>
                  <a:lnTo>
                    <a:pt x="39110" y="362271"/>
                  </a:lnTo>
                  <a:lnTo>
                    <a:pt x="4672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27876" y="560442"/>
              <a:ext cx="168456" cy="170305"/>
            </a:xfrm>
            <a:custGeom>
              <a:avLst/>
              <a:gdLst/>
              <a:ahLst/>
              <a:cxnLst/>
              <a:rect l="0" t="0" r="0" b="0"/>
              <a:pathLst>
                <a:path w="168456" h="170305">
                  <a:moveTo>
                    <a:pt x="0" y="113381"/>
                  </a:moveTo>
                  <a:lnTo>
                    <a:pt x="6068" y="107648"/>
                  </a:lnTo>
                  <a:lnTo>
                    <a:pt x="13553" y="103364"/>
                  </a:lnTo>
                  <a:lnTo>
                    <a:pt x="23242" y="100158"/>
                  </a:lnTo>
                  <a:lnTo>
                    <a:pt x="34902" y="97797"/>
                  </a:lnTo>
                  <a:lnTo>
                    <a:pt x="48182" y="96099"/>
                  </a:lnTo>
                  <a:lnTo>
                    <a:pt x="62696" y="94895"/>
                  </a:lnTo>
                  <a:lnTo>
                    <a:pt x="77623" y="93721"/>
                  </a:lnTo>
                  <a:lnTo>
                    <a:pt x="91782" y="91856"/>
                  </a:lnTo>
                  <a:lnTo>
                    <a:pt x="104582" y="88958"/>
                  </a:lnTo>
                  <a:lnTo>
                    <a:pt x="115814" y="84873"/>
                  </a:lnTo>
                  <a:lnTo>
                    <a:pt x="125373" y="79455"/>
                  </a:lnTo>
                  <a:lnTo>
                    <a:pt x="133385" y="72771"/>
                  </a:lnTo>
                  <a:lnTo>
                    <a:pt x="139630" y="65029"/>
                  </a:lnTo>
                  <a:lnTo>
                    <a:pt x="143487" y="56471"/>
                  </a:lnTo>
                  <a:lnTo>
                    <a:pt x="144821" y="47316"/>
                  </a:lnTo>
                  <a:lnTo>
                    <a:pt x="143771" y="37900"/>
                  </a:lnTo>
                  <a:lnTo>
                    <a:pt x="140483" y="28660"/>
                  </a:lnTo>
                  <a:lnTo>
                    <a:pt x="135273" y="19832"/>
                  </a:lnTo>
                  <a:lnTo>
                    <a:pt x="128539" y="11939"/>
                  </a:lnTo>
                  <a:lnTo>
                    <a:pt x="120667" y="5849"/>
                  </a:lnTo>
                  <a:lnTo>
                    <a:pt x="111974" y="1872"/>
                  </a:lnTo>
                  <a:lnTo>
                    <a:pt x="102870" y="0"/>
                  </a:lnTo>
                  <a:lnTo>
                    <a:pt x="93839" y="172"/>
                  </a:lnTo>
                  <a:lnTo>
                    <a:pt x="85143" y="2143"/>
                  </a:lnTo>
                  <a:lnTo>
                    <a:pt x="76999" y="5718"/>
                  </a:lnTo>
                  <a:lnTo>
                    <a:pt x="69674" y="10849"/>
                  </a:lnTo>
                  <a:lnTo>
                    <a:pt x="63233" y="17374"/>
                  </a:lnTo>
                  <a:lnTo>
                    <a:pt x="57736" y="25192"/>
                  </a:lnTo>
                  <a:lnTo>
                    <a:pt x="53335" y="34342"/>
                  </a:lnTo>
                  <a:lnTo>
                    <a:pt x="50006" y="44720"/>
                  </a:lnTo>
                  <a:lnTo>
                    <a:pt x="47752" y="56113"/>
                  </a:lnTo>
                  <a:lnTo>
                    <a:pt x="46680" y="68284"/>
                  </a:lnTo>
                  <a:lnTo>
                    <a:pt x="46740" y="81022"/>
                  </a:lnTo>
                  <a:lnTo>
                    <a:pt x="47915" y="93998"/>
                  </a:lnTo>
                  <a:lnTo>
                    <a:pt x="50299" y="106783"/>
                  </a:lnTo>
                  <a:lnTo>
                    <a:pt x="53833" y="119149"/>
                  </a:lnTo>
                  <a:lnTo>
                    <a:pt x="58492" y="130740"/>
                  </a:lnTo>
                  <a:lnTo>
                    <a:pt x="64370" y="140999"/>
                  </a:lnTo>
                  <a:lnTo>
                    <a:pt x="71402" y="149746"/>
                  </a:lnTo>
                  <a:lnTo>
                    <a:pt x="79565" y="156958"/>
                  </a:lnTo>
                  <a:lnTo>
                    <a:pt x="88946" y="162595"/>
                  </a:lnTo>
                  <a:lnTo>
                    <a:pt x="99470" y="166787"/>
                  </a:lnTo>
                  <a:lnTo>
                    <a:pt x="110622" y="169469"/>
                  </a:lnTo>
                  <a:lnTo>
                    <a:pt x="121566" y="170304"/>
                  </a:lnTo>
                  <a:lnTo>
                    <a:pt x="131839" y="169284"/>
                  </a:lnTo>
                  <a:lnTo>
                    <a:pt x="141054" y="166976"/>
                  </a:lnTo>
                  <a:lnTo>
                    <a:pt x="149621" y="164123"/>
                  </a:lnTo>
                  <a:lnTo>
                    <a:pt x="158288" y="160476"/>
                  </a:lnTo>
                  <a:lnTo>
                    <a:pt x="168455" y="155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53895" y="400158"/>
              <a:ext cx="131951" cy="361585"/>
            </a:xfrm>
            <a:custGeom>
              <a:avLst/>
              <a:gdLst/>
              <a:ahLst/>
              <a:cxnLst/>
              <a:rect l="0" t="0" r="0" b="0"/>
              <a:pathLst>
                <a:path w="131951" h="361585">
                  <a:moveTo>
                    <a:pt x="79307" y="315779"/>
                  </a:moveTo>
                  <a:lnTo>
                    <a:pt x="82107" y="303977"/>
                  </a:lnTo>
                  <a:lnTo>
                    <a:pt x="83608" y="292208"/>
                  </a:lnTo>
                  <a:lnTo>
                    <a:pt x="83911" y="279327"/>
                  </a:lnTo>
                  <a:lnTo>
                    <a:pt x="83059" y="265824"/>
                  </a:lnTo>
                  <a:lnTo>
                    <a:pt x="80942" y="252793"/>
                  </a:lnTo>
                  <a:lnTo>
                    <a:pt x="77610" y="240844"/>
                  </a:lnTo>
                  <a:lnTo>
                    <a:pt x="72931" y="230563"/>
                  </a:lnTo>
                  <a:lnTo>
                    <a:pt x="66515" y="222726"/>
                  </a:lnTo>
                  <a:lnTo>
                    <a:pt x="58323" y="217512"/>
                  </a:lnTo>
                  <a:lnTo>
                    <a:pt x="49079" y="214946"/>
                  </a:lnTo>
                  <a:lnTo>
                    <a:pt x="40030" y="215171"/>
                  </a:lnTo>
                  <a:lnTo>
                    <a:pt x="31878" y="217984"/>
                  </a:lnTo>
                  <a:lnTo>
                    <a:pt x="24781" y="222936"/>
                  </a:lnTo>
                  <a:lnTo>
                    <a:pt x="18632" y="229529"/>
                  </a:lnTo>
                  <a:lnTo>
                    <a:pt x="13245" y="237336"/>
                  </a:lnTo>
                  <a:lnTo>
                    <a:pt x="8593" y="246337"/>
                  </a:lnTo>
                  <a:lnTo>
                    <a:pt x="4825" y="256886"/>
                  </a:lnTo>
                  <a:lnTo>
                    <a:pt x="1958" y="269049"/>
                  </a:lnTo>
                  <a:lnTo>
                    <a:pt x="199" y="282301"/>
                  </a:lnTo>
                  <a:lnTo>
                    <a:pt x="0" y="295735"/>
                  </a:lnTo>
                  <a:lnTo>
                    <a:pt x="1462" y="308803"/>
                  </a:lnTo>
                  <a:lnTo>
                    <a:pt x="4394" y="321168"/>
                  </a:lnTo>
                  <a:lnTo>
                    <a:pt x="8496" y="332547"/>
                  </a:lnTo>
                  <a:lnTo>
                    <a:pt x="13479" y="342882"/>
                  </a:lnTo>
                  <a:lnTo>
                    <a:pt x="19264" y="351651"/>
                  </a:lnTo>
                  <a:lnTo>
                    <a:pt x="25971" y="357814"/>
                  </a:lnTo>
                  <a:lnTo>
                    <a:pt x="33586" y="361032"/>
                  </a:lnTo>
                  <a:lnTo>
                    <a:pt x="41817" y="361584"/>
                  </a:lnTo>
                  <a:lnTo>
                    <a:pt x="50188" y="359987"/>
                  </a:lnTo>
                  <a:lnTo>
                    <a:pt x="58411" y="356759"/>
                  </a:lnTo>
                  <a:lnTo>
                    <a:pt x="66389" y="352020"/>
                  </a:lnTo>
                  <a:lnTo>
                    <a:pt x="74127" y="345500"/>
                  </a:lnTo>
                  <a:lnTo>
                    <a:pt x="81660" y="337199"/>
                  </a:lnTo>
                  <a:lnTo>
                    <a:pt x="88872" y="327525"/>
                  </a:lnTo>
                  <a:lnTo>
                    <a:pt x="95495" y="317116"/>
                  </a:lnTo>
                  <a:lnTo>
                    <a:pt x="101434" y="306397"/>
                  </a:lnTo>
                  <a:lnTo>
                    <a:pt x="106746" y="295098"/>
                  </a:lnTo>
                  <a:lnTo>
                    <a:pt x="111548" y="282389"/>
                  </a:lnTo>
                  <a:lnTo>
                    <a:pt x="115960" y="267919"/>
                  </a:lnTo>
                  <a:lnTo>
                    <a:pt x="119924" y="252115"/>
                  </a:lnTo>
                  <a:lnTo>
                    <a:pt x="123214" y="235889"/>
                  </a:lnTo>
                  <a:lnTo>
                    <a:pt x="125762" y="219817"/>
                  </a:lnTo>
                  <a:lnTo>
                    <a:pt x="127644" y="203787"/>
                  </a:lnTo>
                  <a:lnTo>
                    <a:pt x="128988" y="187207"/>
                  </a:lnTo>
                  <a:lnTo>
                    <a:pt x="129927" y="169771"/>
                  </a:lnTo>
                  <a:lnTo>
                    <a:pt x="130404" y="151961"/>
                  </a:lnTo>
                  <a:lnTo>
                    <a:pt x="130202" y="134831"/>
                  </a:lnTo>
                  <a:lnTo>
                    <a:pt x="129255" y="118926"/>
                  </a:lnTo>
                  <a:lnTo>
                    <a:pt x="127806" y="103974"/>
                  </a:lnTo>
                  <a:lnTo>
                    <a:pt x="126295" y="89180"/>
                  </a:lnTo>
                  <a:lnTo>
                    <a:pt x="124979" y="74045"/>
                  </a:lnTo>
                  <a:lnTo>
                    <a:pt x="123775" y="58573"/>
                  </a:lnTo>
                  <a:lnTo>
                    <a:pt x="122361" y="43093"/>
                  </a:lnTo>
                  <a:lnTo>
                    <a:pt x="120558" y="27851"/>
                  </a:lnTo>
                  <a:lnTo>
                    <a:pt x="118333" y="14069"/>
                  </a:lnTo>
                  <a:lnTo>
                    <a:pt x="115312" y="4298"/>
                  </a:lnTo>
                  <a:lnTo>
                    <a:pt x="111621" y="0"/>
                  </a:lnTo>
                  <a:lnTo>
                    <a:pt x="108390" y="793"/>
                  </a:lnTo>
                  <a:lnTo>
                    <a:pt x="105942" y="5569"/>
                  </a:lnTo>
                  <a:lnTo>
                    <a:pt x="104187" y="13404"/>
                  </a:lnTo>
                  <a:lnTo>
                    <a:pt x="102961" y="23745"/>
                  </a:lnTo>
                  <a:lnTo>
                    <a:pt x="102124" y="36099"/>
                  </a:lnTo>
                  <a:lnTo>
                    <a:pt x="101724" y="50152"/>
                  </a:lnTo>
                  <a:lnTo>
                    <a:pt x="101984" y="65801"/>
                  </a:lnTo>
                  <a:lnTo>
                    <a:pt x="102971" y="82845"/>
                  </a:lnTo>
                  <a:lnTo>
                    <a:pt x="104448" y="100682"/>
                  </a:lnTo>
                  <a:lnTo>
                    <a:pt x="105977" y="118424"/>
                  </a:lnTo>
                  <a:lnTo>
                    <a:pt x="107301" y="135583"/>
                  </a:lnTo>
                  <a:lnTo>
                    <a:pt x="108341" y="152206"/>
                  </a:lnTo>
                  <a:lnTo>
                    <a:pt x="109113" y="168668"/>
                  </a:lnTo>
                  <a:lnTo>
                    <a:pt x="109673" y="185218"/>
                  </a:lnTo>
                  <a:lnTo>
                    <a:pt x="110235" y="201622"/>
                  </a:lnTo>
                  <a:lnTo>
                    <a:pt x="111152" y="217271"/>
                  </a:lnTo>
                  <a:lnTo>
                    <a:pt x="112589" y="231877"/>
                  </a:lnTo>
                  <a:lnTo>
                    <a:pt x="114540" y="245465"/>
                  </a:lnTo>
                  <a:lnTo>
                    <a:pt x="116920" y="258206"/>
                  </a:lnTo>
                  <a:lnTo>
                    <a:pt x="119629" y="270281"/>
                  </a:lnTo>
                  <a:lnTo>
                    <a:pt x="122425" y="281412"/>
                  </a:lnTo>
                  <a:lnTo>
                    <a:pt x="125209" y="291948"/>
                  </a:lnTo>
                  <a:lnTo>
                    <a:pt x="128226" y="302820"/>
                  </a:lnTo>
                  <a:lnTo>
                    <a:pt x="131950" y="3157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06901" y="567965"/>
              <a:ext cx="222675" cy="355747"/>
            </a:xfrm>
            <a:custGeom>
              <a:avLst/>
              <a:gdLst/>
              <a:ahLst/>
              <a:cxnLst/>
              <a:rect l="0" t="0" r="0" b="0"/>
              <a:pathLst>
                <a:path w="222675" h="355747">
                  <a:moveTo>
                    <a:pt x="105285" y="95330"/>
                  </a:moveTo>
                  <a:lnTo>
                    <a:pt x="116820" y="95129"/>
                  </a:lnTo>
                  <a:lnTo>
                    <a:pt x="126028" y="93208"/>
                  </a:lnTo>
                  <a:lnTo>
                    <a:pt x="133728" y="89314"/>
                  </a:lnTo>
                  <a:lnTo>
                    <a:pt x="139964" y="83562"/>
                  </a:lnTo>
                  <a:lnTo>
                    <a:pt x="144377" y="75964"/>
                  </a:lnTo>
                  <a:lnTo>
                    <a:pt x="146922" y="66721"/>
                  </a:lnTo>
                  <a:lnTo>
                    <a:pt x="147680" y="56470"/>
                  </a:lnTo>
                  <a:lnTo>
                    <a:pt x="146683" y="46149"/>
                  </a:lnTo>
                  <a:lnTo>
                    <a:pt x="144121" y="36297"/>
                  </a:lnTo>
                  <a:lnTo>
                    <a:pt x="140134" y="27231"/>
                  </a:lnTo>
                  <a:lnTo>
                    <a:pt x="134718" y="19215"/>
                  </a:lnTo>
                  <a:lnTo>
                    <a:pt x="127998" y="12279"/>
                  </a:lnTo>
                  <a:lnTo>
                    <a:pt x="120047" y="6605"/>
                  </a:lnTo>
                  <a:lnTo>
                    <a:pt x="110807" y="2608"/>
                  </a:lnTo>
                  <a:lnTo>
                    <a:pt x="100377" y="370"/>
                  </a:lnTo>
                  <a:lnTo>
                    <a:pt x="89291" y="0"/>
                  </a:lnTo>
                  <a:lnTo>
                    <a:pt x="78389" y="1796"/>
                  </a:lnTo>
                  <a:lnTo>
                    <a:pt x="68140" y="5714"/>
                  </a:lnTo>
                  <a:lnTo>
                    <a:pt x="58802" y="11597"/>
                  </a:lnTo>
                  <a:lnTo>
                    <a:pt x="50603" y="19358"/>
                  </a:lnTo>
                  <a:lnTo>
                    <a:pt x="43543" y="28757"/>
                  </a:lnTo>
                  <a:lnTo>
                    <a:pt x="37786" y="39303"/>
                  </a:lnTo>
                  <a:lnTo>
                    <a:pt x="33732" y="50364"/>
                  </a:lnTo>
                  <a:lnTo>
                    <a:pt x="31448" y="61540"/>
                  </a:lnTo>
                  <a:lnTo>
                    <a:pt x="30708" y="72652"/>
                  </a:lnTo>
                  <a:lnTo>
                    <a:pt x="31191" y="83646"/>
                  </a:lnTo>
                  <a:lnTo>
                    <a:pt x="32595" y="94518"/>
                  </a:lnTo>
                  <a:lnTo>
                    <a:pt x="34993" y="105124"/>
                  </a:lnTo>
                  <a:lnTo>
                    <a:pt x="38804" y="115181"/>
                  </a:lnTo>
                  <a:lnTo>
                    <a:pt x="44146" y="124565"/>
                  </a:lnTo>
                  <a:lnTo>
                    <a:pt x="50851" y="132833"/>
                  </a:lnTo>
                  <a:lnTo>
                    <a:pt x="58646" y="139177"/>
                  </a:lnTo>
                  <a:lnTo>
                    <a:pt x="67258" y="143319"/>
                  </a:lnTo>
                  <a:lnTo>
                    <a:pt x="76293" y="145133"/>
                  </a:lnTo>
                  <a:lnTo>
                    <a:pt x="85271" y="144388"/>
                  </a:lnTo>
                  <a:lnTo>
                    <a:pt x="93930" y="141220"/>
                  </a:lnTo>
                  <a:lnTo>
                    <a:pt x="102046" y="136027"/>
                  </a:lnTo>
                  <a:lnTo>
                    <a:pt x="109351" y="129270"/>
                  </a:lnTo>
                  <a:lnTo>
                    <a:pt x="115784" y="121363"/>
                  </a:lnTo>
                  <a:lnTo>
                    <a:pt x="121443" y="112634"/>
                  </a:lnTo>
                  <a:lnTo>
                    <a:pt x="126486" y="103331"/>
                  </a:lnTo>
                  <a:lnTo>
                    <a:pt x="131084" y="93665"/>
                  </a:lnTo>
                  <a:lnTo>
                    <a:pt x="135866" y="84957"/>
                  </a:lnTo>
                  <a:lnTo>
                    <a:pt x="141522" y="80624"/>
                  </a:lnTo>
                  <a:lnTo>
                    <a:pt x="147367" y="82276"/>
                  </a:lnTo>
                  <a:lnTo>
                    <a:pt x="152483" y="88034"/>
                  </a:lnTo>
                  <a:lnTo>
                    <a:pt x="156907" y="96291"/>
                  </a:lnTo>
                  <a:lnTo>
                    <a:pt x="160902" y="105873"/>
                  </a:lnTo>
                  <a:lnTo>
                    <a:pt x="164666" y="116080"/>
                  </a:lnTo>
                  <a:lnTo>
                    <a:pt x="168306" y="126553"/>
                  </a:lnTo>
                  <a:lnTo>
                    <a:pt x="171884" y="137124"/>
                  </a:lnTo>
                  <a:lnTo>
                    <a:pt x="175430" y="147721"/>
                  </a:lnTo>
                  <a:lnTo>
                    <a:pt x="178959" y="158314"/>
                  </a:lnTo>
                  <a:lnTo>
                    <a:pt x="182480" y="168895"/>
                  </a:lnTo>
                  <a:lnTo>
                    <a:pt x="186000" y="179473"/>
                  </a:lnTo>
                  <a:lnTo>
                    <a:pt x="189686" y="190376"/>
                  </a:lnTo>
                  <a:lnTo>
                    <a:pt x="193846" y="202222"/>
                  </a:lnTo>
                  <a:lnTo>
                    <a:pt x="198605" y="215262"/>
                  </a:lnTo>
                  <a:lnTo>
                    <a:pt x="203769" y="229106"/>
                  </a:lnTo>
                  <a:lnTo>
                    <a:pt x="208926" y="242937"/>
                  </a:lnTo>
                  <a:lnTo>
                    <a:pt x="213829" y="256276"/>
                  </a:lnTo>
                  <a:lnTo>
                    <a:pt x="218086" y="268993"/>
                  </a:lnTo>
                  <a:lnTo>
                    <a:pt x="221106" y="281139"/>
                  </a:lnTo>
                  <a:lnTo>
                    <a:pt x="222674" y="292821"/>
                  </a:lnTo>
                  <a:lnTo>
                    <a:pt x="222420" y="303987"/>
                  </a:lnTo>
                  <a:lnTo>
                    <a:pt x="219671" y="314427"/>
                  </a:lnTo>
                  <a:lnTo>
                    <a:pt x="214300" y="324076"/>
                  </a:lnTo>
                  <a:lnTo>
                    <a:pt x="206626" y="332693"/>
                  </a:lnTo>
                  <a:lnTo>
                    <a:pt x="197125" y="339804"/>
                  </a:lnTo>
                  <a:lnTo>
                    <a:pt x="186257" y="345288"/>
                  </a:lnTo>
                  <a:lnTo>
                    <a:pt x="174405" y="349326"/>
                  </a:lnTo>
                  <a:lnTo>
                    <a:pt x="161859" y="352210"/>
                  </a:lnTo>
                  <a:lnTo>
                    <a:pt x="148834" y="354224"/>
                  </a:lnTo>
                  <a:lnTo>
                    <a:pt x="135480" y="355443"/>
                  </a:lnTo>
                  <a:lnTo>
                    <a:pt x="121901" y="355746"/>
                  </a:lnTo>
                  <a:lnTo>
                    <a:pt x="108171" y="355143"/>
                  </a:lnTo>
                  <a:lnTo>
                    <a:pt x="94340" y="353927"/>
                  </a:lnTo>
                  <a:lnTo>
                    <a:pt x="80441" y="352572"/>
                  </a:lnTo>
                  <a:lnTo>
                    <a:pt x="66509" y="351366"/>
                  </a:lnTo>
                  <a:lnTo>
                    <a:pt x="52974" y="350403"/>
                  </a:lnTo>
                  <a:lnTo>
                    <a:pt x="39220" y="349578"/>
                  </a:lnTo>
                  <a:lnTo>
                    <a:pt x="22924" y="348823"/>
                  </a:lnTo>
                  <a:lnTo>
                    <a:pt x="0" y="348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97714" y="535956"/>
              <a:ext cx="177686" cy="202111"/>
            </a:xfrm>
            <a:custGeom>
              <a:avLst/>
              <a:gdLst/>
              <a:ahLst/>
              <a:cxnLst/>
              <a:rect l="0" t="0" r="0" b="0"/>
              <a:pathLst>
                <a:path w="177686" h="202111">
                  <a:moveTo>
                    <a:pt x="30286" y="74696"/>
                  </a:moveTo>
                  <a:lnTo>
                    <a:pt x="36287" y="80430"/>
                  </a:lnTo>
                  <a:lnTo>
                    <a:pt x="43131" y="84714"/>
                  </a:lnTo>
                  <a:lnTo>
                    <a:pt x="51524" y="87915"/>
                  </a:lnTo>
                  <a:lnTo>
                    <a:pt x="61324" y="90104"/>
                  </a:lnTo>
                  <a:lnTo>
                    <a:pt x="72287" y="91153"/>
                  </a:lnTo>
                  <a:lnTo>
                    <a:pt x="84140" y="91085"/>
                  </a:lnTo>
                  <a:lnTo>
                    <a:pt x="96317" y="89743"/>
                  </a:lnTo>
                  <a:lnTo>
                    <a:pt x="108016" y="86718"/>
                  </a:lnTo>
                  <a:lnTo>
                    <a:pt x="118824" y="81942"/>
                  </a:lnTo>
                  <a:lnTo>
                    <a:pt x="128212" y="75634"/>
                  </a:lnTo>
                  <a:lnTo>
                    <a:pt x="135388" y="68113"/>
                  </a:lnTo>
                  <a:lnTo>
                    <a:pt x="140133" y="59690"/>
                  </a:lnTo>
                  <a:lnTo>
                    <a:pt x="142538" y="50783"/>
                  </a:lnTo>
                  <a:lnTo>
                    <a:pt x="142732" y="41891"/>
                  </a:lnTo>
                  <a:lnTo>
                    <a:pt x="141010" y="33291"/>
                  </a:lnTo>
                  <a:lnTo>
                    <a:pt x="137603" y="25214"/>
                  </a:lnTo>
                  <a:lnTo>
                    <a:pt x="132586" y="17935"/>
                  </a:lnTo>
                  <a:lnTo>
                    <a:pt x="126143" y="11529"/>
                  </a:lnTo>
                  <a:lnTo>
                    <a:pt x="118548" y="6227"/>
                  </a:lnTo>
                  <a:lnTo>
                    <a:pt x="110081" y="2488"/>
                  </a:lnTo>
                  <a:lnTo>
                    <a:pt x="100980" y="422"/>
                  </a:lnTo>
                  <a:lnTo>
                    <a:pt x="91428" y="0"/>
                  </a:lnTo>
                  <a:lnTo>
                    <a:pt x="81564" y="1228"/>
                  </a:lnTo>
                  <a:lnTo>
                    <a:pt x="71489" y="3943"/>
                  </a:lnTo>
                  <a:lnTo>
                    <a:pt x="61436" y="7865"/>
                  </a:lnTo>
                  <a:lnTo>
                    <a:pt x="51759" y="12706"/>
                  </a:lnTo>
                  <a:lnTo>
                    <a:pt x="42619" y="18221"/>
                  </a:lnTo>
                  <a:lnTo>
                    <a:pt x="34006" y="24379"/>
                  </a:lnTo>
                  <a:lnTo>
                    <a:pt x="25835" y="31344"/>
                  </a:lnTo>
                  <a:lnTo>
                    <a:pt x="18018" y="39145"/>
                  </a:lnTo>
                  <a:lnTo>
                    <a:pt x="10953" y="47843"/>
                  </a:lnTo>
                  <a:lnTo>
                    <a:pt x="5492" y="57591"/>
                  </a:lnTo>
                  <a:lnTo>
                    <a:pt x="1970" y="68371"/>
                  </a:lnTo>
                  <a:lnTo>
                    <a:pt x="250" y="79864"/>
                  </a:lnTo>
                  <a:lnTo>
                    <a:pt x="0" y="91572"/>
                  </a:lnTo>
                  <a:lnTo>
                    <a:pt x="877" y="103184"/>
                  </a:lnTo>
                  <a:lnTo>
                    <a:pt x="2904" y="114591"/>
                  </a:lnTo>
                  <a:lnTo>
                    <a:pt x="6459" y="125782"/>
                  </a:lnTo>
                  <a:lnTo>
                    <a:pt x="11620" y="136787"/>
                  </a:lnTo>
                  <a:lnTo>
                    <a:pt x="18034" y="147483"/>
                  </a:lnTo>
                  <a:lnTo>
                    <a:pt x="25101" y="157599"/>
                  </a:lnTo>
                  <a:lnTo>
                    <a:pt x="32413" y="167032"/>
                  </a:lnTo>
                  <a:lnTo>
                    <a:pt x="39932" y="175672"/>
                  </a:lnTo>
                  <a:lnTo>
                    <a:pt x="47886" y="183331"/>
                  </a:lnTo>
                  <a:lnTo>
                    <a:pt x="56383" y="189991"/>
                  </a:lnTo>
                  <a:lnTo>
                    <a:pt x="65394" y="195464"/>
                  </a:lnTo>
                  <a:lnTo>
                    <a:pt x="74829" y="199317"/>
                  </a:lnTo>
                  <a:lnTo>
                    <a:pt x="84587" y="201464"/>
                  </a:lnTo>
                  <a:lnTo>
                    <a:pt x="94583" y="202110"/>
                  </a:lnTo>
                  <a:lnTo>
                    <a:pt x="104745" y="201564"/>
                  </a:lnTo>
                  <a:lnTo>
                    <a:pt x="115021" y="200126"/>
                  </a:lnTo>
                  <a:lnTo>
                    <a:pt x="125302" y="198006"/>
                  </a:lnTo>
                  <a:lnTo>
                    <a:pt x="136649" y="195012"/>
                  </a:lnTo>
                  <a:lnTo>
                    <a:pt x="152290" y="189769"/>
                  </a:lnTo>
                  <a:lnTo>
                    <a:pt x="177685" y="179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43283" y="510481"/>
              <a:ext cx="226956" cy="208028"/>
            </a:xfrm>
            <a:custGeom>
              <a:avLst/>
              <a:gdLst/>
              <a:ahLst/>
              <a:cxnLst/>
              <a:rect l="0" t="0" r="0" b="0"/>
              <a:pathLst>
                <a:path w="226956" h="208028">
                  <a:moveTo>
                    <a:pt x="90085" y="100171"/>
                  </a:moveTo>
                  <a:lnTo>
                    <a:pt x="90085" y="88436"/>
                  </a:lnTo>
                  <a:lnTo>
                    <a:pt x="90085" y="77307"/>
                  </a:lnTo>
                  <a:lnTo>
                    <a:pt x="90076" y="65714"/>
                  </a:lnTo>
                  <a:lnTo>
                    <a:pt x="89729" y="53725"/>
                  </a:lnTo>
                  <a:lnTo>
                    <a:pt x="88433" y="41714"/>
                  </a:lnTo>
                  <a:lnTo>
                    <a:pt x="85918" y="29929"/>
                  </a:lnTo>
                  <a:lnTo>
                    <a:pt x="81921" y="19094"/>
                  </a:lnTo>
                  <a:lnTo>
                    <a:pt x="76031" y="10419"/>
                  </a:lnTo>
                  <a:lnTo>
                    <a:pt x="68222" y="4377"/>
                  </a:lnTo>
                  <a:lnTo>
                    <a:pt x="59081" y="951"/>
                  </a:lnTo>
                  <a:lnTo>
                    <a:pt x="49575" y="0"/>
                  </a:lnTo>
                  <a:lnTo>
                    <a:pt x="40305" y="1182"/>
                  </a:lnTo>
                  <a:lnTo>
                    <a:pt x="31646" y="4378"/>
                  </a:lnTo>
                  <a:lnTo>
                    <a:pt x="23911" y="9780"/>
                  </a:lnTo>
                  <a:lnTo>
                    <a:pt x="17161" y="17301"/>
                  </a:lnTo>
                  <a:lnTo>
                    <a:pt x="11443" y="26771"/>
                  </a:lnTo>
                  <a:lnTo>
                    <a:pt x="6886" y="38100"/>
                  </a:lnTo>
                  <a:lnTo>
                    <a:pt x="3449" y="51055"/>
                  </a:lnTo>
                  <a:lnTo>
                    <a:pt x="1121" y="65313"/>
                  </a:lnTo>
                  <a:lnTo>
                    <a:pt x="0" y="80554"/>
                  </a:lnTo>
                  <a:lnTo>
                    <a:pt x="25" y="96498"/>
                  </a:lnTo>
                  <a:lnTo>
                    <a:pt x="1177" y="112608"/>
                  </a:lnTo>
                  <a:lnTo>
                    <a:pt x="3545" y="128118"/>
                  </a:lnTo>
                  <a:lnTo>
                    <a:pt x="7073" y="142640"/>
                  </a:lnTo>
                  <a:lnTo>
                    <a:pt x="11899" y="155508"/>
                  </a:lnTo>
                  <a:lnTo>
                    <a:pt x="18419" y="165643"/>
                  </a:lnTo>
                  <a:lnTo>
                    <a:pt x="26688" y="172704"/>
                  </a:lnTo>
                  <a:lnTo>
                    <a:pt x="36155" y="176666"/>
                  </a:lnTo>
                  <a:lnTo>
                    <a:pt x="45887" y="177454"/>
                  </a:lnTo>
                  <a:lnTo>
                    <a:pt x="55313" y="175357"/>
                  </a:lnTo>
                  <a:lnTo>
                    <a:pt x="64076" y="170903"/>
                  </a:lnTo>
                  <a:lnTo>
                    <a:pt x="71884" y="164652"/>
                  </a:lnTo>
                  <a:lnTo>
                    <a:pt x="78682" y="157082"/>
                  </a:lnTo>
                  <a:lnTo>
                    <a:pt x="84432" y="148412"/>
                  </a:lnTo>
                  <a:lnTo>
                    <a:pt x="89011" y="138617"/>
                  </a:lnTo>
                  <a:lnTo>
                    <a:pt x="92492" y="127860"/>
                  </a:lnTo>
                  <a:lnTo>
                    <a:pt x="95955" y="119504"/>
                  </a:lnTo>
                  <a:lnTo>
                    <a:pt x="100163" y="117608"/>
                  </a:lnTo>
                  <a:lnTo>
                    <a:pt x="104213" y="120849"/>
                  </a:lnTo>
                  <a:lnTo>
                    <a:pt x="107943" y="127211"/>
                  </a:lnTo>
                  <a:lnTo>
                    <a:pt x="111487" y="135346"/>
                  </a:lnTo>
                  <a:lnTo>
                    <a:pt x="114952" y="144479"/>
                  </a:lnTo>
                  <a:lnTo>
                    <a:pt x="118406" y="154173"/>
                  </a:lnTo>
                  <a:lnTo>
                    <a:pt x="122201" y="164025"/>
                  </a:lnTo>
                  <a:lnTo>
                    <a:pt x="126956" y="173595"/>
                  </a:lnTo>
                  <a:lnTo>
                    <a:pt x="132944" y="182666"/>
                  </a:lnTo>
                  <a:lnTo>
                    <a:pt x="140422" y="190899"/>
                  </a:lnTo>
                  <a:lnTo>
                    <a:pt x="149803" y="197755"/>
                  </a:lnTo>
                  <a:lnTo>
                    <a:pt x="161100" y="203060"/>
                  </a:lnTo>
                  <a:lnTo>
                    <a:pt x="173477" y="206590"/>
                  </a:lnTo>
                  <a:lnTo>
                    <a:pt x="186760" y="208027"/>
                  </a:lnTo>
                  <a:lnTo>
                    <a:pt x="203230" y="205262"/>
                  </a:lnTo>
                  <a:lnTo>
                    <a:pt x="226955" y="194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01823" y="305326"/>
              <a:ext cx="141818" cy="378854"/>
            </a:xfrm>
            <a:custGeom>
              <a:avLst/>
              <a:gdLst/>
              <a:ahLst/>
              <a:cxnLst/>
              <a:rect l="0" t="0" r="0" b="0"/>
              <a:pathLst>
                <a:path w="141818" h="378854">
                  <a:moveTo>
                    <a:pt x="10529" y="0"/>
                  </a:moveTo>
                  <a:lnTo>
                    <a:pt x="7663" y="11802"/>
                  </a:lnTo>
                  <a:lnTo>
                    <a:pt x="5520" y="23571"/>
                  </a:lnTo>
                  <a:lnTo>
                    <a:pt x="3921" y="36457"/>
                  </a:lnTo>
                  <a:lnTo>
                    <a:pt x="2915" y="50132"/>
                  </a:lnTo>
                  <a:lnTo>
                    <a:pt x="2714" y="63812"/>
                  </a:lnTo>
                  <a:lnTo>
                    <a:pt x="3370" y="77046"/>
                  </a:lnTo>
                  <a:lnTo>
                    <a:pt x="4781" y="90362"/>
                  </a:lnTo>
                  <a:lnTo>
                    <a:pt x="6793" y="105035"/>
                  </a:lnTo>
                  <a:lnTo>
                    <a:pt x="9257" y="121682"/>
                  </a:lnTo>
                  <a:lnTo>
                    <a:pt x="12043" y="140117"/>
                  </a:lnTo>
                  <a:lnTo>
                    <a:pt x="15060" y="159721"/>
                  </a:lnTo>
                  <a:lnTo>
                    <a:pt x="18230" y="179982"/>
                  </a:lnTo>
                  <a:lnTo>
                    <a:pt x="21342" y="200435"/>
                  </a:lnTo>
                  <a:lnTo>
                    <a:pt x="24050" y="220605"/>
                  </a:lnTo>
                  <a:lnTo>
                    <a:pt x="26204" y="240270"/>
                  </a:lnTo>
                  <a:lnTo>
                    <a:pt x="27820" y="259251"/>
                  </a:lnTo>
                  <a:lnTo>
                    <a:pt x="28987" y="277317"/>
                  </a:lnTo>
                  <a:lnTo>
                    <a:pt x="29810" y="294437"/>
                  </a:lnTo>
                  <a:lnTo>
                    <a:pt x="30380" y="310733"/>
                  </a:lnTo>
                  <a:lnTo>
                    <a:pt x="30771" y="326379"/>
                  </a:lnTo>
                  <a:lnTo>
                    <a:pt x="31026" y="341509"/>
                  </a:lnTo>
                  <a:lnTo>
                    <a:pt x="30754" y="355150"/>
                  </a:lnTo>
                  <a:lnTo>
                    <a:pt x="29334" y="363851"/>
                  </a:lnTo>
                  <a:lnTo>
                    <a:pt x="27221" y="365487"/>
                  </a:lnTo>
                  <a:lnTo>
                    <a:pt x="25367" y="361854"/>
                  </a:lnTo>
                  <a:lnTo>
                    <a:pt x="23998" y="354556"/>
                  </a:lnTo>
                  <a:lnTo>
                    <a:pt x="23044" y="344467"/>
                  </a:lnTo>
                  <a:lnTo>
                    <a:pt x="22403" y="332245"/>
                  </a:lnTo>
                  <a:lnTo>
                    <a:pt x="22308" y="318765"/>
                  </a:lnTo>
                  <a:lnTo>
                    <a:pt x="23309" y="305084"/>
                  </a:lnTo>
                  <a:lnTo>
                    <a:pt x="25621" y="291810"/>
                  </a:lnTo>
                  <a:lnTo>
                    <a:pt x="29312" y="279453"/>
                  </a:lnTo>
                  <a:lnTo>
                    <a:pt x="34464" y="268602"/>
                  </a:lnTo>
                  <a:lnTo>
                    <a:pt x="40975" y="259430"/>
                  </a:lnTo>
                  <a:lnTo>
                    <a:pt x="48770" y="252253"/>
                  </a:lnTo>
                  <a:lnTo>
                    <a:pt x="57897" y="247697"/>
                  </a:lnTo>
                  <a:lnTo>
                    <a:pt x="68247" y="245853"/>
                  </a:lnTo>
                  <a:lnTo>
                    <a:pt x="79281" y="246375"/>
                  </a:lnTo>
                  <a:lnTo>
                    <a:pt x="90145" y="248767"/>
                  </a:lnTo>
                  <a:lnTo>
                    <a:pt x="100369" y="252559"/>
                  </a:lnTo>
                  <a:lnTo>
                    <a:pt x="109689" y="257525"/>
                  </a:lnTo>
                  <a:lnTo>
                    <a:pt x="117879" y="263672"/>
                  </a:lnTo>
                  <a:lnTo>
                    <a:pt x="124935" y="270918"/>
                  </a:lnTo>
                  <a:lnTo>
                    <a:pt x="130860" y="279240"/>
                  </a:lnTo>
                  <a:lnTo>
                    <a:pt x="135557" y="288735"/>
                  </a:lnTo>
                  <a:lnTo>
                    <a:pt x="139083" y="299345"/>
                  </a:lnTo>
                  <a:lnTo>
                    <a:pt x="141302" y="310724"/>
                  </a:lnTo>
                  <a:lnTo>
                    <a:pt x="141817" y="322355"/>
                  </a:lnTo>
                  <a:lnTo>
                    <a:pt x="140562" y="333908"/>
                  </a:lnTo>
                  <a:lnTo>
                    <a:pt x="137432" y="344934"/>
                  </a:lnTo>
                  <a:lnTo>
                    <a:pt x="132131" y="354807"/>
                  </a:lnTo>
                  <a:lnTo>
                    <a:pt x="124716" y="363285"/>
                  </a:lnTo>
                  <a:lnTo>
                    <a:pt x="115670" y="370147"/>
                  </a:lnTo>
                  <a:lnTo>
                    <a:pt x="105698" y="375015"/>
                  </a:lnTo>
                  <a:lnTo>
                    <a:pt x="95292" y="377878"/>
                  </a:lnTo>
                  <a:lnTo>
                    <a:pt x="84715" y="378853"/>
                  </a:lnTo>
                  <a:lnTo>
                    <a:pt x="74089" y="378004"/>
                  </a:lnTo>
                  <a:lnTo>
                    <a:pt x="63467" y="375557"/>
                  </a:lnTo>
                  <a:lnTo>
                    <a:pt x="52936" y="372138"/>
                  </a:lnTo>
                  <a:lnTo>
                    <a:pt x="41387" y="368344"/>
                  </a:lnTo>
                  <a:lnTo>
                    <a:pt x="25571" y="36384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85192" y="538674"/>
              <a:ext cx="105333" cy="168649"/>
            </a:xfrm>
            <a:custGeom>
              <a:avLst/>
              <a:gdLst/>
              <a:ahLst/>
              <a:cxnLst/>
              <a:rect l="0" t="0" r="0" b="0"/>
              <a:pathLst>
                <a:path w="105333" h="168649">
                  <a:moveTo>
                    <a:pt x="90373" y="19336"/>
                  </a:moveTo>
                  <a:lnTo>
                    <a:pt x="87305" y="10803"/>
                  </a:lnTo>
                  <a:lnTo>
                    <a:pt x="83243" y="5017"/>
                  </a:lnTo>
                  <a:lnTo>
                    <a:pt x="77754" y="1509"/>
                  </a:lnTo>
                  <a:lnTo>
                    <a:pt x="71167" y="0"/>
                  </a:lnTo>
                  <a:lnTo>
                    <a:pt x="64018" y="419"/>
                  </a:lnTo>
                  <a:lnTo>
                    <a:pt x="56674" y="2546"/>
                  </a:lnTo>
                  <a:lnTo>
                    <a:pt x="49314" y="6052"/>
                  </a:lnTo>
                  <a:lnTo>
                    <a:pt x="42005" y="10603"/>
                  </a:lnTo>
                  <a:lnTo>
                    <a:pt x="34766" y="15919"/>
                  </a:lnTo>
                  <a:lnTo>
                    <a:pt x="27755" y="21942"/>
                  </a:lnTo>
                  <a:lnTo>
                    <a:pt x="21266" y="28814"/>
                  </a:lnTo>
                  <a:lnTo>
                    <a:pt x="15422" y="36554"/>
                  </a:lnTo>
                  <a:lnTo>
                    <a:pt x="10346" y="45209"/>
                  </a:lnTo>
                  <a:lnTo>
                    <a:pt x="6233" y="54930"/>
                  </a:lnTo>
                  <a:lnTo>
                    <a:pt x="3102" y="65695"/>
                  </a:lnTo>
                  <a:lnTo>
                    <a:pt x="981" y="77349"/>
                  </a:lnTo>
                  <a:lnTo>
                    <a:pt x="0" y="89696"/>
                  </a:lnTo>
                  <a:lnTo>
                    <a:pt x="121" y="102547"/>
                  </a:lnTo>
                  <a:lnTo>
                    <a:pt x="1336" y="115430"/>
                  </a:lnTo>
                  <a:lnTo>
                    <a:pt x="3746" y="127619"/>
                  </a:lnTo>
                  <a:lnTo>
                    <a:pt x="7303" y="138767"/>
                  </a:lnTo>
                  <a:lnTo>
                    <a:pt x="12148" y="148556"/>
                  </a:lnTo>
                  <a:lnTo>
                    <a:pt x="18682" y="156535"/>
                  </a:lnTo>
                  <a:lnTo>
                    <a:pt x="26962" y="162631"/>
                  </a:lnTo>
                  <a:lnTo>
                    <a:pt x="36609" y="166759"/>
                  </a:lnTo>
                  <a:lnTo>
                    <a:pt x="46993" y="168648"/>
                  </a:lnTo>
                  <a:lnTo>
                    <a:pt x="57668" y="168356"/>
                  </a:lnTo>
                  <a:lnTo>
                    <a:pt x="68087" y="165891"/>
                  </a:lnTo>
                  <a:lnTo>
                    <a:pt x="77544" y="161047"/>
                  </a:lnTo>
                  <a:lnTo>
                    <a:pt x="85745" y="153938"/>
                  </a:lnTo>
                  <a:lnTo>
                    <a:pt x="92589" y="144929"/>
                  </a:lnTo>
                  <a:lnTo>
                    <a:pt x="97977" y="134449"/>
                  </a:lnTo>
                  <a:lnTo>
                    <a:pt x="102002" y="122890"/>
                  </a:lnTo>
                  <a:lnTo>
                    <a:pt x="104572" y="110724"/>
                  </a:lnTo>
                  <a:lnTo>
                    <a:pt x="105332" y="98492"/>
                  </a:lnTo>
                  <a:lnTo>
                    <a:pt x="104253" y="86496"/>
                  </a:lnTo>
                  <a:lnTo>
                    <a:pt x="101582" y="74985"/>
                  </a:lnTo>
                  <a:lnTo>
                    <a:pt x="97655" y="64248"/>
                  </a:lnTo>
                  <a:lnTo>
                    <a:pt x="92799" y="54366"/>
                  </a:lnTo>
                  <a:lnTo>
                    <a:pt x="87388" y="45549"/>
                  </a:lnTo>
                  <a:lnTo>
                    <a:pt x="81215" y="37355"/>
                  </a:lnTo>
                  <a:lnTo>
                    <a:pt x="72624" y="29066"/>
                  </a:lnTo>
                  <a:lnTo>
                    <a:pt x="58787" y="19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28207" y="547481"/>
              <a:ext cx="101133" cy="157282"/>
            </a:xfrm>
            <a:custGeom>
              <a:avLst/>
              <a:gdLst/>
              <a:ahLst/>
              <a:cxnLst/>
              <a:rect l="0" t="0" r="0" b="0"/>
              <a:pathLst>
                <a:path w="101133" h="157282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35"/>
                  </a:lnTo>
                  <a:lnTo>
                    <a:pt x="178" y="85515"/>
                  </a:lnTo>
                  <a:lnTo>
                    <a:pt x="827" y="98431"/>
                  </a:lnTo>
                  <a:lnTo>
                    <a:pt x="2089" y="110884"/>
                  </a:lnTo>
                  <a:lnTo>
                    <a:pt x="4260" y="122532"/>
                  </a:lnTo>
                  <a:lnTo>
                    <a:pt x="7853" y="132829"/>
                  </a:lnTo>
                  <a:lnTo>
                    <a:pt x="13020" y="141596"/>
                  </a:lnTo>
                  <a:lnTo>
                    <a:pt x="19761" y="148652"/>
                  </a:lnTo>
                  <a:lnTo>
                    <a:pt x="28108" y="153651"/>
                  </a:lnTo>
                  <a:lnTo>
                    <a:pt x="37893" y="156593"/>
                  </a:lnTo>
                  <a:lnTo>
                    <a:pt x="48361" y="157281"/>
                  </a:lnTo>
                  <a:lnTo>
                    <a:pt x="58305" y="155175"/>
                  </a:lnTo>
                  <a:lnTo>
                    <a:pt x="67095" y="150244"/>
                  </a:lnTo>
                  <a:lnTo>
                    <a:pt x="74635" y="143036"/>
                  </a:lnTo>
                  <a:lnTo>
                    <a:pt x="81090" y="134380"/>
                  </a:lnTo>
                  <a:lnTo>
                    <a:pt x="86687" y="124893"/>
                  </a:lnTo>
                  <a:lnTo>
                    <a:pt x="91481" y="114782"/>
                  </a:lnTo>
                  <a:lnTo>
                    <a:pt x="95345" y="103944"/>
                  </a:lnTo>
                  <a:lnTo>
                    <a:pt x="98280" y="92365"/>
                  </a:lnTo>
                  <a:lnTo>
                    <a:pt x="100255" y="80303"/>
                  </a:lnTo>
                  <a:lnTo>
                    <a:pt x="101132" y="68199"/>
                  </a:lnTo>
                  <a:lnTo>
                    <a:pt x="100946" y="56326"/>
                  </a:lnTo>
                  <a:lnTo>
                    <a:pt x="100019" y="45213"/>
                  </a:lnTo>
                  <a:lnTo>
                    <a:pt x="98773" y="34632"/>
                  </a:lnTo>
                  <a:lnTo>
                    <a:pt x="97099" y="23657"/>
                  </a:lnTo>
                  <a:lnTo>
                    <a:pt x="9475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92356" y="389554"/>
              <a:ext cx="14837" cy="357970"/>
            </a:xfrm>
            <a:custGeom>
              <a:avLst/>
              <a:gdLst/>
              <a:ahLst/>
              <a:cxnLst/>
              <a:rect l="0" t="0" r="0" b="0"/>
              <a:pathLst>
                <a:path w="14837" h="357970">
                  <a:moveTo>
                    <a:pt x="14836" y="0"/>
                  </a:moveTo>
                  <a:lnTo>
                    <a:pt x="11969" y="14669"/>
                  </a:lnTo>
                  <a:lnTo>
                    <a:pt x="9827" y="28580"/>
                  </a:lnTo>
                  <a:lnTo>
                    <a:pt x="8219" y="43073"/>
                  </a:lnTo>
                  <a:lnTo>
                    <a:pt x="6866" y="58102"/>
                  </a:lnTo>
                  <a:lnTo>
                    <a:pt x="5369" y="73279"/>
                  </a:lnTo>
                  <a:lnTo>
                    <a:pt x="3527" y="88345"/>
                  </a:lnTo>
                  <a:lnTo>
                    <a:pt x="1634" y="103210"/>
                  </a:lnTo>
                  <a:lnTo>
                    <a:pt x="348" y="117870"/>
                  </a:lnTo>
                  <a:lnTo>
                    <a:pt x="0" y="132371"/>
                  </a:lnTo>
                  <a:lnTo>
                    <a:pt x="430" y="147245"/>
                  </a:lnTo>
                  <a:lnTo>
                    <a:pt x="1182" y="163449"/>
                  </a:lnTo>
                  <a:lnTo>
                    <a:pt x="1948" y="181384"/>
                  </a:lnTo>
                  <a:lnTo>
                    <a:pt x="2596" y="200482"/>
                  </a:lnTo>
                  <a:lnTo>
                    <a:pt x="3098" y="219535"/>
                  </a:lnTo>
                  <a:lnTo>
                    <a:pt x="3471" y="237823"/>
                  </a:lnTo>
                  <a:lnTo>
                    <a:pt x="3908" y="254998"/>
                  </a:lnTo>
                  <a:lnTo>
                    <a:pt x="4740" y="270833"/>
                  </a:lnTo>
                  <a:lnTo>
                    <a:pt x="6116" y="285362"/>
                  </a:lnTo>
                  <a:lnTo>
                    <a:pt x="7863" y="298726"/>
                  </a:lnTo>
                  <a:lnTo>
                    <a:pt x="9759" y="312581"/>
                  </a:lnTo>
                  <a:lnTo>
                    <a:pt x="11969" y="330384"/>
                  </a:lnTo>
                  <a:lnTo>
                    <a:pt x="1483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70321" y="484310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10529"/>
                  </a:moveTo>
                  <a:lnTo>
                    <a:pt x="233288" y="7662"/>
                  </a:lnTo>
                  <a:lnTo>
                    <a:pt x="224300" y="5520"/>
                  </a:lnTo>
                  <a:lnTo>
                    <a:pt x="214300" y="3917"/>
                  </a:lnTo>
                  <a:lnTo>
                    <a:pt x="203146" y="2737"/>
                  </a:lnTo>
                  <a:lnTo>
                    <a:pt x="190687" y="1888"/>
                  </a:lnTo>
                  <a:lnTo>
                    <a:pt x="176975" y="1290"/>
                  </a:lnTo>
                  <a:lnTo>
                    <a:pt x="162213" y="876"/>
                  </a:lnTo>
                  <a:lnTo>
                    <a:pt x="146635" y="592"/>
                  </a:lnTo>
                  <a:lnTo>
                    <a:pt x="130461" y="399"/>
                  </a:lnTo>
                  <a:lnTo>
                    <a:pt x="114028" y="268"/>
                  </a:lnTo>
                  <a:lnTo>
                    <a:pt x="97769" y="180"/>
                  </a:lnTo>
                  <a:lnTo>
                    <a:pt x="81918" y="120"/>
                  </a:lnTo>
                  <a:lnTo>
                    <a:pt x="66726" y="80"/>
                  </a:lnTo>
                  <a:lnTo>
                    <a:pt x="50854" y="49"/>
                  </a:lnTo>
                  <a:lnTo>
                    <a:pt x="30677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920806" y="1421347"/>
            <a:ext cx="1669412" cy="494840"/>
            <a:chOff x="1920806" y="1421347"/>
            <a:chExt cx="1669412" cy="494840"/>
          </a:xfrm>
        </p:grpSpPr>
        <p:sp>
          <p:nvSpPr>
            <p:cNvPr id="50" name="Freeform 49"/>
            <p:cNvSpPr/>
            <p:nvPr/>
          </p:nvSpPr>
          <p:spPr>
            <a:xfrm>
              <a:off x="1920806" y="1537001"/>
              <a:ext cx="174366" cy="231787"/>
            </a:xfrm>
            <a:custGeom>
              <a:avLst/>
              <a:gdLst/>
              <a:ahLst/>
              <a:cxnLst/>
              <a:rect l="0" t="0" r="0" b="0"/>
              <a:pathLst>
                <a:path w="174366" h="231787">
                  <a:moveTo>
                    <a:pt x="16437" y="52802"/>
                  </a:moveTo>
                  <a:lnTo>
                    <a:pt x="22439" y="58535"/>
                  </a:lnTo>
                  <a:lnTo>
                    <a:pt x="29283" y="62819"/>
                  </a:lnTo>
                  <a:lnTo>
                    <a:pt x="37676" y="66025"/>
                  </a:lnTo>
                  <a:lnTo>
                    <a:pt x="47476" y="68386"/>
                  </a:lnTo>
                  <a:lnTo>
                    <a:pt x="58439" y="70084"/>
                  </a:lnTo>
                  <a:lnTo>
                    <a:pt x="70295" y="71274"/>
                  </a:lnTo>
                  <a:lnTo>
                    <a:pt x="82646" y="71930"/>
                  </a:lnTo>
                  <a:lnTo>
                    <a:pt x="94994" y="71850"/>
                  </a:lnTo>
                  <a:lnTo>
                    <a:pt x="107060" y="70974"/>
                  </a:lnTo>
                  <a:lnTo>
                    <a:pt x="118446" y="69065"/>
                  </a:lnTo>
                  <a:lnTo>
                    <a:pt x="128567" y="65648"/>
                  </a:lnTo>
                  <a:lnTo>
                    <a:pt x="137206" y="60609"/>
                  </a:lnTo>
                  <a:lnTo>
                    <a:pt x="143837" y="54292"/>
                  </a:lnTo>
                  <a:lnTo>
                    <a:pt x="147486" y="47295"/>
                  </a:lnTo>
                  <a:lnTo>
                    <a:pt x="147896" y="40043"/>
                  </a:lnTo>
                  <a:lnTo>
                    <a:pt x="145255" y="32905"/>
                  </a:lnTo>
                  <a:lnTo>
                    <a:pt x="139836" y="26273"/>
                  </a:lnTo>
                  <a:lnTo>
                    <a:pt x="132089" y="20299"/>
                  </a:lnTo>
                  <a:lnTo>
                    <a:pt x="122688" y="14951"/>
                  </a:lnTo>
                  <a:lnTo>
                    <a:pt x="112412" y="10117"/>
                  </a:lnTo>
                  <a:lnTo>
                    <a:pt x="101770" y="5689"/>
                  </a:lnTo>
                  <a:lnTo>
                    <a:pt x="91020" y="2052"/>
                  </a:lnTo>
                  <a:lnTo>
                    <a:pt x="80269" y="46"/>
                  </a:lnTo>
                  <a:lnTo>
                    <a:pt x="69561" y="0"/>
                  </a:lnTo>
                  <a:lnTo>
                    <a:pt x="59064" y="1936"/>
                  </a:lnTo>
                  <a:lnTo>
                    <a:pt x="49081" y="5828"/>
                  </a:lnTo>
                  <a:lnTo>
                    <a:pt x="39737" y="11452"/>
                  </a:lnTo>
                  <a:lnTo>
                    <a:pt x="31156" y="18634"/>
                  </a:lnTo>
                  <a:lnTo>
                    <a:pt x="23537" y="27342"/>
                  </a:lnTo>
                  <a:lnTo>
                    <a:pt x="16899" y="37416"/>
                  </a:lnTo>
                  <a:lnTo>
                    <a:pt x="11271" y="48602"/>
                  </a:lnTo>
                  <a:lnTo>
                    <a:pt x="6780" y="60633"/>
                  </a:lnTo>
                  <a:lnTo>
                    <a:pt x="3393" y="73277"/>
                  </a:lnTo>
                  <a:lnTo>
                    <a:pt x="1099" y="86190"/>
                  </a:lnTo>
                  <a:lnTo>
                    <a:pt x="0" y="98932"/>
                  </a:lnTo>
                  <a:lnTo>
                    <a:pt x="43" y="111279"/>
                  </a:lnTo>
                  <a:lnTo>
                    <a:pt x="1206" y="123196"/>
                  </a:lnTo>
                  <a:lnTo>
                    <a:pt x="3581" y="134739"/>
                  </a:lnTo>
                  <a:lnTo>
                    <a:pt x="7110" y="145988"/>
                  </a:lnTo>
                  <a:lnTo>
                    <a:pt x="11766" y="157019"/>
                  </a:lnTo>
                  <a:lnTo>
                    <a:pt x="17641" y="167893"/>
                  </a:lnTo>
                  <a:lnTo>
                    <a:pt x="24667" y="178648"/>
                  </a:lnTo>
                  <a:lnTo>
                    <a:pt x="32655" y="188990"/>
                  </a:lnTo>
                  <a:lnTo>
                    <a:pt x="41388" y="198330"/>
                  </a:lnTo>
                  <a:lnTo>
                    <a:pt x="50673" y="206420"/>
                  </a:lnTo>
                  <a:lnTo>
                    <a:pt x="60517" y="213173"/>
                  </a:lnTo>
                  <a:lnTo>
                    <a:pt x="71109" y="218493"/>
                  </a:lnTo>
                  <a:lnTo>
                    <a:pt x="82496" y="222478"/>
                  </a:lnTo>
                  <a:lnTo>
                    <a:pt x="94583" y="225359"/>
                  </a:lnTo>
                  <a:lnTo>
                    <a:pt x="107229" y="227392"/>
                  </a:lnTo>
                  <a:lnTo>
                    <a:pt x="120275" y="228802"/>
                  </a:lnTo>
                  <a:lnTo>
                    <a:pt x="132997" y="229772"/>
                  </a:lnTo>
                  <a:lnTo>
                    <a:pt x="145364" y="230538"/>
                  </a:lnTo>
                  <a:lnTo>
                    <a:pt x="158459" y="231170"/>
                  </a:lnTo>
                  <a:lnTo>
                    <a:pt x="174365" y="231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285" y="1547689"/>
              <a:ext cx="105286" cy="224984"/>
            </a:xfrm>
            <a:custGeom>
              <a:avLst/>
              <a:gdLst/>
              <a:ahLst/>
              <a:cxnLst/>
              <a:rect l="0" t="0" r="0" b="0"/>
              <a:pathLst>
                <a:path w="105286" h="224984">
                  <a:moveTo>
                    <a:pt x="0" y="84228"/>
                  </a:moveTo>
                  <a:lnTo>
                    <a:pt x="2933" y="95896"/>
                  </a:lnTo>
                  <a:lnTo>
                    <a:pt x="5716" y="106385"/>
                  </a:lnTo>
                  <a:lnTo>
                    <a:pt x="8620" y="116686"/>
                  </a:lnTo>
                  <a:lnTo>
                    <a:pt x="11833" y="126988"/>
                  </a:lnTo>
                  <a:lnTo>
                    <a:pt x="15646" y="137331"/>
                  </a:lnTo>
                  <a:lnTo>
                    <a:pt x="20159" y="147721"/>
                  </a:lnTo>
                  <a:lnTo>
                    <a:pt x="25150" y="158149"/>
                  </a:lnTo>
                  <a:lnTo>
                    <a:pt x="30189" y="168607"/>
                  </a:lnTo>
                  <a:lnTo>
                    <a:pt x="35025" y="179082"/>
                  </a:lnTo>
                  <a:lnTo>
                    <a:pt x="39746" y="189404"/>
                  </a:lnTo>
                  <a:lnTo>
                    <a:pt x="44674" y="199262"/>
                  </a:lnTo>
                  <a:lnTo>
                    <a:pt x="49990" y="208504"/>
                  </a:lnTo>
                  <a:lnTo>
                    <a:pt x="55714" y="216505"/>
                  </a:lnTo>
                  <a:lnTo>
                    <a:pt x="61788" y="222137"/>
                  </a:lnTo>
                  <a:lnTo>
                    <a:pt x="68128" y="224983"/>
                  </a:lnTo>
                  <a:lnTo>
                    <a:pt x="74335" y="224942"/>
                  </a:lnTo>
                  <a:lnTo>
                    <a:pt x="79736" y="221881"/>
                  </a:lnTo>
                  <a:lnTo>
                    <a:pt x="84030" y="216044"/>
                  </a:lnTo>
                  <a:lnTo>
                    <a:pt x="87250" y="207923"/>
                  </a:lnTo>
                  <a:lnTo>
                    <a:pt x="89576" y="198056"/>
                  </a:lnTo>
                  <a:lnTo>
                    <a:pt x="91216" y="186911"/>
                  </a:lnTo>
                  <a:lnTo>
                    <a:pt x="92353" y="174856"/>
                  </a:lnTo>
                  <a:lnTo>
                    <a:pt x="93133" y="162168"/>
                  </a:lnTo>
                  <a:lnTo>
                    <a:pt x="93664" y="149038"/>
                  </a:lnTo>
                  <a:lnTo>
                    <a:pt x="94023" y="135443"/>
                  </a:lnTo>
                  <a:lnTo>
                    <a:pt x="94265" y="121170"/>
                  </a:lnTo>
                  <a:lnTo>
                    <a:pt x="94432" y="106165"/>
                  </a:lnTo>
                  <a:lnTo>
                    <a:pt x="94714" y="90833"/>
                  </a:lnTo>
                  <a:lnTo>
                    <a:pt x="95435" y="75919"/>
                  </a:lnTo>
                  <a:lnTo>
                    <a:pt x="96732" y="61824"/>
                  </a:lnTo>
                  <a:lnTo>
                    <a:pt x="98426" y="48848"/>
                  </a:lnTo>
                  <a:lnTo>
                    <a:pt x="100278" y="35989"/>
                  </a:lnTo>
                  <a:lnTo>
                    <a:pt x="102453" y="2100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95212" y="1601903"/>
              <a:ext cx="157928" cy="129130"/>
            </a:xfrm>
            <a:custGeom>
              <a:avLst/>
              <a:gdLst/>
              <a:ahLst/>
              <a:cxnLst/>
              <a:rect l="0" t="0" r="0" b="0"/>
              <a:pathLst>
                <a:path w="157928" h="129130">
                  <a:moveTo>
                    <a:pt x="0" y="30014"/>
                  </a:moveTo>
                  <a:lnTo>
                    <a:pt x="3068" y="38748"/>
                  </a:lnTo>
                  <a:lnTo>
                    <a:pt x="7130" y="46455"/>
                  </a:lnTo>
                  <a:lnTo>
                    <a:pt x="12623" y="53852"/>
                  </a:lnTo>
                  <a:lnTo>
                    <a:pt x="19383" y="60941"/>
                  </a:lnTo>
                  <a:lnTo>
                    <a:pt x="27181" y="67471"/>
                  </a:lnTo>
                  <a:lnTo>
                    <a:pt x="35782" y="73334"/>
                  </a:lnTo>
                  <a:lnTo>
                    <a:pt x="45141" y="78253"/>
                  </a:lnTo>
                  <a:lnTo>
                    <a:pt x="55395" y="81726"/>
                  </a:lnTo>
                  <a:lnTo>
                    <a:pt x="66538" y="83610"/>
                  </a:lnTo>
                  <a:lnTo>
                    <a:pt x="78121" y="83909"/>
                  </a:lnTo>
                  <a:lnTo>
                    <a:pt x="89362" y="82596"/>
                  </a:lnTo>
                  <a:lnTo>
                    <a:pt x="99842" y="79821"/>
                  </a:lnTo>
                  <a:lnTo>
                    <a:pt x="109335" y="75688"/>
                  </a:lnTo>
                  <a:lnTo>
                    <a:pt x="117640" y="70173"/>
                  </a:lnTo>
                  <a:lnTo>
                    <a:pt x="124766" y="63397"/>
                  </a:lnTo>
                  <a:lnTo>
                    <a:pt x="130398" y="55747"/>
                  </a:lnTo>
                  <a:lnTo>
                    <a:pt x="133834" y="47775"/>
                  </a:lnTo>
                  <a:lnTo>
                    <a:pt x="134887" y="39824"/>
                  </a:lnTo>
                  <a:lnTo>
                    <a:pt x="133815" y="32028"/>
                  </a:lnTo>
                  <a:lnTo>
                    <a:pt x="131046" y="24414"/>
                  </a:lnTo>
                  <a:lnTo>
                    <a:pt x="126992" y="16974"/>
                  </a:lnTo>
                  <a:lnTo>
                    <a:pt x="121679" y="10163"/>
                  </a:lnTo>
                  <a:lnTo>
                    <a:pt x="114767" y="4874"/>
                  </a:lnTo>
                  <a:lnTo>
                    <a:pt x="106197" y="1470"/>
                  </a:lnTo>
                  <a:lnTo>
                    <a:pt x="96343" y="0"/>
                  </a:lnTo>
                  <a:lnTo>
                    <a:pt x="85812" y="450"/>
                  </a:lnTo>
                  <a:lnTo>
                    <a:pt x="75034" y="2610"/>
                  </a:lnTo>
                  <a:lnTo>
                    <a:pt x="64544" y="6314"/>
                  </a:lnTo>
                  <a:lnTo>
                    <a:pt x="55040" y="11532"/>
                  </a:lnTo>
                  <a:lnTo>
                    <a:pt x="46807" y="18115"/>
                  </a:lnTo>
                  <a:lnTo>
                    <a:pt x="39942" y="25973"/>
                  </a:lnTo>
                  <a:lnTo>
                    <a:pt x="34539" y="35149"/>
                  </a:lnTo>
                  <a:lnTo>
                    <a:pt x="30504" y="45541"/>
                  </a:lnTo>
                  <a:lnTo>
                    <a:pt x="27927" y="56772"/>
                  </a:lnTo>
                  <a:lnTo>
                    <a:pt x="27163" y="68303"/>
                  </a:lnTo>
                  <a:lnTo>
                    <a:pt x="28244" y="79788"/>
                  </a:lnTo>
                  <a:lnTo>
                    <a:pt x="31086" y="90770"/>
                  </a:lnTo>
                  <a:lnTo>
                    <a:pt x="35660" y="100612"/>
                  </a:lnTo>
                  <a:lnTo>
                    <a:pt x="41778" y="109075"/>
                  </a:lnTo>
                  <a:lnTo>
                    <a:pt x="49309" y="116096"/>
                  </a:lnTo>
                  <a:lnTo>
                    <a:pt x="58258" y="121603"/>
                  </a:lnTo>
                  <a:lnTo>
                    <a:pt x="68493" y="125709"/>
                  </a:lnTo>
                  <a:lnTo>
                    <a:pt x="79619" y="128333"/>
                  </a:lnTo>
                  <a:lnTo>
                    <a:pt x="91078" y="129129"/>
                  </a:lnTo>
                  <a:lnTo>
                    <a:pt x="102515" y="128079"/>
                  </a:lnTo>
                  <a:lnTo>
                    <a:pt x="113532" y="125551"/>
                  </a:lnTo>
                  <a:lnTo>
                    <a:pt x="124780" y="121783"/>
                  </a:lnTo>
                  <a:lnTo>
                    <a:pt x="138362" y="115326"/>
                  </a:lnTo>
                  <a:lnTo>
                    <a:pt x="157927" y="103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05782" y="1590064"/>
              <a:ext cx="126343" cy="125835"/>
            </a:xfrm>
            <a:custGeom>
              <a:avLst/>
              <a:gdLst/>
              <a:ahLst/>
              <a:cxnLst/>
              <a:rect l="0" t="0" r="0" b="0"/>
              <a:pathLst>
                <a:path w="126343" h="125835">
                  <a:moveTo>
                    <a:pt x="0" y="83967"/>
                  </a:moveTo>
                  <a:lnTo>
                    <a:pt x="2934" y="95635"/>
                  </a:lnTo>
                  <a:lnTo>
                    <a:pt x="5716" y="106123"/>
                  </a:lnTo>
                  <a:lnTo>
                    <a:pt x="8599" y="116354"/>
                  </a:lnTo>
                  <a:lnTo>
                    <a:pt x="11002" y="124007"/>
                  </a:lnTo>
                  <a:lnTo>
                    <a:pt x="12169" y="125834"/>
                  </a:lnTo>
                  <a:lnTo>
                    <a:pt x="12397" y="122539"/>
                  </a:lnTo>
                  <a:lnTo>
                    <a:pt x="12185" y="115628"/>
                  </a:lnTo>
                  <a:lnTo>
                    <a:pt x="11841" y="106300"/>
                  </a:lnTo>
                  <a:lnTo>
                    <a:pt x="11507" y="95375"/>
                  </a:lnTo>
                  <a:lnTo>
                    <a:pt x="11242" y="83403"/>
                  </a:lnTo>
                  <a:lnTo>
                    <a:pt x="11378" y="70904"/>
                  </a:lnTo>
                  <a:lnTo>
                    <a:pt x="12522" y="58422"/>
                  </a:lnTo>
                  <a:lnTo>
                    <a:pt x="14925" y="46250"/>
                  </a:lnTo>
                  <a:lnTo>
                    <a:pt x="18674" y="34784"/>
                  </a:lnTo>
                  <a:lnTo>
                    <a:pt x="23864" y="24606"/>
                  </a:lnTo>
                  <a:lnTo>
                    <a:pt x="30394" y="15917"/>
                  </a:lnTo>
                  <a:lnTo>
                    <a:pt x="38033" y="8913"/>
                  </a:lnTo>
                  <a:lnTo>
                    <a:pt x="46522" y="3948"/>
                  </a:lnTo>
                  <a:lnTo>
                    <a:pt x="55631" y="1019"/>
                  </a:lnTo>
                  <a:lnTo>
                    <a:pt x="65015" y="0"/>
                  </a:lnTo>
                  <a:lnTo>
                    <a:pt x="74235" y="820"/>
                  </a:lnTo>
                  <a:lnTo>
                    <a:pt x="83058" y="3252"/>
                  </a:lnTo>
                  <a:lnTo>
                    <a:pt x="91343" y="6860"/>
                  </a:lnTo>
                  <a:lnTo>
                    <a:pt x="99857" y="11545"/>
                  </a:lnTo>
                  <a:lnTo>
                    <a:pt x="110462" y="18831"/>
                  </a:lnTo>
                  <a:lnTo>
                    <a:pt x="126342" y="31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21595" y="1621388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0" y="0"/>
                  </a:moveTo>
                  <a:lnTo>
                    <a:pt x="8802" y="3001"/>
                  </a:lnTo>
                  <a:lnTo>
                    <a:pt x="17148" y="6424"/>
                  </a:lnTo>
                  <a:lnTo>
                    <a:pt x="25847" y="10620"/>
                  </a:lnTo>
                  <a:lnTo>
                    <a:pt x="34968" y="15520"/>
                  </a:lnTo>
                  <a:lnTo>
                    <a:pt x="44463" y="21001"/>
                  </a:lnTo>
                  <a:lnTo>
                    <a:pt x="54250" y="26922"/>
                  </a:lnTo>
                  <a:lnTo>
                    <a:pt x="64185" y="32861"/>
                  </a:lnTo>
                  <a:lnTo>
                    <a:pt x="75252" y="38707"/>
                  </a:lnTo>
                  <a:lnTo>
                    <a:pt x="90656" y="44971"/>
                  </a:lnTo>
                  <a:lnTo>
                    <a:pt x="115814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11067" y="1589803"/>
              <a:ext cx="157928" cy="326384"/>
            </a:xfrm>
            <a:custGeom>
              <a:avLst/>
              <a:gdLst/>
              <a:ahLst/>
              <a:cxnLst/>
              <a:rect l="0" t="0" r="0" b="0"/>
              <a:pathLst>
                <a:path w="157928" h="326384">
                  <a:moveTo>
                    <a:pt x="157927" y="0"/>
                  </a:moveTo>
                  <a:lnTo>
                    <a:pt x="154926" y="8801"/>
                  </a:lnTo>
                  <a:lnTo>
                    <a:pt x="151504" y="17148"/>
                  </a:lnTo>
                  <a:lnTo>
                    <a:pt x="147309" y="25851"/>
                  </a:lnTo>
                  <a:lnTo>
                    <a:pt x="142408" y="35145"/>
                  </a:lnTo>
                  <a:lnTo>
                    <a:pt x="136927" y="45288"/>
                  </a:lnTo>
                  <a:lnTo>
                    <a:pt x="130996" y="56333"/>
                  </a:lnTo>
                  <a:lnTo>
                    <a:pt x="124735" y="68173"/>
                  </a:lnTo>
                  <a:lnTo>
                    <a:pt x="118236" y="80643"/>
                  </a:lnTo>
                  <a:lnTo>
                    <a:pt x="111572" y="93581"/>
                  </a:lnTo>
                  <a:lnTo>
                    <a:pt x="104793" y="106691"/>
                  </a:lnTo>
                  <a:lnTo>
                    <a:pt x="97936" y="119565"/>
                  </a:lnTo>
                  <a:lnTo>
                    <a:pt x="91026" y="132004"/>
                  </a:lnTo>
                  <a:lnTo>
                    <a:pt x="84080" y="144153"/>
                  </a:lnTo>
                  <a:lnTo>
                    <a:pt x="77110" y="156384"/>
                  </a:lnTo>
                  <a:lnTo>
                    <a:pt x="70129" y="168912"/>
                  </a:lnTo>
                  <a:lnTo>
                    <a:pt x="63304" y="181786"/>
                  </a:lnTo>
                  <a:lnTo>
                    <a:pt x="56948" y="194968"/>
                  </a:lnTo>
                  <a:lnTo>
                    <a:pt x="51188" y="208387"/>
                  </a:lnTo>
                  <a:lnTo>
                    <a:pt x="45828" y="221653"/>
                  </a:lnTo>
                  <a:lnTo>
                    <a:pt x="40462" y="234100"/>
                  </a:lnTo>
                  <a:lnTo>
                    <a:pt x="34853" y="245436"/>
                  </a:lnTo>
                  <a:lnTo>
                    <a:pt x="29101" y="255859"/>
                  </a:lnTo>
                  <a:lnTo>
                    <a:pt x="23540" y="265861"/>
                  </a:lnTo>
                  <a:lnTo>
                    <a:pt x="18358" y="275769"/>
                  </a:lnTo>
                  <a:lnTo>
                    <a:pt x="13728" y="285473"/>
                  </a:lnTo>
                  <a:lnTo>
                    <a:pt x="9429" y="295559"/>
                  </a:lnTo>
                  <a:lnTo>
                    <a:pt x="5087" y="30803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84808" y="1431875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67"/>
                  </a:lnTo>
                  <a:lnTo>
                    <a:pt x="2736" y="46801"/>
                  </a:lnTo>
                  <a:lnTo>
                    <a:pt x="1887" y="60109"/>
                  </a:lnTo>
                  <a:lnTo>
                    <a:pt x="1290" y="74419"/>
                  </a:lnTo>
                  <a:lnTo>
                    <a:pt x="876" y="89596"/>
                  </a:lnTo>
                  <a:lnTo>
                    <a:pt x="592" y="105458"/>
                  </a:lnTo>
                  <a:lnTo>
                    <a:pt x="403" y="121825"/>
                  </a:lnTo>
                  <a:lnTo>
                    <a:pt x="444" y="138389"/>
                  </a:lnTo>
                  <a:lnTo>
                    <a:pt x="1005" y="154735"/>
                  </a:lnTo>
                  <a:lnTo>
                    <a:pt x="2194" y="170655"/>
                  </a:lnTo>
                  <a:lnTo>
                    <a:pt x="3807" y="186124"/>
                  </a:lnTo>
                  <a:lnTo>
                    <a:pt x="5429" y="201204"/>
                  </a:lnTo>
                  <a:lnTo>
                    <a:pt x="6809" y="215973"/>
                  </a:lnTo>
                  <a:lnTo>
                    <a:pt x="7691" y="230287"/>
                  </a:lnTo>
                  <a:lnTo>
                    <a:pt x="7708" y="245400"/>
                  </a:lnTo>
                  <a:lnTo>
                    <a:pt x="5740" y="26487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90051" y="1558217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7317" y="67"/>
                  </a:lnTo>
                  <a:lnTo>
                    <a:pt x="156828" y="707"/>
                  </a:lnTo>
                  <a:lnTo>
                    <a:pt x="146517" y="1999"/>
                  </a:lnTo>
                  <a:lnTo>
                    <a:pt x="135870" y="3686"/>
                  </a:lnTo>
                  <a:lnTo>
                    <a:pt x="124230" y="5355"/>
                  </a:lnTo>
                  <a:lnTo>
                    <a:pt x="111338" y="6768"/>
                  </a:lnTo>
                  <a:lnTo>
                    <a:pt x="97432" y="7866"/>
                  </a:lnTo>
                  <a:lnTo>
                    <a:pt x="83029" y="8677"/>
                  </a:lnTo>
                  <a:lnTo>
                    <a:pt x="68504" y="9256"/>
                  </a:lnTo>
                  <a:lnTo>
                    <a:pt x="54438" y="9662"/>
                  </a:lnTo>
                  <a:lnTo>
                    <a:pt x="40205" y="9987"/>
                  </a:lnTo>
                  <a:lnTo>
                    <a:pt x="23444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90093" y="1421347"/>
              <a:ext cx="105286" cy="273742"/>
            </a:xfrm>
            <a:custGeom>
              <a:avLst/>
              <a:gdLst/>
              <a:ahLst/>
              <a:cxnLst/>
              <a:rect l="0" t="0" r="0" b="0"/>
              <a:pathLst>
                <a:path w="105286" h="2737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74" y="74414"/>
                  </a:lnTo>
                  <a:lnTo>
                    <a:pt x="3727" y="89418"/>
                  </a:lnTo>
                  <a:lnTo>
                    <a:pt x="5375" y="104632"/>
                  </a:lnTo>
                  <a:lnTo>
                    <a:pt x="6783" y="119745"/>
                  </a:lnTo>
                  <a:lnTo>
                    <a:pt x="8048" y="134484"/>
                  </a:lnTo>
                  <a:lnTo>
                    <a:pt x="9505" y="148534"/>
                  </a:lnTo>
                  <a:lnTo>
                    <a:pt x="11331" y="161802"/>
                  </a:lnTo>
                  <a:lnTo>
                    <a:pt x="13389" y="174525"/>
                  </a:lnTo>
                  <a:lnTo>
                    <a:pt x="15317" y="187150"/>
                  </a:lnTo>
                  <a:lnTo>
                    <a:pt x="16906" y="199942"/>
                  </a:lnTo>
                  <a:lnTo>
                    <a:pt x="17956" y="212824"/>
                  </a:lnTo>
                  <a:lnTo>
                    <a:pt x="18203" y="225480"/>
                  </a:lnTo>
                  <a:lnTo>
                    <a:pt x="17585" y="237668"/>
                  </a:lnTo>
                  <a:lnTo>
                    <a:pt x="16150" y="246968"/>
                  </a:lnTo>
                  <a:lnTo>
                    <a:pt x="14546" y="250137"/>
                  </a:lnTo>
                  <a:lnTo>
                    <a:pt x="13818" y="247742"/>
                  </a:lnTo>
                  <a:lnTo>
                    <a:pt x="14170" y="241392"/>
                  </a:lnTo>
                  <a:lnTo>
                    <a:pt x="15599" y="232737"/>
                  </a:lnTo>
                  <a:lnTo>
                    <a:pt x="18188" y="223306"/>
                  </a:lnTo>
                  <a:lnTo>
                    <a:pt x="21882" y="213964"/>
                  </a:lnTo>
                  <a:lnTo>
                    <a:pt x="26829" y="205363"/>
                  </a:lnTo>
                  <a:lnTo>
                    <a:pt x="33434" y="198169"/>
                  </a:lnTo>
                  <a:lnTo>
                    <a:pt x="41757" y="192595"/>
                  </a:lnTo>
                  <a:lnTo>
                    <a:pt x="51093" y="188984"/>
                  </a:lnTo>
                  <a:lnTo>
                    <a:pt x="60204" y="187972"/>
                  </a:lnTo>
                  <a:lnTo>
                    <a:pt x="68399" y="189659"/>
                  </a:lnTo>
                  <a:lnTo>
                    <a:pt x="75524" y="193705"/>
                  </a:lnTo>
                  <a:lnTo>
                    <a:pt x="81692" y="199616"/>
                  </a:lnTo>
                  <a:lnTo>
                    <a:pt x="87092" y="206919"/>
                  </a:lnTo>
                  <a:lnTo>
                    <a:pt x="91768" y="215345"/>
                  </a:lnTo>
                  <a:lnTo>
                    <a:pt x="96051" y="225962"/>
                  </a:lnTo>
                  <a:lnTo>
                    <a:pt x="100323" y="243048"/>
                  </a:lnTo>
                  <a:lnTo>
                    <a:pt x="10528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58549" y="1600331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11" y="25842"/>
                  </a:lnTo>
                  <a:lnTo>
                    <a:pt x="11490" y="34882"/>
                  </a:lnTo>
                  <a:lnTo>
                    <a:pt x="14318" y="45171"/>
                  </a:lnTo>
                  <a:lnTo>
                    <a:pt x="17347" y="59855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48020" y="1495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11191" y="1558217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0" y="0"/>
                  </a:moveTo>
                  <a:lnTo>
                    <a:pt x="3001" y="8868"/>
                  </a:lnTo>
                  <a:lnTo>
                    <a:pt x="6424" y="17855"/>
                  </a:lnTo>
                  <a:lnTo>
                    <a:pt x="10615" y="27846"/>
                  </a:lnTo>
                  <a:lnTo>
                    <a:pt x="15342" y="38654"/>
                  </a:lnTo>
                  <a:lnTo>
                    <a:pt x="20175" y="49817"/>
                  </a:lnTo>
                  <a:lnTo>
                    <a:pt x="24817" y="60997"/>
                  </a:lnTo>
                  <a:lnTo>
                    <a:pt x="27924" y="71098"/>
                  </a:lnTo>
                  <a:lnTo>
                    <a:pt x="28559" y="76874"/>
                  </a:lnTo>
                  <a:lnTo>
                    <a:pt x="28456" y="76604"/>
                  </a:lnTo>
                  <a:lnTo>
                    <a:pt x="28677" y="72264"/>
                  </a:lnTo>
                  <a:lnTo>
                    <a:pt x="29174" y="65145"/>
                  </a:lnTo>
                  <a:lnTo>
                    <a:pt x="29739" y="56007"/>
                  </a:lnTo>
                  <a:lnTo>
                    <a:pt x="30578" y="45724"/>
                  </a:lnTo>
                  <a:lnTo>
                    <a:pt x="32266" y="35332"/>
                  </a:lnTo>
                  <a:lnTo>
                    <a:pt x="35075" y="25418"/>
                  </a:lnTo>
                  <a:lnTo>
                    <a:pt x="39282" y="16638"/>
                  </a:lnTo>
                  <a:lnTo>
                    <a:pt x="45320" y="9873"/>
                  </a:lnTo>
                  <a:lnTo>
                    <a:pt x="53232" y="5406"/>
                  </a:lnTo>
                  <a:lnTo>
                    <a:pt x="62445" y="3186"/>
                  </a:lnTo>
                  <a:lnTo>
                    <a:pt x="71998" y="3117"/>
                  </a:lnTo>
                  <a:lnTo>
                    <a:pt x="81304" y="4922"/>
                  </a:lnTo>
                  <a:lnTo>
                    <a:pt x="90158" y="8383"/>
                  </a:lnTo>
                  <a:lnTo>
                    <a:pt x="98556" y="13438"/>
                  </a:lnTo>
                  <a:lnTo>
                    <a:pt x="106564" y="19911"/>
                  </a:lnTo>
                  <a:lnTo>
                    <a:pt x="113940" y="27695"/>
                  </a:lnTo>
                  <a:lnTo>
                    <a:pt x="120151" y="36821"/>
                  </a:lnTo>
                  <a:lnTo>
                    <a:pt x="125003" y="47179"/>
                  </a:lnTo>
                  <a:lnTo>
                    <a:pt x="128771" y="58389"/>
                  </a:lnTo>
                  <a:lnTo>
                    <a:pt x="131999" y="69905"/>
                  </a:lnTo>
                  <a:lnTo>
                    <a:pt x="135059" y="81380"/>
                  </a:lnTo>
                  <a:lnTo>
                    <a:pt x="137974" y="92422"/>
                  </a:lnTo>
                  <a:lnTo>
                    <a:pt x="140795" y="103691"/>
                  </a:lnTo>
                  <a:lnTo>
                    <a:pt x="143777" y="117290"/>
                  </a:lnTo>
                  <a:lnTo>
                    <a:pt x="14739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27005" y="1571613"/>
              <a:ext cx="222113" cy="302460"/>
            </a:xfrm>
            <a:custGeom>
              <a:avLst/>
              <a:gdLst/>
              <a:ahLst/>
              <a:cxnLst/>
              <a:rect l="0" t="0" r="0" b="0"/>
              <a:pathLst>
                <a:path w="222113" h="302460">
                  <a:moveTo>
                    <a:pt x="157927" y="102418"/>
                  </a:moveTo>
                  <a:lnTo>
                    <a:pt x="163594" y="90750"/>
                  </a:lnTo>
                  <a:lnTo>
                    <a:pt x="167237" y="80261"/>
                  </a:lnTo>
                  <a:lnTo>
                    <a:pt x="169143" y="69959"/>
                  </a:lnTo>
                  <a:lnTo>
                    <a:pt x="169471" y="59658"/>
                  </a:lnTo>
                  <a:lnTo>
                    <a:pt x="168204" y="49314"/>
                  </a:lnTo>
                  <a:lnTo>
                    <a:pt x="165474" y="38934"/>
                  </a:lnTo>
                  <a:lnTo>
                    <a:pt x="161381" y="28851"/>
                  </a:lnTo>
                  <a:lnTo>
                    <a:pt x="155897" y="19690"/>
                  </a:lnTo>
                  <a:lnTo>
                    <a:pt x="149139" y="11730"/>
                  </a:lnTo>
                  <a:lnTo>
                    <a:pt x="141333" y="5404"/>
                  </a:lnTo>
                  <a:lnTo>
                    <a:pt x="132724" y="1437"/>
                  </a:lnTo>
                  <a:lnTo>
                    <a:pt x="123532" y="0"/>
                  </a:lnTo>
                  <a:lnTo>
                    <a:pt x="114089" y="968"/>
                  </a:lnTo>
                  <a:lnTo>
                    <a:pt x="104831" y="4193"/>
                  </a:lnTo>
                  <a:lnTo>
                    <a:pt x="95986" y="9363"/>
                  </a:lnTo>
                  <a:lnTo>
                    <a:pt x="87912" y="16238"/>
                  </a:lnTo>
                  <a:lnTo>
                    <a:pt x="81167" y="24738"/>
                  </a:lnTo>
                  <a:lnTo>
                    <a:pt x="75938" y="34668"/>
                  </a:lnTo>
                  <a:lnTo>
                    <a:pt x="72409" y="45587"/>
                  </a:lnTo>
                  <a:lnTo>
                    <a:pt x="70932" y="56907"/>
                  </a:lnTo>
                  <a:lnTo>
                    <a:pt x="71504" y="68246"/>
                  </a:lnTo>
                  <a:lnTo>
                    <a:pt x="74157" y="78960"/>
                  </a:lnTo>
                  <a:lnTo>
                    <a:pt x="79129" y="88090"/>
                  </a:lnTo>
                  <a:lnTo>
                    <a:pt x="86314" y="95253"/>
                  </a:lnTo>
                  <a:lnTo>
                    <a:pt x="95035" y="100247"/>
                  </a:lnTo>
                  <a:lnTo>
                    <a:pt x="104257" y="102790"/>
                  </a:lnTo>
                  <a:lnTo>
                    <a:pt x="113336" y="102979"/>
                  </a:lnTo>
                  <a:lnTo>
                    <a:pt x="121867" y="101023"/>
                  </a:lnTo>
                  <a:lnTo>
                    <a:pt x="129517" y="97061"/>
                  </a:lnTo>
                  <a:lnTo>
                    <a:pt x="136242" y="91401"/>
                  </a:lnTo>
                  <a:lnTo>
                    <a:pt x="143126" y="85662"/>
                  </a:lnTo>
                  <a:lnTo>
                    <a:pt x="150885" y="82481"/>
                  </a:lnTo>
                  <a:lnTo>
                    <a:pt x="158266" y="82794"/>
                  </a:lnTo>
                  <a:lnTo>
                    <a:pt x="164798" y="86118"/>
                  </a:lnTo>
                  <a:lnTo>
                    <a:pt x="170520" y="91685"/>
                  </a:lnTo>
                  <a:lnTo>
                    <a:pt x="175595" y="98836"/>
                  </a:lnTo>
                  <a:lnTo>
                    <a:pt x="180192" y="107079"/>
                  </a:lnTo>
                  <a:lnTo>
                    <a:pt x="184448" y="116074"/>
                  </a:lnTo>
                  <a:lnTo>
                    <a:pt x="188466" y="125741"/>
                  </a:lnTo>
                  <a:lnTo>
                    <a:pt x="192320" y="136225"/>
                  </a:lnTo>
                  <a:lnTo>
                    <a:pt x="196062" y="147539"/>
                  </a:lnTo>
                  <a:lnTo>
                    <a:pt x="199727" y="159410"/>
                  </a:lnTo>
                  <a:lnTo>
                    <a:pt x="203340" y="171380"/>
                  </a:lnTo>
                  <a:lnTo>
                    <a:pt x="206920" y="183172"/>
                  </a:lnTo>
                  <a:lnTo>
                    <a:pt x="210476" y="194702"/>
                  </a:lnTo>
                  <a:lnTo>
                    <a:pt x="214017" y="205976"/>
                  </a:lnTo>
                  <a:lnTo>
                    <a:pt x="217533" y="217037"/>
                  </a:lnTo>
                  <a:lnTo>
                    <a:pt x="220538" y="227770"/>
                  </a:lnTo>
                  <a:lnTo>
                    <a:pt x="222112" y="237912"/>
                  </a:lnTo>
                  <a:lnTo>
                    <a:pt x="221859" y="247366"/>
                  </a:lnTo>
                  <a:lnTo>
                    <a:pt x="219550" y="256190"/>
                  </a:lnTo>
                  <a:lnTo>
                    <a:pt x="214876" y="264505"/>
                  </a:lnTo>
                  <a:lnTo>
                    <a:pt x="207908" y="272423"/>
                  </a:lnTo>
                  <a:lnTo>
                    <a:pt x="198840" y="279725"/>
                  </a:lnTo>
                  <a:lnTo>
                    <a:pt x="187796" y="285878"/>
                  </a:lnTo>
                  <a:lnTo>
                    <a:pt x="175043" y="290678"/>
                  </a:lnTo>
                  <a:lnTo>
                    <a:pt x="161094" y="294070"/>
                  </a:lnTo>
                  <a:lnTo>
                    <a:pt x="146594" y="295981"/>
                  </a:lnTo>
                  <a:lnTo>
                    <a:pt x="131953" y="296533"/>
                  </a:lnTo>
                  <a:lnTo>
                    <a:pt x="117192" y="296295"/>
                  </a:lnTo>
                  <a:lnTo>
                    <a:pt x="102062" y="296145"/>
                  </a:lnTo>
                  <a:lnTo>
                    <a:pt x="86450" y="296569"/>
                  </a:lnTo>
                  <a:lnTo>
                    <a:pt x="70748" y="297526"/>
                  </a:lnTo>
                  <a:lnTo>
                    <a:pt x="54023" y="298730"/>
                  </a:lnTo>
                  <a:lnTo>
                    <a:pt x="32565" y="300296"/>
                  </a:lnTo>
                  <a:lnTo>
                    <a:pt x="0" y="302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90217" y="16319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516673" y="2615256"/>
            <a:ext cx="5168923" cy="701221"/>
            <a:chOff x="1516673" y="2615256"/>
            <a:chExt cx="5168923" cy="701221"/>
          </a:xfrm>
        </p:grpSpPr>
        <p:sp>
          <p:nvSpPr>
            <p:cNvPr id="65" name="Freeform 64"/>
            <p:cNvSpPr/>
            <p:nvPr/>
          </p:nvSpPr>
          <p:spPr>
            <a:xfrm>
              <a:off x="1516673" y="2723852"/>
              <a:ext cx="309496" cy="463249"/>
            </a:xfrm>
            <a:custGeom>
              <a:avLst/>
              <a:gdLst/>
              <a:ahLst/>
              <a:cxnLst/>
              <a:rect l="0" t="0" r="0" b="0"/>
              <a:pathLst>
                <a:path w="309496" h="463249">
                  <a:moveTo>
                    <a:pt x="262643" y="24085"/>
                  </a:moveTo>
                  <a:lnTo>
                    <a:pt x="253841" y="21152"/>
                  </a:lnTo>
                  <a:lnTo>
                    <a:pt x="245495" y="18369"/>
                  </a:lnTo>
                  <a:lnTo>
                    <a:pt x="236791" y="15470"/>
                  </a:lnTo>
                  <a:lnTo>
                    <a:pt x="227498" y="12430"/>
                  </a:lnTo>
                  <a:lnTo>
                    <a:pt x="217354" y="9265"/>
                  </a:lnTo>
                  <a:lnTo>
                    <a:pt x="206304" y="6010"/>
                  </a:lnTo>
                  <a:lnTo>
                    <a:pt x="194292" y="3017"/>
                  </a:lnTo>
                  <a:lnTo>
                    <a:pt x="181173" y="923"/>
                  </a:lnTo>
                  <a:lnTo>
                    <a:pt x="166982" y="0"/>
                  </a:lnTo>
                  <a:lnTo>
                    <a:pt x="152047" y="197"/>
                  </a:lnTo>
                  <a:lnTo>
                    <a:pt x="136877" y="1317"/>
                  </a:lnTo>
                  <a:lnTo>
                    <a:pt x="121795" y="3154"/>
                  </a:lnTo>
                  <a:lnTo>
                    <a:pt x="107246" y="5843"/>
                  </a:lnTo>
                  <a:lnTo>
                    <a:pt x="93856" y="9851"/>
                  </a:lnTo>
                  <a:lnTo>
                    <a:pt x="81853" y="15323"/>
                  </a:lnTo>
                  <a:lnTo>
                    <a:pt x="71133" y="22116"/>
                  </a:lnTo>
                  <a:lnTo>
                    <a:pt x="61456" y="29971"/>
                  </a:lnTo>
                  <a:lnTo>
                    <a:pt x="52576" y="38626"/>
                  </a:lnTo>
                  <a:lnTo>
                    <a:pt x="44439" y="47861"/>
                  </a:lnTo>
                  <a:lnTo>
                    <a:pt x="37184" y="57505"/>
                  </a:lnTo>
                  <a:lnTo>
                    <a:pt x="30814" y="67432"/>
                  </a:lnTo>
                  <a:lnTo>
                    <a:pt x="25042" y="77555"/>
                  </a:lnTo>
                  <a:lnTo>
                    <a:pt x="19398" y="87811"/>
                  </a:lnTo>
                  <a:lnTo>
                    <a:pt x="13612" y="98155"/>
                  </a:lnTo>
                  <a:lnTo>
                    <a:pt x="8081" y="108561"/>
                  </a:lnTo>
                  <a:lnTo>
                    <a:pt x="3733" y="119007"/>
                  </a:lnTo>
                  <a:lnTo>
                    <a:pt x="1001" y="129476"/>
                  </a:lnTo>
                  <a:lnTo>
                    <a:pt x="0" y="139795"/>
                  </a:lnTo>
                  <a:lnTo>
                    <a:pt x="774" y="149650"/>
                  </a:lnTo>
                  <a:lnTo>
                    <a:pt x="3155" y="158905"/>
                  </a:lnTo>
                  <a:lnTo>
                    <a:pt x="7008" y="167424"/>
                  </a:lnTo>
                  <a:lnTo>
                    <a:pt x="12328" y="175001"/>
                  </a:lnTo>
                  <a:lnTo>
                    <a:pt x="18979" y="181611"/>
                  </a:lnTo>
                  <a:lnTo>
                    <a:pt x="26883" y="187219"/>
                  </a:lnTo>
                  <a:lnTo>
                    <a:pt x="36090" y="191696"/>
                  </a:lnTo>
                  <a:lnTo>
                    <a:pt x="46511" y="195080"/>
                  </a:lnTo>
                  <a:lnTo>
                    <a:pt x="58102" y="197541"/>
                  </a:lnTo>
                  <a:lnTo>
                    <a:pt x="70938" y="199283"/>
                  </a:lnTo>
                  <a:lnTo>
                    <a:pt x="84941" y="200496"/>
                  </a:lnTo>
                  <a:lnTo>
                    <a:pt x="99750" y="201330"/>
                  </a:lnTo>
                  <a:lnTo>
                    <a:pt x="114836" y="201898"/>
                  </a:lnTo>
                  <a:lnTo>
                    <a:pt x="129871" y="202287"/>
                  </a:lnTo>
                  <a:lnTo>
                    <a:pt x="144728" y="202720"/>
                  </a:lnTo>
                  <a:lnTo>
                    <a:pt x="159390" y="203542"/>
                  </a:lnTo>
                  <a:lnTo>
                    <a:pt x="173874" y="204917"/>
                  </a:lnTo>
                  <a:lnTo>
                    <a:pt x="187888" y="206994"/>
                  </a:lnTo>
                  <a:lnTo>
                    <a:pt x="200854" y="209991"/>
                  </a:lnTo>
                  <a:lnTo>
                    <a:pt x="212539" y="213936"/>
                  </a:lnTo>
                  <a:lnTo>
                    <a:pt x="223031" y="218703"/>
                  </a:lnTo>
                  <a:lnTo>
                    <a:pt x="232548" y="224119"/>
                  </a:lnTo>
                  <a:lnTo>
                    <a:pt x="241322" y="230020"/>
                  </a:lnTo>
                  <a:lnTo>
                    <a:pt x="249555" y="236269"/>
                  </a:lnTo>
                  <a:lnTo>
                    <a:pt x="257406" y="242762"/>
                  </a:lnTo>
                  <a:lnTo>
                    <a:pt x="264990" y="249429"/>
                  </a:lnTo>
                  <a:lnTo>
                    <a:pt x="272391" y="256380"/>
                  </a:lnTo>
                  <a:lnTo>
                    <a:pt x="279667" y="263885"/>
                  </a:lnTo>
                  <a:lnTo>
                    <a:pt x="286851" y="272053"/>
                  </a:lnTo>
                  <a:lnTo>
                    <a:pt x="293640" y="280998"/>
                  </a:lnTo>
                  <a:lnTo>
                    <a:pt x="299440" y="290913"/>
                  </a:lnTo>
                  <a:lnTo>
                    <a:pt x="303999" y="301809"/>
                  </a:lnTo>
                  <a:lnTo>
                    <a:pt x="307229" y="313550"/>
                  </a:lnTo>
                  <a:lnTo>
                    <a:pt x="309030" y="325955"/>
                  </a:lnTo>
                  <a:lnTo>
                    <a:pt x="309495" y="338850"/>
                  </a:lnTo>
                  <a:lnTo>
                    <a:pt x="308689" y="351932"/>
                  </a:lnTo>
                  <a:lnTo>
                    <a:pt x="306561" y="364786"/>
                  </a:lnTo>
                  <a:lnTo>
                    <a:pt x="303198" y="377204"/>
                  </a:lnTo>
                  <a:lnTo>
                    <a:pt x="298484" y="388999"/>
                  </a:lnTo>
                  <a:lnTo>
                    <a:pt x="292039" y="399928"/>
                  </a:lnTo>
                  <a:lnTo>
                    <a:pt x="283817" y="409941"/>
                  </a:lnTo>
                  <a:lnTo>
                    <a:pt x="274211" y="418989"/>
                  </a:lnTo>
                  <a:lnTo>
                    <a:pt x="263854" y="426928"/>
                  </a:lnTo>
                  <a:lnTo>
                    <a:pt x="253183" y="433785"/>
                  </a:lnTo>
                  <a:lnTo>
                    <a:pt x="242257" y="439561"/>
                  </a:lnTo>
                  <a:lnTo>
                    <a:pt x="230863" y="444151"/>
                  </a:lnTo>
                  <a:lnTo>
                    <a:pt x="218908" y="447615"/>
                  </a:lnTo>
                  <a:lnTo>
                    <a:pt x="206591" y="450299"/>
                  </a:lnTo>
                  <a:lnTo>
                    <a:pt x="194316" y="452724"/>
                  </a:lnTo>
                  <a:lnTo>
                    <a:pt x="182311" y="455209"/>
                  </a:lnTo>
                  <a:lnTo>
                    <a:pt x="170469" y="457710"/>
                  </a:lnTo>
                  <a:lnTo>
                    <a:pt x="158451" y="459936"/>
                  </a:lnTo>
                  <a:lnTo>
                    <a:pt x="146068" y="461726"/>
                  </a:lnTo>
                  <a:lnTo>
                    <a:pt x="133294" y="462911"/>
                  </a:lnTo>
                  <a:lnTo>
                    <a:pt x="120179" y="463248"/>
                  </a:lnTo>
                  <a:lnTo>
                    <a:pt x="106806" y="462687"/>
                  </a:lnTo>
                  <a:lnTo>
                    <a:pt x="93570" y="461173"/>
                  </a:lnTo>
                  <a:lnTo>
                    <a:pt x="81143" y="458561"/>
                  </a:lnTo>
                  <a:lnTo>
                    <a:pt x="69835" y="454888"/>
                  </a:lnTo>
                  <a:lnTo>
                    <a:pt x="59908" y="450624"/>
                  </a:lnTo>
                  <a:lnTo>
                    <a:pt x="50776" y="446163"/>
                  </a:lnTo>
                  <a:lnTo>
                    <a:pt x="41640" y="441114"/>
                  </a:lnTo>
                  <a:lnTo>
                    <a:pt x="31016" y="4346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89201" y="2947979"/>
              <a:ext cx="148850" cy="210753"/>
            </a:xfrm>
            <a:custGeom>
              <a:avLst/>
              <a:gdLst/>
              <a:ahLst/>
              <a:cxnLst/>
              <a:rect l="0" t="0" r="0" b="0"/>
              <a:pathLst>
                <a:path w="148850" h="210753">
                  <a:moveTo>
                    <a:pt x="16457" y="31585"/>
                  </a:moveTo>
                  <a:lnTo>
                    <a:pt x="10723" y="37654"/>
                  </a:lnTo>
                  <a:lnTo>
                    <a:pt x="6439" y="45139"/>
                  </a:lnTo>
                  <a:lnTo>
                    <a:pt x="3238" y="54823"/>
                  </a:lnTo>
                  <a:lnTo>
                    <a:pt x="1049" y="66311"/>
                  </a:lnTo>
                  <a:lnTo>
                    <a:pt x="0" y="78942"/>
                  </a:lnTo>
                  <a:lnTo>
                    <a:pt x="54" y="92216"/>
                  </a:lnTo>
                  <a:lnTo>
                    <a:pt x="878" y="105837"/>
                  </a:lnTo>
                  <a:lnTo>
                    <a:pt x="1958" y="119645"/>
                  </a:lnTo>
                  <a:lnTo>
                    <a:pt x="2983" y="133543"/>
                  </a:lnTo>
                  <a:lnTo>
                    <a:pt x="4160" y="147160"/>
                  </a:lnTo>
                  <a:lnTo>
                    <a:pt x="6088" y="159857"/>
                  </a:lnTo>
                  <a:lnTo>
                    <a:pt x="9059" y="171358"/>
                  </a:lnTo>
                  <a:lnTo>
                    <a:pt x="13208" y="181555"/>
                  </a:lnTo>
                  <a:lnTo>
                    <a:pt x="18676" y="190342"/>
                  </a:lnTo>
                  <a:lnTo>
                    <a:pt x="25401" y="197799"/>
                  </a:lnTo>
                  <a:lnTo>
                    <a:pt x="33342" y="203825"/>
                  </a:lnTo>
                  <a:lnTo>
                    <a:pt x="42568" y="208058"/>
                  </a:lnTo>
                  <a:lnTo>
                    <a:pt x="52985" y="210450"/>
                  </a:lnTo>
                  <a:lnTo>
                    <a:pt x="64062" y="210752"/>
                  </a:lnTo>
                  <a:lnTo>
                    <a:pt x="74956" y="208379"/>
                  </a:lnTo>
                  <a:lnTo>
                    <a:pt x="85205" y="203265"/>
                  </a:lnTo>
                  <a:lnTo>
                    <a:pt x="94711" y="195933"/>
                  </a:lnTo>
                  <a:lnTo>
                    <a:pt x="103557" y="187193"/>
                  </a:lnTo>
                  <a:lnTo>
                    <a:pt x="111872" y="177654"/>
                  </a:lnTo>
                  <a:lnTo>
                    <a:pt x="119627" y="167678"/>
                  </a:lnTo>
                  <a:lnTo>
                    <a:pt x="126624" y="157463"/>
                  </a:lnTo>
                  <a:lnTo>
                    <a:pt x="132812" y="147111"/>
                  </a:lnTo>
                  <a:lnTo>
                    <a:pt x="138123" y="136518"/>
                  </a:lnTo>
                  <a:lnTo>
                    <a:pt x="142393" y="125406"/>
                  </a:lnTo>
                  <a:lnTo>
                    <a:pt x="145629" y="113664"/>
                  </a:lnTo>
                  <a:lnTo>
                    <a:pt x="147820" y="101335"/>
                  </a:lnTo>
                  <a:lnTo>
                    <a:pt x="148849" y="88526"/>
                  </a:lnTo>
                  <a:lnTo>
                    <a:pt x="148768" y="75361"/>
                  </a:lnTo>
                  <a:lnTo>
                    <a:pt x="147913" y="62160"/>
                  </a:lnTo>
                  <a:lnTo>
                    <a:pt x="146723" y="47933"/>
                  </a:lnTo>
                  <a:lnTo>
                    <a:pt x="145096" y="29195"/>
                  </a:lnTo>
                  <a:lnTo>
                    <a:pt x="1427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16227" y="2737409"/>
              <a:ext cx="170220" cy="391685"/>
            </a:xfrm>
            <a:custGeom>
              <a:avLst/>
              <a:gdLst/>
              <a:ahLst/>
              <a:cxnLst/>
              <a:rect l="0" t="0" r="0" b="0"/>
              <a:pathLst>
                <a:path w="170220" h="391685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5" y="34467"/>
                  </a:lnTo>
                  <a:lnTo>
                    <a:pt x="10352" y="46801"/>
                  </a:lnTo>
                  <a:lnTo>
                    <a:pt x="9703" y="60109"/>
                  </a:lnTo>
                  <a:lnTo>
                    <a:pt x="8455" y="74418"/>
                  </a:lnTo>
                  <a:lnTo>
                    <a:pt x="6802" y="89596"/>
                  </a:lnTo>
                  <a:lnTo>
                    <a:pt x="5154" y="105458"/>
                  </a:lnTo>
                  <a:lnTo>
                    <a:pt x="3751" y="121829"/>
                  </a:lnTo>
                  <a:lnTo>
                    <a:pt x="2658" y="138566"/>
                  </a:lnTo>
                  <a:lnTo>
                    <a:pt x="1850" y="155561"/>
                  </a:lnTo>
                  <a:lnTo>
                    <a:pt x="1277" y="172724"/>
                  </a:lnTo>
                  <a:lnTo>
                    <a:pt x="1045" y="189673"/>
                  </a:lnTo>
                  <a:lnTo>
                    <a:pt x="1413" y="205754"/>
                  </a:lnTo>
                  <a:lnTo>
                    <a:pt x="2471" y="220685"/>
                  </a:lnTo>
                  <a:lnTo>
                    <a:pt x="3994" y="234678"/>
                  </a:lnTo>
                  <a:lnTo>
                    <a:pt x="5554" y="248230"/>
                  </a:lnTo>
                  <a:lnTo>
                    <a:pt x="6898" y="261684"/>
                  </a:lnTo>
                  <a:lnTo>
                    <a:pt x="7951" y="275198"/>
                  </a:lnTo>
                  <a:lnTo>
                    <a:pt x="8733" y="288817"/>
                  </a:lnTo>
                  <a:lnTo>
                    <a:pt x="9293" y="302543"/>
                  </a:lnTo>
                  <a:lnTo>
                    <a:pt x="9686" y="316355"/>
                  </a:lnTo>
                  <a:lnTo>
                    <a:pt x="9958" y="330234"/>
                  </a:lnTo>
                  <a:lnTo>
                    <a:pt x="10132" y="344132"/>
                  </a:lnTo>
                  <a:lnTo>
                    <a:pt x="9805" y="356896"/>
                  </a:lnTo>
                  <a:lnTo>
                    <a:pt x="8345" y="364957"/>
                  </a:lnTo>
                  <a:lnTo>
                    <a:pt x="6205" y="366156"/>
                  </a:lnTo>
                  <a:lnTo>
                    <a:pt x="4334" y="362259"/>
                  </a:lnTo>
                  <a:lnTo>
                    <a:pt x="2956" y="354975"/>
                  </a:lnTo>
                  <a:lnTo>
                    <a:pt x="1997" y="345440"/>
                  </a:lnTo>
                  <a:lnTo>
                    <a:pt x="1351" y="334416"/>
                  </a:lnTo>
                  <a:lnTo>
                    <a:pt x="1255" y="322727"/>
                  </a:lnTo>
                  <a:lnTo>
                    <a:pt x="2254" y="311322"/>
                  </a:lnTo>
                  <a:lnTo>
                    <a:pt x="4566" y="300682"/>
                  </a:lnTo>
                  <a:lnTo>
                    <a:pt x="8256" y="290889"/>
                  </a:lnTo>
                  <a:lnTo>
                    <a:pt x="13408" y="281841"/>
                  </a:lnTo>
                  <a:lnTo>
                    <a:pt x="19918" y="273388"/>
                  </a:lnTo>
                  <a:lnTo>
                    <a:pt x="27713" y="265709"/>
                  </a:lnTo>
                  <a:lnTo>
                    <a:pt x="36840" y="259293"/>
                  </a:lnTo>
                  <a:lnTo>
                    <a:pt x="47195" y="254313"/>
                  </a:lnTo>
                  <a:lnTo>
                    <a:pt x="58401" y="250798"/>
                  </a:lnTo>
                  <a:lnTo>
                    <a:pt x="69914" y="248804"/>
                  </a:lnTo>
                  <a:lnTo>
                    <a:pt x="81396" y="248205"/>
                  </a:lnTo>
                  <a:lnTo>
                    <a:pt x="92714" y="248750"/>
                  </a:lnTo>
                  <a:lnTo>
                    <a:pt x="103847" y="250172"/>
                  </a:lnTo>
                  <a:lnTo>
                    <a:pt x="114809" y="252242"/>
                  </a:lnTo>
                  <a:lnTo>
                    <a:pt x="125305" y="255105"/>
                  </a:lnTo>
                  <a:lnTo>
                    <a:pt x="134755" y="259235"/>
                  </a:lnTo>
                  <a:lnTo>
                    <a:pt x="142928" y="264794"/>
                  </a:lnTo>
                  <a:lnTo>
                    <a:pt x="149907" y="271647"/>
                  </a:lnTo>
                  <a:lnTo>
                    <a:pt x="155913" y="279543"/>
                  </a:lnTo>
                  <a:lnTo>
                    <a:pt x="161167" y="288225"/>
                  </a:lnTo>
                  <a:lnTo>
                    <a:pt x="165544" y="297478"/>
                  </a:lnTo>
                  <a:lnTo>
                    <a:pt x="168588" y="307135"/>
                  </a:lnTo>
                  <a:lnTo>
                    <a:pt x="170152" y="317066"/>
                  </a:lnTo>
                  <a:lnTo>
                    <a:pt x="170219" y="327022"/>
                  </a:lnTo>
                  <a:lnTo>
                    <a:pt x="168745" y="336633"/>
                  </a:lnTo>
                  <a:lnTo>
                    <a:pt x="165857" y="345722"/>
                  </a:lnTo>
                  <a:lnTo>
                    <a:pt x="161647" y="354131"/>
                  </a:lnTo>
                  <a:lnTo>
                    <a:pt x="156081" y="361634"/>
                  </a:lnTo>
                  <a:lnTo>
                    <a:pt x="149264" y="368199"/>
                  </a:lnTo>
                  <a:lnTo>
                    <a:pt x="141418" y="373947"/>
                  </a:lnTo>
                  <a:lnTo>
                    <a:pt x="132782" y="379050"/>
                  </a:lnTo>
                  <a:lnTo>
                    <a:pt x="123562" y="383664"/>
                  </a:lnTo>
                  <a:lnTo>
                    <a:pt x="113761" y="387594"/>
                  </a:lnTo>
                  <a:lnTo>
                    <a:pt x="103197" y="390330"/>
                  </a:lnTo>
                  <a:lnTo>
                    <a:pt x="91831" y="391684"/>
                  </a:lnTo>
                  <a:lnTo>
                    <a:pt x="79756" y="391609"/>
                  </a:lnTo>
                  <a:lnTo>
                    <a:pt x="67119" y="390038"/>
                  </a:lnTo>
                  <a:lnTo>
                    <a:pt x="54079" y="387099"/>
                  </a:lnTo>
                  <a:lnTo>
                    <a:pt x="41360" y="383346"/>
                  </a:lnTo>
                  <a:lnTo>
                    <a:pt x="28996" y="379292"/>
                  </a:lnTo>
                  <a:lnTo>
                    <a:pt x="15904" y="374582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74155" y="3084849"/>
              <a:ext cx="160871" cy="231628"/>
            </a:xfrm>
            <a:custGeom>
              <a:avLst/>
              <a:gdLst/>
              <a:ahLst/>
              <a:cxnLst/>
              <a:rect l="0" t="0" r="0" b="0"/>
              <a:pathLst>
                <a:path w="160871" h="231628">
                  <a:moveTo>
                    <a:pt x="136871" y="0"/>
                  </a:moveTo>
                  <a:lnTo>
                    <a:pt x="134071" y="8802"/>
                  </a:lnTo>
                  <a:lnTo>
                    <a:pt x="132569" y="17149"/>
                  </a:lnTo>
                  <a:lnTo>
                    <a:pt x="132263" y="25847"/>
                  </a:lnTo>
                  <a:lnTo>
                    <a:pt x="132942" y="34968"/>
                  </a:lnTo>
                  <a:lnTo>
                    <a:pt x="134409" y="44463"/>
                  </a:lnTo>
                  <a:lnTo>
                    <a:pt x="136478" y="54260"/>
                  </a:lnTo>
                  <a:lnTo>
                    <a:pt x="138988" y="64446"/>
                  </a:lnTo>
                  <a:lnTo>
                    <a:pt x="141811" y="75269"/>
                  </a:lnTo>
                  <a:lnTo>
                    <a:pt x="144853" y="86804"/>
                  </a:lnTo>
                  <a:lnTo>
                    <a:pt x="148046" y="98821"/>
                  </a:lnTo>
                  <a:lnTo>
                    <a:pt x="151342" y="110886"/>
                  </a:lnTo>
                  <a:lnTo>
                    <a:pt x="154699" y="122743"/>
                  </a:lnTo>
                  <a:lnTo>
                    <a:pt x="157767" y="134314"/>
                  </a:lnTo>
                  <a:lnTo>
                    <a:pt x="159915" y="145617"/>
                  </a:lnTo>
                  <a:lnTo>
                    <a:pt x="160870" y="156697"/>
                  </a:lnTo>
                  <a:lnTo>
                    <a:pt x="160527" y="167442"/>
                  </a:lnTo>
                  <a:lnTo>
                    <a:pt x="158776" y="177592"/>
                  </a:lnTo>
                  <a:lnTo>
                    <a:pt x="155699" y="187043"/>
                  </a:lnTo>
                  <a:lnTo>
                    <a:pt x="151192" y="195525"/>
                  </a:lnTo>
                  <a:lnTo>
                    <a:pt x="144894" y="202545"/>
                  </a:lnTo>
                  <a:lnTo>
                    <a:pt x="136768" y="207968"/>
                  </a:lnTo>
                  <a:lnTo>
                    <a:pt x="127060" y="211965"/>
                  </a:lnTo>
                  <a:lnTo>
                    <a:pt x="116102" y="214822"/>
                  </a:lnTo>
                  <a:lnTo>
                    <a:pt x="104218" y="216826"/>
                  </a:lnTo>
                  <a:lnTo>
                    <a:pt x="91834" y="218379"/>
                  </a:lnTo>
                  <a:lnTo>
                    <a:pt x="79455" y="219971"/>
                  </a:lnTo>
                  <a:lnTo>
                    <a:pt x="67360" y="221860"/>
                  </a:lnTo>
                  <a:lnTo>
                    <a:pt x="55685" y="223954"/>
                  </a:lnTo>
                  <a:lnTo>
                    <a:pt x="43172" y="226120"/>
                  </a:lnTo>
                  <a:lnTo>
                    <a:pt x="26487" y="22855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389969" y="291639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69686" y="2908243"/>
              <a:ext cx="120325" cy="160728"/>
            </a:xfrm>
            <a:custGeom>
              <a:avLst/>
              <a:gdLst/>
              <a:ahLst/>
              <a:cxnLst/>
              <a:rect l="0" t="0" r="0" b="0"/>
              <a:pathLst>
                <a:path w="120325" h="160728">
                  <a:moveTo>
                    <a:pt x="4511" y="102907"/>
                  </a:moveTo>
                  <a:lnTo>
                    <a:pt x="16246" y="99973"/>
                  </a:lnTo>
                  <a:lnTo>
                    <a:pt x="27374" y="97191"/>
                  </a:lnTo>
                  <a:lnTo>
                    <a:pt x="38968" y="94291"/>
                  </a:lnTo>
                  <a:lnTo>
                    <a:pt x="50957" y="91251"/>
                  </a:lnTo>
                  <a:lnTo>
                    <a:pt x="62968" y="88086"/>
                  </a:lnTo>
                  <a:lnTo>
                    <a:pt x="74762" y="84813"/>
                  </a:lnTo>
                  <a:lnTo>
                    <a:pt x="85943" y="81129"/>
                  </a:lnTo>
                  <a:lnTo>
                    <a:pt x="95915" y="76441"/>
                  </a:lnTo>
                  <a:lnTo>
                    <a:pt x="104454" y="70506"/>
                  </a:lnTo>
                  <a:lnTo>
                    <a:pt x="111185" y="63400"/>
                  </a:lnTo>
                  <a:lnTo>
                    <a:pt x="115433" y="55334"/>
                  </a:lnTo>
                  <a:lnTo>
                    <a:pt x="117061" y="46542"/>
                  </a:lnTo>
                  <a:lnTo>
                    <a:pt x="116223" y="37386"/>
                  </a:lnTo>
                  <a:lnTo>
                    <a:pt x="113085" y="28327"/>
                  </a:lnTo>
                  <a:lnTo>
                    <a:pt x="107974" y="19624"/>
                  </a:lnTo>
                  <a:lnTo>
                    <a:pt x="101139" y="11816"/>
                  </a:lnTo>
                  <a:lnTo>
                    <a:pt x="92666" y="5784"/>
                  </a:lnTo>
                  <a:lnTo>
                    <a:pt x="82758" y="1846"/>
                  </a:lnTo>
                  <a:lnTo>
                    <a:pt x="72023" y="0"/>
                  </a:lnTo>
                  <a:lnTo>
                    <a:pt x="61359" y="191"/>
                  </a:lnTo>
                  <a:lnTo>
                    <a:pt x="51265" y="2169"/>
                  </a:lnTo>
                  <a:lnTo>
                    <a:pt x="41862" y="5578"/>
                  </a:lnTo>
                  <a:lnTo>
                    <a:pt x="33086" y="10067"/>
                  </a:lnTo>
                  <a:lnTo>
                    <a:pt x="24821" y="15346"/>
                  </a:lnTo>
                  <a:lnTo>
                    <a:pt x="17270" y="21514"/>
                  </a:lnTo>
                  <a:lnTo>
                    <a:pt x="10942" y="29018"/>
                  </a:lnTo>
                  <a:lnTo>
                    <a:pt x="6020" y="37994"/>
                  </a:lnTo>
                  <a:lnTo>
                    <a:pt x="2544" y="48295"/>
                  </a:lnTo>
                  <a:lnTo>
                    <a:pt x="577" y="59659"/>
                  </a:lnTo>
                  <a:lnTo>
                    <a:pt x="0" y="71819"/>
                  </a:lnTo>
                  <a:lnTo>
                    <a:pt x="731" y="84390"/>
                  </a:lnTo>
                  <a:lnTo>
                    <a:pt x="2808" y="96895"/>
                  </a:lnTo>
                  <a:lnTo>
                    <a:pt x="6133" y="109070"/>
                  </a:lnTo>
                  <a:lnTo>
                    <a:pt x="10651" y="120532"/>
                  </a:lnTo>
                  <a:lnTo>
                    <a:pt x="16432" y="130703"/>
                  </a:lnTo>
                  <a:lnTo>
                    <a:pt x="23400" y="139391"/>
                  </a:lnTo>
                  <a:lnTo>
                    <a:pt x="31520" y="146564"/>
                  </a:lnTo>
                  <a:lnTo>
                    <a:pt x="40872" y="152174"/>
                  </a:lnTo>
                  <a:lnTo>
                    <a:pt x="51378" y="156353"/>
                  </a:lnTo>
                  <a:lnTo>
                    <a:pt x="62617" y="159173"/>
                  </a:lnTo>
                  <a:lnTo>
                    <a:pt x="75234" y="160727"/>
                  </a:lnTo>
                  <a:lnTo>
                    <a:pt x="92568" y="160038"/>
                  </a:lnTo>
                  <a:lnTo>
                    <a:pt x="120324" y="155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82494" y="2896843"/>
              <a:ext cx="118087" cy="156406"/>
            </a:xfrm>
            <a:custGeom>
              <a:avLst/>
              <a:gdLst/>
              <a:ahLst/>
              <a:cxnLst/>
              <a:rect l="0" t="0" r="0" b="0"/>
              <a:pathLst>
                <a:path w="118087" h="156406">
                  <a:moveTo>
                    <a:pt x="97029" y="40607"/>
                  </a:moveTo>
                  <a:lnTo>
                    <a:pt x="94028" y="31873"/>
                  </a:lnTo>
                  <a:lnTo>
                    <a:pt x="90606" y="24167"/>
                  </a:lnTo>
                  <a:lnTo>
                    <a:pt x="86405" y="16778"/>
                  </a:lnTo>
                  <a:lnTo>
                    <a:pt x="81332" y="10036"/>
                  </a:lnTo>
                  <a:lnTo>
                    <a:pt x="75202" y="4802"/>
                  </a:lnTo>
                  <a:lnTo>
                    <a:pt x="68023" y="1441"/>
                  </a:lnTo>
                  <a:lnTo>
                    <a:pt x="60109" y="0"/>
                  </a:lnTo>
                  <a:lnTo>
                    <a:pt x="51962" y="471"/>
                  </a:lnTo>
                  <a:lnTo>
                    <a:pt x="43900" y="2646"/>
                  </a:lnTo>
                  <a:lnTo>
                    <a:pt x="36201" y="6359"/>
                  </a:lnTo>
                  <a:lnTo>
                    <a:pt x="29185" y="11584"/>
                  </a:lnTo>
                  <a:lnTo>
                    <a:pt x="22950" y="18171"/>
                  </a:lnTo>
                  <a:lnTo>
                    <a:pt x="17425" y="26032"/>
                  </a:lnTo>
                  <a:lnTo>
                    <a:pt x="12471" y="35210"/>
                  </a:lnTo>
                  <a:lnTo>
                    <a:pt x="7959" y="45603"/>
                  </a:lnTo>
                  <a:lnTo>
                    <a:pt x="4097" y="56836"/>
                  </a:lnTo>
                  <a:lnTo>
                    <a:pt x="1406" y="68367"/>
                  </a:lnTo>
                  <a:lnTo>
                    <a:pt x="78" y="79862"/>
                  </a:lnTo>
                  <a:lnTo>
                    <a:pt x="0" y="91189"/>
                  </a:lnTo>
                  <a:lnTo>
                    <a:pt x="936" y="102328"/>
                  </a:lnTo>
                  <a:lnTo>
                    <a:pt x="2648" y="113293"/>
                  </a:lnTo>
                  <a:lnTo>
                    <a:pt x="5255" y="123792"/>
                  </a:lnTo>
                  <a:lnTo>
                    <a:pt x="9206" y="133244"/>
                  </a:lnTo>
                  <a:lnTo>
                    <a:pt x="14646" y="141409"/>
                  </a:lnTo>
                  <a:lnTo>
                    <a:pt x="21587" y="148044"/>
                  </a:lnTo>
                  <a:lnTo>
                    <a:pt x="30074" y="152753"/>
                  </a:lnTo>
                  <a:lnTo>
                    <a:pt x="39967" y="155505"/>
                  </a:lnTo>
                  <a:lnTo>
                    <a:pt x="50847" y="156405"/>
                  </a:lnTo>
                  <a:lnTo>
                    <a:pt x="62134" y="155504"/>
                  </a:lnTo>
                  <a:lnTo>
                    <a:pt x="73447" y="153023"/>
                  </a:lnTo>
                  <a:lnTo>
                    <a:pt x="84181" y="149580"/>
                  </a:lnTo>
                  <a:lnTo>
                    <a:pt x="94464" y="145768"/>
                  </a:lnTo>
                  <a:lnTo>
                    <a:pt x="105194" y="141257"/>
                  </a:lnTo>
                  <a:lnTo>
                    <a:pt x="118086" y="135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87484" y="2653181"/>
              <a:ext cx="18382" cy="379027"/>
            </a:xfrm>
            <a:custGeom>
              <a:avLst/>
              <a:gdLst/>
              <a:ahLst/>
              <a:cxnLst/>
              <a:rect l="0" t="0" r="0" b="0"/>
              <a:pathLst>
                <a:path w="18382" h="379027">
                  <a:moveTo>
                    <a:pt x="7852" y="0"/>
                  </a:moveTo>
                  <a:lnTo>
                    <a:pt x="7853" y="11802"/>
                  </a:lnTo>
                  <a:lnTo>
                    <a:pt x="7852" y="23571"/>
                  </a:lnTo>
                  <a:lnTo>
                    <a:pt x="7852" y="36461"/>
                  </a:lnTo>
                  <a:lnTo>
                    <a:pt x="7852" y="50309"/>
                  </a:lnTo>
                  <a:lnTo>
                    <a:pt x="7852" y="64638"/>
                  </a:lnTo>
                  <a:lnTo>
                    <a:pt x="7848" y="79121"/>
                  </a:lnTo>
                  <a:lnTo>
                    <a:pt x="7675" y="94089"/>
                  </a:lnTo>
                  <a:lnTo>
                    <a:pt x="7027" y="110410"/>
                  </a:lnTo>
                  <a:lnTo>
                    <a:pt x="5778" y="128460"/>
                  </a:lnTo>
                  <a:lnTo>
                    <a:pt x="4125" y="147988"/>
                  </a:lnTo>
                  <a:lnTo>
                    <a:pt x="2477" y="168399"/>
                  </a:lnTo>
                  <a:lnTo>
                    <a:pt x="1079" y="189235"/>
                  </a:lnTo>
                  <a:lnTo>
                    <a:pt x="159" y="209920"/>
                  </a:lnTo>
                  <a:lnTo>
                    <a:pt x="0" y="229721"/>
                  </a:lnTo>
                  <a:lnTo>
                    <a:pt x="670" y="248328"/>
                  </a:lnTo>
                  <a:lnTo>
                    <a:pt x="1918" y="265786"/>
                  </a:lnTo>
                  <a:lnTo>
                    <a:pt x="3286" y="282292"/>
                  </a:lnTo>
                  <a:lnTo>
                    <a:pt x="4502" y="298059"/>
                  </a:lnTo>
                  <a:lnTo>
                    <a:pt x="5670" y="313065"/>
                  </a:lnTo>
                  <a:lnTo>
                    <a:pt x="7397" y="328726"/>
                  </a:lnTo>
                  <a:lnTo>
                    <a:pt x="10951" y="348659"/>
                  </a:lnTo>
                  <a:lnTo>
                    <a:pt x="1838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00580" y="2795967"/>
              <a:ext cx="231628" cy="25671"/>
            </a:xfrm>
            <a:custGeom>
              <a:avLst/>
              <a:gdLst/>
              <a:ahLst/>
              <a:cxnLst/>
              <a:rect l="0" t="0" r="0" b="0"/>
              <a:pathLst>
                <a:path w="231628" h="25671">
                  <a:moveTo>
                    <a:pt x="231627" y="4613"/>
                  </a:moveTo>
                  <a:lnTo>
                    <a:pt x="222825" y="1813"/>
                  </a:lnTo>
                  <a:lnTo>
                    <a:pt x="214479" y="312"/>
                  </a:lnTo>
                  <a:lnTo>
                    <a:pt x="205771" y="0"/>
                  </a:lnTo>
                  <a:lnTo>
                    <a:pt x="196304" y="507"/>
                  </a:lnTo>
                  <a:lnTo>
                    <a:pt x="185513" y="1326"/>
                  </a:lnTo>
                  <a:lnTo>
                    <a:pt x="173219" y="2142"/>
                  </a:lnTo>
                  <a:lnTo>
                    <a:pt x="159727" y="2826"/>
                  </a:lnTo>
                  <a:lnTo>
                    <a:pt x="145608" y="3352"/>
                  </a:lnTo>
                  <a:lnTo>
                    <a:pt x="131263" y="3743"/>
                  </a:lnTo>
                  <a:lnTo>
                    <a:pt x="116888" y="4190"/>
                  </a:lnTo>
                  <a:lnTo>
                    <a:pt x="102558" y="5031"/>
                  </a:lnTo>
                  <a:lnTo>
                    <a:pt x="88296" y="6416"/>
                  </a:lnTo>
                  <a:lnTo>
                    <a:pt x="74262" y="8331"/>
                  </a:lnTo>
                  <a:lnTo>
                    <a:pt x="60752" y="10689"/>
                  </a:lnTo>
                  <a:lnTo>
                    <a:pt x="47896" y="13382"/>
                  </a:lnTo>
                  <a:lnTo>
                    <a:pt x="36104" y="16166"/>
                  </a:lnTo>
                  <a:lnTo>
                    <a:pt x="24985" y="18942"/>
                  </a:lnTo>
                  <a:lnTo>
                    <a:pt x="13564" y="21953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23075" y="2842694"/>
              <a:ext cx="114501" cy="214960"/>
            </a:xfrm>
            <a:custGeom>
              <a:avLst/>
              <a:gdLst/>
              <a:ahLst/>
              <a:cxnLst/>
              <a:rect l="0" t="0" r="0" b="0"/>
              <a:pathLst>
                <a:path w="114501" h="214960">
                  <a:moveTo>
                    <a:pt x="19743" y="10528"/>
                  </a:moveTo>
                  <a:lnTo>
                    <a:pt x="11210" y="13596"/>
                  </a:lnTo>
                  <a:lnTo>
                    <a:pt x="5425" y="17659"/>
                  </a:lnTo>
                  <a:lnTo>
                    <a:pt x="1912" y="23156"/>
                  </a:lnTo>
                  <a:lnTo>
                    <a:pt x="230" y="30089"/>
                  </a:lnTo>
                  <a:lnTo>
                    <a:pt x="0" y="38535"/>
                  </a:lnTo>
                  <a:lnTo>
                    <a:pt x="874" y="48380"/>
                  </a:lnTo>
                  <a:lnTo>
                    <a:pt x="2555" y="59218"/>
                  </a:lnTo>
                  <a:lnTo>
                    <a:pt x="4809" y="70472"/>
                  </a:lnTo>
                  <a:lnTo>
                    <a:pt x="7470" y="81779"/>
                  </a:lnTo>
                  <a:lnTo>
                    <a:pt x="10573" y="93147"/>
                  </a:lnTo>
                  <a:lnTo>
                    <a:pt x="14342" y="104845"/>
                  </a:lnTo>
                  <a:lnTo>
                    <a:pt x="18838" y="117012"/>
                  </a:lnTo>
                  <a:lnTo>
                    <a:pt x="23825" y="129641"/>
                  </a:lnTo>
                  <a:lnTo>
                    <a:pt x="28865" y="142659"/>
                  </a:lnTo>
                  <a:lnTo>
                    <a:pt x="33699" y="155972"/>
                  </a:lnTo>
                  <a:lnTo>
                    <a:pt x="38248" y="169337"/>
                  </a:lnTo>
                  <a:lnTo>
                    <a:pt x="42530" y="182383"/>
                  </a:lnTo>
                  <a:lnTo>
                    <a:pt x="46599" y="194907"/>
                  </a:lnTo>
                  <a:lnTo>
                    <a:pt x="50694" y="205909"/>
                  </a:lnTo>
                  <a:lnTo>
                    <a:pt x="55966" y="213071"/>
                  </a:lnTo>
                  <a:lnTo>
                    <a:pt x="62491" y="214959"/>
                  </a:lnTo>
                  <a:lnTo>
                    <a:pt x="68274" y="211911"/>
                  </a:lnTo>
                  <a:lnTo>
                    <a:pt x="72704" y="204829"/>
                  </a:lnTo>
                  <a:lnTo>
                    <a:pt x="76069" y="194827"/>
                  </a:lnTo>
                  <a:lnTo>
                    <a:pt x="78957" y="183041"/>
                  </a:lnTo>
                  <a:lnTo>
                    <a:pt x="81750" y="170254"/>
                  </a:lnTo>
                  <a:lnTo>
                    <a:pt x="84458" y="156919"/>
                  </a:lnTo>
                  <a:lnTo>
                    <a:pt x="86822" y="143282"/>
                  </a:lnTo>
                  <a:lnTo>
                    <a:pt x="88709" y="129479"/>
                  </a:lnTo>
                  <a:lnTo>
                    <a:pt x="90127" y="115581"/>
                  </a:lnTo>
                  <a:lnTo>
                    <a:pt x="91153" y="101628"/>
                  </a:lnTo>
                  <a:lnTo>
                    <a:pt x="91886" y="87652"/>
                  </a:lnTo>
                  <a:lnTo>
                    <a:pt x="92734" y="73993"/>
                  </a:lnTo>
                  <a:lnTo>
                    <a:pt x="94376" y="61273"/>
                  </a:lnTo>
                  <a:lnTo>
                    <a:pt x="97108" y="49760"/>
                  </a:lnTo>
                  <a:lnTo>
                    <a:pt x="100590" y="39494"/>
                  </a:lnTo>
                  <a:lnTo>
                    <a:pt x="104368" y="29353"/>
                  </a:lnTo>
                  <a:lnTo>
                    <a:pt x="108778" y="17332"/>
                  </a:lnTo>
                  <a:lnTo>
                    <a:pt x="1145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90217" y="2816854"/>
              <a:ext cx="152565" cy="195544"/>
            </a:xfrm>
            <a:custGeom>
              <a:avLst/>
              <a:gdLst/>
              <a:ahLst/>
              <a:cxnLst/>
              <a:rect l="0" t="0" r="0" b="0"/>
              <a:pathLst>
                <a:path w="152565" h="195544">
                  <a:moveTo>
                    <a:pt x="0" y="67954"/>
                  </a:moveTo>
                  <a:lnTo>
                    <a:pt x="8801" y="73754"/>
                  </a:lnTo>
                  <a:lnTo>
                    <a:pt x="17148" y="78679"/>
                  </a:lnTo>
                  <a:lnTo>
                    <a:pt x="25847" y="83172"/>
                  </a:lnTo>
                  <a:lnTo>
                    <a:pt x="34968" y="87047"/>
                  </a:lnTo>
                  <a:lnTo>
                    <a:pt x="44463" y="89765"/>
                  </a:lnTo>
                  <a:lnTo>
                    <a:pt x="54255" y="91119"/>
                  </a:lnTo>
                  <a:lnTo>
                    <a:pt x="64269" y="91221"/>
                  </a:lnTo>
                  <a:lnTo>
                    <a:pt x="74443" y="90303"/>
                  </a:lnTo>
                  <a:lnTo>
                    <a:pt x="84724" y="88609"/>
                  </a:lnTo>
                  <a:lnTo>
                    <a:pt x="94916" y="86185"/>
                  </a:lnTo>
                  <a:lnTo>
                    <a:pt x="104685" y="82888"/>
                  </a:lnTo>
                  <a:lnTo>
                    <a:pt x="113886" y="78711"/>
                  </a:lnTo>
                  <a:lnTo>
                    <a:pt x="122539" y="73771"/>
                  </a:lnTo>
                  <a:lnTo>
                    <a:pt x="130737" y="68232"/>
                  </a:lnTo>
                  <a:lnTo>
                    <a:pt x="138569" y="62240"/>
                  </a:lnTo>
                  <a:lnTo>
                    <a:pt x="145473" y="55759"/>
                  </a:lnTo>
                  <a:lnTo>
                    <a:pt x="150294" y="48577"/>
                  </a:lnTo>
                  <a:lnTo>
                    <a:pt x="152564" y="40643"/>
                  </a:lnTo>
                  <a:lnTo>
                    <a:pt x="152290" y="32367"/>
                  </a:lnTo>
                  <a:lnTo>
                    <a:pt x="149597" y="24497"/>
                  </a:lnTo>
                  <a:lnTo>
                    <a:pt x="144816" y="17434"/>
                  </a:lnTo>
                  <a:lnTo>
                    <a:pt x="138219" y="11387"/>
                  </a:lnTo>
                  <a:lnTo>
                    <a:pt x="129912" y="6550"/>
                  </a:lnTo>
                  <a:lnTo>
                    <a:pt x="120119" y="2901"/>
                  </a:lnTo>
                  <a:lnTo>
                    <a:pt x="109463" y="587"/>
                  </a:lnTo>
                  <a:lnTo>
                    <a:pt x="98853" y="0"/>
                  </a:lnTo>
                  <a:lnTo>
                    <a:pt x="88794" y="1195"/>
                  </a:lnTo>
                  <a:lnTo>
                    <a:pt x="79416" y="3945"/>
                  </a:lnTo>
                  <a:lnTo>
                    <a:pt x="70656" y="7924"/>
                  </a:lnTo>
                  <a:lnTo>
                    <a:pt x="62393" y="12820"/>
                  </a:lnTo>
                  <a:lnTo>
                    <a:pt x="54503" y="18376"/>
                  </a:lnTo>
                  <a:lnTo>
                    <a:pt x="46884" y="24396"/>
                  </a:lnTo>
                  <a:lnTo>
                    <a:pt x="39459" y="30742"/>
                  </a:lnTo>
                  <a:lnTo>
                    <a:pt x="32335" y="37477"/>
                  </a:lnTo>
                  <a:lnTo>
                    <a:pt x="25776" y="44836"/>
                  </a:lnTo>
                  <a:lnTo>
                    <a:pt x="19888" y="52907"/>
                  </a:lnTo>
                  <a:lnTo>
                    <a:pt x="14783" y="61786"/>
                  </a:lnTo>
                  <a:lnTo>
                    <a:pt x="10651" y="71657"/>
                  </a:lnTo>
                  <a:lnTo>
                    <a:pt x="7508" y="82523"/>
                  </a:lnTo>
                  <a:lnTo>
                    <a:pt x="5380" y="94245"/>
                  </a:lnTo>
                  <a:lnTo>
                    <a:pt x="4393" y="106637"/>
                  </a:lnTo>
                  <a:lnTo>
                    <a:pt x="4511" y="119519"/>
                  </a:lnTo>
                  <a:lnTo>
                    <a:pt x="5725" y="132422"/>
                  </a:lnTo>
                  <a:lnTo>
                    <a:pt x="8133" y="144624"/>
                  </a:lnTo>
                  <a:lnTo>
                    <a:pt x="11685" y="155786"/>
                  </a:lnTo>
                  <a:lnTo>
                    <a:pt x="16357" y="165754"/>
                  </a:lnTo>
                  <a:lnTo>
                    <a:pt x="22241" y="174385"/>
                  </a:lnTo>
                  <a:lnTo>
                    <a:pt x="29278" y="181737"/>
                  </a:lnTo>
                  <a:lnTo>
                    <a:pt x="37444" y="187693"/>
                  </a:lnTo>
                  <a:lnTo>
                    <a:pt x="46828" y="191879"/>
                  </a:lnTo>
                  <a:lnTo>
                    <a:pt x="57359" y="194258"/>
                  </a:lnTo>
                  <a:lnTo>
                    <a:pt x="68814" y="195227"/>
                  </a:lnTo>
                  <a:lnTo>
                    <a:pt x="82343" y="195543"/>
                  </a:lnTo>
                  <a:lnTo>
                    <a:pt x="102485" y="195235"/>
                  </a:lnTo>
                  <a:lnTo>
                    <a:pt x="136871" y="194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21844" y="2832165"/>
              <a:ext cx="136872" cy="188261"/>
            </a:xfrm>
            <a:custGeom>
              <a:avLst/>
              <a:gdLst/>
              <a:ahLst/>
              <a:cxnLst/>
              <a:rect l="0" t="0" r="0" b="0"/>
              <a:pathLst>
                <a:path w="136872" h="188261">
                  <a:moveTo>
                    <a:pt x="0" y="73700"/>
                  </a:moveTo>
                  <a:lnTo>
                    <a:pt x="67" y="85435"/>
                  </a:lnTo>
                  <a:lnTo>
                    <a:pt x="707" y="96564"/>
                  </a:lnTo>
                  <a:lnTo>
                    <a:pt x="2004" y="108158"/>
                  </a:lnTo>
                  <a:lnTo>
                    <a:pt x="3863" y="120146"/>
                  </a:lnTo>
                  <a:lnTo>
                    <a:pt x="6180" y="132158"/>
                  </a:lnTo>
                  <a:lnTo>
                    <a:pt x="8846" y="143960"/>
                  </a:lnTo>
                  <a:lnTo>
                    <a:pt x="11770" y="155487"/>
                  </a:lnTo>
                  <a:lnTo>
                    <a:pt x="14877" y="166756"/>
                  </a:lnTo>
                  <a:lnTo>
                    <a:pt x="18087" y="177742"/>
                  </a:lnTo>
                  <a:lnTo>
                    <a:pt x="20489" y="185936"/>
                  </a:lnTo>
                  <a:lnTo>
                    <a:pt x="21014" y="188260"/>
                  </a:lnTo>
                  <a:lnTo>
                    <a:pt x="20061" y="185877"/>
                  </a:lnTo>
                  <a:lnTo>
                    <a:pt x="18160" y="180453"/>
                  </a:lnTo>
                  <a:lnTo>
                    <a:pt x="15671" y="173140"/>
                  </a:lnTo>
                  <a:lnTo>
                    <a:pt x="12819" y="164654"/>
                  </a:lnTo>
                  <a:lnTo>
                    <a:pt x="9903" y="155267"/>
                  </a:lnTo>
                  <a:lnTo>
                    <a:pt x="7316" y="144942"/>
                  </a:lnTo>
                  <a:lnTo>
                    <a:pt x="5244" y="133721"/>
                  </a:lnTo>
                  <a:lnTo>
                    <a:pt x="3851" y="121904"/>
                  </a:lnTo>
                  <a:lnTo>
                    <a:pt x="3364" y="109967"/>
                  </a:lnTo>
                  <a:lnTo>
                    <a:pt x="3824" y="98199"/>
                  </a:lnTo>
                  <a:lnTo>
                    <a:pt x="5438" y="86856"/>
                  </a:lnTo>
                  <a:lnTo>
                    <a:pt x="8649" y="76237"/>
                  </a:lnTo>
                  <a:lnTo>
                    <a:pt x="13551" y="66434"/>
                  </a:lnTo>
                  <a:lnTo>
                    <a:pt x="19945" y="57530"/>
                  </a:lnTo>
                  <a:lnTo>
                    <a:pt x="27523" y="49687"/>
                  </a:lnTo>
                  <a:lnTo>
                    <a:pt x="35990" y="42890"/>
                  </a:lnTo>
                  <a:lnTo>
                    <a:pt x="45096" y="36985"/>
                  </a:lnTo>
                  <a:lnTo>
                    <a:pt x="54653" y="31776"/>
                  </a:lnTo>
                  <a:lnTo>
                    <a:pt x="64523" y="27083"/>
                  </a:lnTo>
                  <a:lnTo>
                    <a:pt x="74606" y="22759"/>
                  </a:lnTo>
                  <a:lnTo>
                    <a:pt x="84835" y="18694"/>
                  </a:lnTo>
                  <a:lnTo>
                    <a:pt x="95149" y="14813"/>
                  </a:lnTo>
                  <a:lnTo>
                    <a:pt x="105061" y="11210"/>
                  </a:lnTo>
                  <a:lnTo>
                    <a:pt x="114631" y="7787"/>
                  </a:lnTo>
                  <a:lnTo>
                    <a:pt x="124698" y="424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11357" y="2663709"/>
              <a:ext cx="225272" cy="384759"/>
            </a:xfrm>
            <a:custGeom>
              <a:avLst/>
              <a:gdLst/>
              <a:ahLst/>
              <a:cxnLst/>
              <a:rect l="0" t="0" r="0" b="0"/>
              <a:pathLst>
                <a:path w="225272" h="384759">
                  <a:moveTo>
                    <a:pt x="0" y="0"/>
                  </a:moveTo>
                  <a:lnTo>
                    <a:pt x="5" y="8674"/>
                  </a:lnTo>
                  <a:lnTo>
                    <a:pt x="178" y="21022"/>
                  </a:lnTo>
                  <a:lnTo>
                    <a:pt x="826" y="35200"/>
                  </a:lnTo>
                  <a:lnTo>
                    <a:pt x="2079" y="50463"/>
                  </a:lnTo>
                  <a:lnTo>
                    <a:pt x="3905" y="66448"/>
                  </a:lnTo>
                  <a:lnTo>
                    <a:pt x="6201" y="82930"/>
                  </a:lnTo>
                  <a:lnTo>
                    <a:pt x="8848" y="99745"/>
                  </a:lnTo>
                  <a:lnTo>
                    <a:pt x="11421" y="116457"/>
                  </a:lnTo>
                  <a:lnTo>
                    <a:pt x="13229" y="132379"/>
                  </a:lnTo>
                  <a:lnTo>
                    <a:pt x="13965" y="147199"/>
                  </a:lnTo>
                  <a:lnTo>
                    <a:pt x="13983" y="160947"/>
                  </a:lnTo>
                  <a:lnTo>
                    <a:pt x="14071" y="173802"/>
                  </a:lnTo>
                  <a:lnTo>
                    <a:pt x="14691" y="185975"/>
                  </a:lnTo>
                  <a:lnTo>
                    <a:pt x="15958" y="197815"/>
                  </a:lnTo>
                  <a:lnTo>
                    <a:pt x="17814" y="209772"/>
                  </a:lnTo>
                  <a:lnTo>
                    <a:pt x="20137" y="222089"/>
                  </a:lnTo>
                  <a:lnTo>
                    <a:pt x="22647" y="234975"/>
                  </a:lnTo>
                  <a:lnTo>
                    <a:pt x="24937" y="248691"/>
                  </a:lnTo>
                  <a:lnTo>
                    <a:pt x="26808" y="263282"/>
                  </a:lnTo>
                  <a:lnTo>
                    <a:pt x="28401" y="278318"/>
                  </a:lnTo>
                  <a:lnTo>
                    <a:pt x="30084" y="293024"/>
                  </a:lnTo>
                  <a:lnTo>
                    <a:pt x="32065" y="306989"/>
                  </a:lnTo>
                  <a:lnTo>
                    <a:pt x="34229" y="320314"/>
                  </a:lnTo>
                  <a:lnTo>
                    <a:pt x="36228" y="333408"/>
                  </a:lnTo>
                  <a:lnTo>
                    <a:pt x="37845" y="346451"/>
                  </a:lnTo>
                  <a:lnTo>
                    <a:pt x="38180" y="356040"/>
                  </a:lnTo>
                  <a:lnTo>
                    <a:pt x="36892" y="358038"/>
                  </a:lnTo>
                  <a:lnTo>
                    <a:pt x="35405" y="354136"/>
                  </a:lnTo>
                  <a:lnTo>
                    <a:pt x="34398" y="346475"/>
                  </a:lnTo>
                  <a:lnTo>
                    <a:pt x="34203" y="336481"/>
                  </a:lnTo>
                  <a:lnTo>
                    <a:pt x="34874" y="325032"/>
                  </a:lnTo>
                  <a:lnTo>
                    <a:pt x="36303" y="312667"/>
                  </a:lnTo>
                  <a:lnTo>
                    <a:pt x="38331" y="299718"/>
                  </a:lnTo>
                  <a:lnTo>
                    <a:pt x="40812" y="286401"/>
                  </a:lnTo>
                  <a:lnTo>
                    <a:pt x="43782" y="273178"/>
                  </a:lnTo>
                  <a:lnTo>
                    <a:pt x="47454" y="260746"/>
                  </a:lnTo>
                  <a:lnTo>
                    <a:pt x="51892" y="249423"/>
                  </a:lnTo>
                  <a:lnTo>
                    <a:pt x="57177" y="239345"/>
                  </a:lnTo>
                  <a:lnTo>
                    <a:pt x="63482" y="230638"/>
                  </a:lnTo>
                  <a:lnTo>
                    <a:pt x="70805" y="223230"/>
                  </a:lnTo>
                  <a:lnTo>
                    <a:pt x="79164" y="217067"/>
                  </a:lnTo>
                  <a:lnTo>
                    <a:pt x="88677" y="212209"/>
                  </a:lnTo>
                  <a:lnTo>
                    <a:pt x="99295" y="208575"/>
                  </a:lnTo>
                  <a:lnTo>
                    <a:pt x="110679" y="206285"/>
                  </a:lnTo>
                  <a:lnTo>
                    <a:pt x="122312" y="205720"/>
                  </a:lnTo>
                  <a:lnTo>
                    <a:pt x="133875" y="206940"/>
                  </a:lnTo>
                  <a:lnTo>
                    <a:pt x="145248" y="209876"/>
                  </a:lnTo>
                  <a:lnTo>
                    <a:pt x="156417" y="214514"/>
                  </a:lnTo>
                  <a:lnTo>
                    <a:pt x="167406" y="220666"/>
                  </a:lnTo>
                  <a:lnTo>
                    <a:pt x="178092" y="227879"/>
                  </a:lnTo>
                  <a:lnTo>
                    <a:pt x="188201" y="235551"/>
                  </a:lnTo>
                  <a:lnTo>
                    <a:pt x="197625" y="243307"/>
                  </a:lnTo>
                  <a:lnTo>
                    <a:pt x="206090" y="251309"/>
                  </a:lnTo>
                  <a:lnTo>
                    <a:pt x="213097" y="260126"/>
                  </a:lnTo>
                  <a:lnTo>
                    <a:pt x="218508" y="270024"/>
                  </a:lnTo>
                  <a:lnTo>
                    <a:pt x="222327" y="280961"/>
                  </a:lnTo>
                  <a:lnTo>
                    <a:pt x="224532" y="292761"/>
                  </a:lnTo>
                  <a:lnTo>
                    <a:pt x="225271" y="305212"/>
                  </a:lnTo>
                  <a:lnTo>
                    <a:pt x="224651" y="317811"/>
                  </a:lnTo>
                  <a:lnTo>
                    <a:pt x="222649" y="329802"/>
                  </a:lnTo>
                  <a:lnTo>
                    <a:pt x="219375" y="340819"/>
                  </a:lnTo>
                  <a:lnTo>
                    <a:pt x="214890" y="350688"/>
                  </a:lnTo>
                  <a:lnTo>
                    <a:pt x="209131" y="359252"/>
                  </a:lnTo>
                  <a:lnTo>
                    <a:pt x="202178" y="366564"/>
                  </a:lnTo>
                  <a:lnTo>
                    <a:pt x="194069" y="372662"/>
                  </a:lnTo>
                  <a:lnTo>
                    <a:pt x="184723" y="377476"/>
                  </a:lnTo>
                  <a:lnTo>
                    <a:pt x="174213" y="381085"/>
                  </a:lnTo>
                  <a:lnTo>
                    <a:pt x="162732" y="383529"/>
                  </a:lnTo>
                  <a:lnTo>
                    <a:pt x="150501" y="384728"/>
                  </a:lnTo>
                  <a:lnTo>
                    <a:pt x="137729" y="384758"/>
                  </a:lnTo>
                  <a:lnTo>
                    <a:pt x="124794" y="383778"/>
                  </a:lnTo>
                  <a:lnTo>
                    <a:pt x="110774" y="381747"/>
                  </a:lnTo>
                  <a:lnTo>
                    <a:pt x="92204" y="377371"/>
                  </a:lnTo>
                  <a:lnTo>
                    <a:pt x="63171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47487" y="2615256"/>
              <a:ext cx="152342" cy="505096"/>
            </a:xfrm>
            <a:custGeom>
              <a:avLst/>
              <a:gdLst/>
              <a:ahLst/>
              <a:cxnLst/>
              <a:rect l="0" t="0" r="0" b="0"/>
              <a:pathLst>
                <a:path w="152342" h="505096">
                  <a:moveTo>
                    <a:pt x="121922" y="343251"/>
                  </a:moveTo>
                  <a:lnTo>
                    <a:pt x="118854" y="334517"/>
                  </a:lnTo>
                  <a:lnTo>
                    <a:pt x="114791" y="326811"/>
                  </a:lnTo>
                  <a:lnTo>
                    <a:pt x="109298" y="319422"/>
                  </a:lnTo>
                  <a:lnTo>
                    <a:pt x="102539" y="312680"/>
                  </a:lnTo>
                  <a:lnTo>
                    <a:pt x="94741" y="307446"/>
                  </a:lnTo>
                  <a:lnTo>
                    <a:pt x="86149" y="304085"/>
                  </a:lnTo>
                  <a:lnTo>
                    <a:pt x="77136" y="302644"/>
                  </a:lnTo>
                  <a:lnTo>
                    <a:pt x="68179" y="303115"/>
                  </a:lnTo>
                  <a:lnTo>
                    <a:pt x="59533" y="305290"/>
                  </a:lnTo>
                  <a:lnTo>
                    <a:pt x="51255" y="309003"/>
                  </a:lnTo>
                  <a:lnTo>
                    <a:pt x="43311" y="314227"/>
                  </a:lnTo>
                  <a:lnTo>
                    <a:pt x="35636" y="320815"/>
                  </a:lnTo>
                  <a:lnTo>
                    <a:pt x="28328" y="328676"/>
                  </a:lnTo>
                  <a:lnTo>
                    <a:pt x="21639" y="337855"/>
                  </a:lnTo>
                  <a:lnTo>
                    <a:pt x="15660" y="348252"/>
                  </a:lnTo>
                  <a:lnTo>
                    <a:pt x="10493" y="359657"/>
                  </a:lnTo>
                  <a:lnTo>
                    <a:pt x="6319" y="371836"/>
                  </a:lnTo>
                  <a:lnTo>
                    <a:pt x="3146" y="384580"/>
                  </a:lnTo>
                  <a:lnTo>
                    <a:pt x="999" y="397560"/>
                  </a:lnTo>
                  <a:lnTo>
                    <a:pt x="0" y="410347"/>
                  </a:lnTo>
                  <a:lnTo>
                    <a:pt x="104" y="422724"/>
                  </a:lnTo>
                  <a:lnTo>
                    <a:pt x="1138" y="434662"/>
                  </a:lnTo>
                  <a:lnTo>
                    <a:pt x="2895" y="446219"/>
                  </a:lnTo>
                  <a:lnTo>
                    <a:pt x="5190" y="457472"/>
                  </a:lnTo>
                  <a:lnTo>
                    <a:pt x="8035" y="468336"/>
                  </a:lnTo>
                  <a:lnTo>
                    <a:pt x="11621" y="478566"/>
                  </a:lnTo>
                  <a:lnTo>
                    <a:pt x="16001" y="488061"/>
                  </a:lnTo>
                  <a:lnTo>
                    <a:pt x="21249" y="496234"/>
                  </a:lnTo>
                  <a:lnTo>
                    <a:pt x="27528" y="501982"/>
                  </a:lnTo>
                  <a:lnTo>
                    <a:pt x="34824" y="504910"/>
                  </a:lnTo>
                  <a:lnTo>
                    <a:pt x="42826" y="505095"/>
                  </a:lnTo>
                  <a:lnTo>
                    <a:pt x="51036" y="502717"/>
                  </a:lnTo>
                  <a:lnTo>
                    <a:pt x="59143" y="498156"/>
                  </a:lnTo>
                  <a:lnTo>
                    <a:pt x="66872" y="491877"/>
                  </a:lnTo>
                  <a:lnTo>
                    <a:pt x="73909" y="484317"/>
                  </a:lnTo>
                  <a:lnTo>
                    <a:pt x="80163" y="475830"/>
                  </a:lnTo>
                  <a:lnTo>
                    <a:pt x="85870" y="466526"/>
                  </a:lnTo>
                  <a:lnTo>
                    <a:pt x="91478" y="456297"/>
                  </a:lnTo>
                  <a:lnTo>
                    <a:pt x="97252" y="445150"/>
                  </a:lnTo>
                  <a:lnTo>
                    <a:pt x="103116" y="433054"/>
                  </a:lnTo>
                  <a:lnTo>
                    <a:pt x="108754" y="419869"/>
                  </a:lnTo>
                  <a:lnTo>
                    <a:pt x="113992" y="405620"/>
                  </a:lnTo>
                  <a:lnTo>
                    <a:pt x="118815" y="390305"/>
                  </a:lnTo>
                  <a:lnTo>
                    <a:pt x="123281" y="373813"/>
                  </a:lnTo>
                  <a:lnTo>
                    <a:pt x="127463" y="356195"/>
                  </a:lnTo>
                  <a:lnTo>
                    <a:pt x="131271" y="337465"/>
                  </a:lnTo>
                  <a:lnTo>
                    <a:pt x="134457" y="317529"/>
                  </a:lnTo>
                  <a:lnTo>
                    <a:pt x="136939" y="296467"/>
                  </a:lnTo>
                  <a:lnTo>
                    <a:pt x="138945" y="275122"/>
                  </a:lnTo>
                  <a:lnTo>
                    <a:pt x="140908" y="254937"/>
                  </a:lnTo>
                  <a:lnTo>
                    <a:pt x="143078" y="236614"/>
                  </a:lnTo>
                  <a:lnTo>
                    <a:pt x="145367" y="219685"/>
                  </a:lnTo>
                  <a:lnTo>
                    <a:pt x="147450" y="202942"/>
                  </a:lnTo>
                  <a:lnTo>
                    <a:pt x="149149" y="185638"/>
                  </a:lnTo>
                  <a:lnTo>
                    <a:pt x="150442" y="167707"/>
                  </a:lnTo>
                  <a:lnTo>
                    <a:pt x="151384" y="149495"/>
                  </a:lnTo>
                  <a:lnTo>
                    <a:pt x="152048" y="131270"/>
                  </a:lnTo>
                  <a:lnTo>
                    <a:pt x="152341" y="113148"/>
                  </a:lnTo>
                  <a:lnTo>
                    <a:pt x="152013" y="95154"/>
                  </a:lnTo>
                  <a:lnTo>
                    <a:pt x="150982" y="77283"/>
                  </a:lnTo>
                  <a:lnTo>
                    <a:pt x="149477" y="59673"/>
                  </a:lnTo>
                  <a:lnTo>
                    <a:pt x="147929" y="42610"/>
                  </a:lnTo>
                  <a:lnTo>
                    <a:pt x="146588" y="26235"/>
                  </a:lnTo>
                  <a:lnTo>
                    <a:pt x="145346" y="11683"/>
                  </a:lnTo>
                  <a:lnTo>
                    <a:pt x="143122" y="2292"/>
                  </a:lnTo>
                  <a:lnTo>
                    <a:pt x="139494" y="0"/>
                  </a:lnTo>
                  <a:lnTo>
                    <a:pt x="135707" y="3165"/>
                  </a:lnTo>
                  <a:lnTo>
                    <a:pt x="132260" y="10175"/>
                  </a:lnTo>
                  <a:lnTo>
                    <a:pt x="129411" y="20095"/>
                  </a:lnTo>
                  <a:lnTo>
                    <a:pt x="127216" y="32227"/>
                  </a:lnTo>
                  <a:lnTo>
                    <a:pt x="125601" y="45994"/>
                  </a:lnTo>
                  <a:lnTo>
                    <a:pt x="124448" y="60936"/>
                  </a:lnTo>
                  <a:lnTo>
                    <a:pt x="123642" y="76699"/>
                  </a:lnTo>
                  <a:lnTo>
                    <a:pt x="123087" y="92866"/>
                  </a:lnTo>
                  <a:lnTo>
                    <a:pt x="122707" y="108950"/>
                  </a:lnTo>
                  <a:lnTo>
                    <a:pt x="122450" y="124705"/>
                  </a:lnTo>
                  <a:lnTo>
                    <a:pt x="122275" y="140404"/>
                  </a:lnTo>
                  <a:lnTo>
                    <a:pt x="122158" y="156705"/>
                  </a:lnTo>
                  <a:lnTo>
                    <a:pt x="122080" y="173938"/>
                  </a:lnTo>
                  <a:lnTo>
                    <a:pt x="122028" y="192108"/>
                  </a:lnTo>
                  <a:lnTo>
                    <a:pt x="121992" y="211070"/>
                  </a:lnTo>
                  <a:lnTo>
                    <a:pt x="121973" y="230637"/>
                  </a:lnTo>
                  <a:lnTo>
                    <a:pt x="122130" y="250319"/>
                  </a:lnTo>
                  <a:lnTo>
                    <a:pt x="122768" y="269373"/>
                  </a:lnTo>
                  <a:lnTo>
                    <a:pt x="124010" y="287443"/>
                  </a:lnTo>
                  <a:lnTo>
                    <a:pt x="125658" y="304523"/>
                  </a:lnTo>
                  <a:lnTo>
                    <a:pt x="127303" y="320767"/>
                  </a:lnTo>
                  <a:lnTo>
                    <a:pt x="128708" y="336360"/>
                  </a:lnTo>
                  <a:lnTo>
                    <a:pt x="129973" y="351309"/>
                  </a:lnTo>
                  <a:lnTo>
                    <a:pt x="131428" y="365442"/>
                  </a:lnTo>
                  <a:lnTo>
                    <a:pt x="133255" y="378724"/>
                  </a:lnTo>
                  <a:lnTo>
                    <a:pt x="135321" y="391003"/>
                  </a:lnTo>
                  <a:lnTo>
                    <a:pt x="137471" y="403246"/>
                  </a:lnTo>
                  <a:lnTo>
                    <a:pt x="139897" y="417648"/>
                  </a:lnTo>
                  <a:lnTo>
                    <a:pt x="142979" y="438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74694" y="294797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48"/>
                  </a:lnTo>
                  <a:lnTo>
                    <a:pt x="0" y="49859"/>
                  </a:lnTo>
                  <a:lnTo>
                    <a:pt x="0" y="63927"/>
                  </a:lnTo>
                  <a:lnTo>
                    <a:pt x="0" y="8100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85223" y="2853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58922" y="2895336"/>
              <a:ext cx="52643" cy="129564"/>
            </a:xfrm>
            <a:custGeom>
              <a:avLst/>
              <a:gdLst/>
              <a:ahLst/>
              <a:cxnLst/>
              <a:rect l="0" t="0" r="0" b="0"/>
              <a:pathLst>
                <a:path w="52643" h="129564">
                  <a:moveTo>
                    <a:pt x="0" y="84228"/>
                  </a:moveTo>
                  <a:lnTo>
                    <a:pt x="3000" y="95896"/>
                  </a:lnTo>
                  <a:lnTo>
                    <a:pt x="6423" y="106385"/>
                  </a:lnTo>
                  <a:lnTo>
                    <a:pt x="10620" y="116642"/>
                  </a:lnTo>
                  <a:lnTo>
                    <a:pt x="15527" y="125267"/>
                  </a:lnTo>
                  <a:lnTo>
                    <a:pt x="20369" y="129563"/>
                  </a:lnTo>
                  <a:lnTo>
                    <a:pt x="23899" y="129096"/>
                  </a:lnTo>
                  <a:lnTo>
                    <a:pt x="25791" y="125063"/>
                  </a:lnTo>
                  <a:lnTo>
                    <a:pt x="26225" y="118687"/>
                  </a:lnTo>
                  <a:lnTo>
                    <a:pt x="25511" y="110822"/>
                  </a:lnTo>
                  <a:lnTo>
                    <a:pt x="23947" y="102013"/>
                  </a:lnTo>
                  <a:lnTo>
                    <a:pt x="21784" y="92603"/>
                  </a:lnTo>
                  <a:lnTo>
                    <a:pt x="19531" y="82807"/>
                  </a:lnTo>
                  <a:lnTo>
                    <a:pt x="17935" y="72759"/>
                  </a:lnTo>
                  <a:lnTo>
                    <a:pt x="17353" y="62552"/>
                  </a:lnTo>
                  <a:lnTo>
                    <a:pt x="17948" y="52406"/>
                  </a:lnTo>
                  <a:lnTo>
                    <a:pt x="19867" y="42664"/>
                  </a:lnTo>
                  <a:lnTo>
                    <a:pt x="23044" y="33491"/>
                  </a:lnTo>
                  <a:lnTo>
                    <a:pt x="27156" y="25167"/>
                  </a:lnTo>
                  <a:lnTo>
                    <a:pt x="32234" y="17367"/>
                  </a:lnTo>
                  <a:lnTo>
                    <a:pt x="39841" y="9406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84095" y="2904452"/>
              <a:ext cx="88190" cy="138284"/>
            </a:xfrm>
            <a:custGeom>
              <a:avLst/>
              <a:gdLst/>
              <a:ahLst/>
              <a:cxnLst/>
              <a:rect l="0" t="0" r="0" b="0"/>
              <a:pathLst>
                <a:path w="88190" h="138284">
                  <a:moveTo>
                    <a:pt x="22226" y="43527"/>
                  </a:moveTo>
                  <a:lnTo>
                    <a:pt x="31027" y="46326"/>
                  </a:lnTo>
                  <a:lnTo>
                    <a:pt x="39374" y="47829"/>
                  </a:lnTo>
                  <a:lnTo>
                    <a:pt x="48068" y="48130"/>
                  </a:lnTo>
                  <a:lnTo>
                    <a:pt x="57016" y="47278"/>
                  </a:lnTo>
                  <a:lnTo>
                    <a:pt x="65863" y="45162"/>
                  </a:lnTo>
                  <a:lnTo>
                    <a:pt x="74383" y="41840"/>
                  </a:lnTo>
                  <a:lnTo>
                    <a:pt x="81870" y="37479"/>
                  </a:lnTo>
                  <a:lnTo>
                    <a:pt x="86772" y="31438"/>
                  </a:lnTo>
                  <a:lnTo>
                    <a:pt x="88189" y="23854"/>
                  </a:lnTo>
                  <a:lnTo>
                    <a:pt x="86443" y="16716"/>
                  </a:lnTo>
                  <a:lnTo>
                    <a:pt x="82179" y="10551"/>
                  </a:lnTo>
                  <a:lnTo>
                    <a:pt x="76034" y="5544"/>
                  </a:lnTo>
                  <a:lnTo>
                    <a:pt x="68528" y="2084"/>
                  </a:lnTo>
                  <a:lnTo>
                    <a:pt x="60069" y="247"/>
                  </a:lnTo>
                  <a:lnTo>
                    <a:pt x="51115" y="0"/>
                  </a:lnTo>
                  <a:lnTo>
                    <a:pt x="42181" y="1356"/>
                  </a:lnTo>
                  <a:lnTo>
                    <a:pt x="33547" y="4166"/>
                  </a:lnTo>
                  <a:lnTo>
                    <a:pt x="25445" y="8324"/>
                  </a:lnTo>
                  <a:lnTo>
                    <a:pt x="18147" y="13857"/>
                  </a:lnTo>
                  <a:lnTo>
                    <a:pt x="11729" y="20650"/>
                  </a:lnTo>
                  <a:lnTo>
                    <a:pt x="6417" y="28481"/>
                  </a:lnTo>
                  <a:lnTo>
                    <a:pt x="2672" y="37108"/>
                  </a:lnTo>
                  <a:lnTo>
                    <a:pt x="598" y="46316"/>
                  </a:lnTo>
                  <a:lnTo>
                    <a:pt x="0" y="55940"/>
                  </a:lnTo>
                  <a:lnTo>
                    <a:pt x="578" y="65852"/>
                  </a:lnTo>
                  <a:lnTo>
                    <a:pt x="2043" y="75959"/>
                  </a:lnTo>
                  <a:lnTo>
                    <a:pt x="4311" y="86034"/>
                  </a:lnTo>
                  <a:lnTo>
                    <a:pt x="7503" y="95726"/>
                  </a:lnTo>
                  <a:lnTo>
                    <a:pt x="11616" y="104865"/>
                  </a:lnTo>
                  <a:lnTo>
                    <a:pt x="16788" y="113166"/>
                  </a:lnTo>
                  <a:lnTo>
                    <a:pt x="24198" y="120947"/>
                  </a:lnTo>
                  <a:lnTo>
                    <a:pt x="37848" y="128893"/>
                  </a:lnTo>
                  <a:lnTo>
                    <a:pt x="64340" y="1382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249242" y="2926084"/>
              <a:ext cx="88707" cy="146283"/>
            </a:xfrm>
            <a:custGeom>
              <a:avLst/>
              <a:gdLst/>
              <a:ahLst/>
              <a:cxnLst/>
              <a:rect l="0" t="0" r="0" b="0"/>
              <a:pathLst>
                <a:path w="88707" h="146283">
                  <a:moveTo>
                    <a:pt x="67649" y="11366"/>
                  </a:moveTo>
                  <a:lnTo>
                    <a:pt x="61714" y="5700"/>
                  </a:lnTo>
                  <a:lnTo>
                    <a:pt x="55510" y="2056"/>
                  </a:lnTo>
                  <a:lnTo>
                    <a:pt x="48419" y="156"/>
                  </a:lnTo>
                  <a:lnTo>
                    <a:pt x="40651" y="0"/>
                  </a:lnTo>
                  <a:lnTo>
                    <a:pt x="32653" y="1916"/>
                  </a:lnTo>
                  <a:lnTo>
                    <a:pt x="24721" y="5898"/>
                  </a:lnTo>
                  <a:lnTo>
                    <a:pt x="17293" y="11817"/>
                  </a:lnTo>
                  <a:lnTo>
                    <a:pt x="10996" y="19598"/>
                  </a:lnTo>
                  <a:lnTo>
                    <a:pt x="6070" y="29007"/>
                  </a:lnTo>
                  <a:lnTo>
                    <a:pt x="2578" y="39559"/>
                  </a:lnTo>
                  <a:lnTo>
                    <a:pt x="595" y="50624"/>
                  </a:lnTo>
                  <a:lnTo>
                    <a:pt x="0" y="61801"/>
                  </a:lnTo>
                  <a:lnTo>
                    <a:pt x="547" y="72914"/>
                  </a:lnTo>
                  <a:lnTo>
                    <a:pt x="1968" y="83909"/>
                  </a:lnTo>
                  <a:lnTo>
                    <a:pt x="4038" y="94781"/>
                  </a:lnTo>
                  <a:lnTo>
                    <a:pt x="6900" y="105388"/>
                  </a:lnTo>
                  <a:lnTo>
                    <a:pt x="11030" y="115445"/>
                  </a:lnTo>
                  <a:lnTo>
                    <a:pt x="16589" y="124829"/>
                  </a:lnTo>
                  <a:lnTo>
                    <a:pt x="23441" y="133097"/>
                  </a:lnTo>
                  <a:lnTo>
                    <a:pt x="31337" y="139442"/>
                  </a:lnTo>
                  <a:lnTo>
                    <a:pt x="40010" y="143593"/>
                  </a:lnTo>
                  <a:lnTo>
                    <a:pt x="48981" y="145723"/>
                  </a:lnTo>
                  <a:lnTo>
                    <a:pt x="58545" y="146282"/>
                  </a:lnTo>
                  <a:lnTo>
                    <a:pt x="70654" y="144197"/>
                  </a:lnTo>
                  <a:lnTo>
                    <a:pt x="88706" y="137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85977" y="2726880"/>
              <a:ext cx="36200" cy="336913"/>
            </a:xfrm>
            <a:custGeom>
              <a:avLst/>
              <a:gdLst/>
              <a:ahLst/>
              <a:cxnLst/>
              <a:rect l="0" t="0" r="0" b="0"/>
              <a:pathLst>
                <a:path w="36200" h="336913">
                  <a:moveTo>
                    <a:pt x="4613" y="0"/>
                  </a:moveTo>
                  <a:lnTo>
                    <a:pt x="1813" y="11668"/>
                  </a:lnTo>
                  <a:lnTo>
                    <a:pt x="312" y="22157"/>
                  </a:lnTo>
                  <a:lnTo>
                    <a:pt x="0" y="32468"/>
                  </a:lnTo>
                  <a:lnTo>
                    <a:pt x="507" y="43115"/>
                  </a:lnTo>
                  <a:lnTo>
                    <a:pt x="1327" y="54756"/>
                  </a:lnTo>
                  <a:lnTo>
                    <a:pt x="2151" y="67647"/>
                  </a:lnTo>
                  <a:lnTo>
                    <a:pt x="3181" y="81554"/>
                  </a:lnTo>
                  <a:lnTo>
                    <a:pt x="5004" y="95956"/>
                  </a:lnTo>
                  <a:lnTo>
                    <a:pt x="7887" y="110499"/>
                  </a:lnTo>
                  <a:lnTo>
                    <a:pt x="11467" y="125178"/>
                  </a:lnTo>
                  <a:lnTo>
                    <a:pt x="14956" y="140245"/>
                  </a:lnTo>
                  <a:lnTo>
                    <a:pt x="17897" y="155815"/>
                  </a:lnTo>
                  <a:lnTo>
                    <a:pt x="20346" y="171541"/>
                  </a:lnTo>
                  <a:lnTo>
                    <a:pt x="22671" y="186726"/>
                  </a:lnTo>
                  <a:lnTo>
                    <a:pt x="25118" y="201020"/>
                  </a:lnTo>
                  <a:lnTo>
                    <a:pt x="27608" y="214568"/>
                  </a:lnTo>
                  <a:lnTo>
                    <a:pt x="29833" y="227814"/>
                  </a:lnTo>
                  <a:lnTo>
                    <a:pt x="31631" y="241059"/>
                  </a:lnTo>
                  <a:lnTo>
                    <a:pt x="32992" y="254431"/>
                  </a:lnTo>
                  <a:lnTo>
                    <a:pt x="33981" y="267955"/>
                  </a:lnTo>
                  <a:lnTo>
                    <a:pt x="34681" y="281598"/>
                  </a:lnTo>
                  <a:lnTo>
                    <a:pt x="35168" y="294724"/>
                  </a:lnTo>
                  <a:lnTo>
                    <a:pt x="35556" y="307407"/>
                  </a:lnTo>
                  <a:lnTo>
                    <a:pt x="35880" y="320759"/>
                  </a:lnTo>
                  <a:lnTo>
                    <a:pt x="3619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285306" y="2821637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85372" y="0"/>
                  </a:lnTo>
                  <a:lnTo>
                    <a:pt x="171461" y="0"/>
                  </a:lnTo>
                  <a:lnTo>
                    <a:pt x="156968" y="4"/>
                  </a:lnTo>
                  <a:lnTo>
                    <a:pt x="141939" y="177"/>
                  </a:lnTo>
                  <a:lnTo>
                    <a:pt x="126762" y="826"/>
                  </a:lnTo>
                  <a:lnTo>
                    <a:pt x="111695" y="2074"/>
                  </a:lnTo>
                  <a:lnTo>
                    <a:pt x="96830" y="3727"/>
                  </a:lnTo>
                  <a:lnTo>
                    <a:pt x="82171" y="5375"/>
                  </a:lnTo>
                  <a:lnTo>
                    <a:pt x="67697" y="6778"/>
                  </a:lnTo>
                  <a:lnTo>
                    <a:pt x="53781" y="7873"/>
                  </a:lnTo>
                  <a:lnTo>
                    <a:pt x="39725" y="8801"/>
                  </a:lnTo>
                  <a:lnTo>
                    <a:pt x="23174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72977" y="2937450"/>
              <a:ext cx="123592" cy="151620"/>
            </a:xfrm>
            <a:custGeom>
              <a:avLst/>
              <a:gdLst/>
              <a:ahLst/>
              <a:cxnLst/>
              <a:rect l="0" t="0" r="0" b="0"/>
              <a:pathLst>
                <a:path w="123592" h="151620">
                  <a:moveTo>
                    <a:pt x="75582" y="0"/>
                  </a:moveTo>
                  <a:lnTo>
                    <a:pt x="66781" y="5868"/>
                  </a:lnTo>
                  <a:lnTo>
                    <a:pt x="58434" y="11432"/>
                  </a:lnTo>
                  <a:lnTo>
                    <a:pt x="49745" y="17236"/>
                  </a:lnTo>
                  <a:lnTo>
                    <a:pt x="40969" y="23490"/>
                  </a:lnTo>
                  <a:lnTo>
                    <a:pt x="32771" y="30468"/>
                  </a:lnTo>
                  <a:lnTo>
                    <a:pt x="25486" y="38249"/>
                  </a:lnTo>
                  <a:lnTo>
                    <a:pt x="19123" y="46751"/>
                  </a:lnTo>
                  <a:lnTo>
                    <a:pt x="13542" y="55830"/>
                  </a:lnTo>
                  <a:lnTo>
                    <a:pt x="8576" y="65343"/>
                  </a:lnTo>
                  <a:lnTo>
                    <a:pt x="4395" y="75171"/>
                  </a:lnTo>
                  <a:lnTo>
                    <a:pt x="1483" y="85221"/>
                  </a:lnTo>
                  <a:lnTo>
                    <a:pt x="8" y="95419"/>
                  </a:lnTo>
                  <a:lnTo>
                    <a:pt x="0" y="105556"/>
                  </a:lnTo>
                  <a:lnTo>
                    <a:pt x="1514" y="115288"/>
                  </a:lnTo>
                  <a:lnTo>
                    <a:pt x="4433" y="124455"/>
                  </a:lnTo>
                  <a:lnTo>
                    <a:pt x="8833" y="132746"/>
                  </a:lnTo>
                  <a:lnTo>
                    <a:pt x="15061" y="139636"/>
                  </a:lnTo>
                  <a:lnTo>
                    <a:pt x="23133" y="144968"/>
                  </a:lnTo>
                  <a:lnTo>
                    <a:pt x="32638" y="148735"/>
                  </a:lnTo>
                  <a:lnTo>
                    <a:pt x="42926" y="150904"/>
                  </a:lnTo>
                  <a:lnTo>
                    <a:pt x="53542" y="151619"/>
                  </a:lnTo>
                  <a:lnTo>
                    <a:pt x="64092" y="150984"/>
                  </a:lnTo>
                  <a:lnTo>
                    <a:pt x="74168" y="148971"/>
                  </a:lnTo>
                  <a:lnTo>
                    <a:pt x="83602" y="145689"/>
                  </a:lnTo>
                  <a:lnTo>
                    <a:pt x="92257" y="141200"/>
                  </a:lnTo>
                  <a:lnTo>
                    <a:pt x="99933" y="135438"/>
                  </a:lnTo>
                  <a:lnTo>
                    <a:pt x="106613" y="128483"/>
                  </a:lnTo>
                  <a:lnTo>
                    <a:pt x="112271" y="120373"/>
                  </a:lnTo>
                  <a:lnTo>
                    <a:pt x="116781" y="111026"/>
                  </a:lnTo>
                  <a:lnTo>
                    <a:pt x="120184" y="100520"/>
                  </a:lnTo>
                  <a:lnTo>
                    <a:pt x="122486" y="89211"/>
                  </a:lnTo>
                  <a:lnTo>
                    <a:pt x="123591" y="77629"/>
                  </a:lnTo>
                  <a:lnTo>
                    <a:pt x="123557" y="66109"/>
                  </a:lnTo>
                  <a:lnTo>
                    <a:pt x="122534" y="55037"/>
                  </a:lnTo>
                  <a:lnTo>
                    <a:pt x="120469" y="43745"/>
                  </a:lnTo>
                  <a:lnTo>
                    <a:pt x="116066" y="30128"/>
                  </a:lnTo>
                  <a:lnTo>
                    <a:pt x="10716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43316" y="2737409"/>
              <a:ext cx="189351" cy="315856"/>
            </a:xfrm>
            <a:custGeom>
              <a:avLst/>
              <a:gdLst/>
              <a:ahLst/>
              <a:cxnLst/>
              <a:rect l="0" t="0" r="0" b="0"/>
              <a:pathLst>
                <a:path w="189351" h="315856">
                  <a:moveTo>
                    <a:pt x="0" y="0"/>
                  </a:moveTo>
                  <a:lnTo>
                    <a:pt x="2800" y="8868"/>
                  </a:lnTo>
                  <a:lnTo>
                    <a:pt x="4301" y="17855"/>
                  </a:lnTo>
                  <a:lnTo>
                    <a:pt x="4627" y="27855"/>
                  </a:lnTo>
                  <a:lnTo>
                    <a:pt x="4639" y="39008"/>
                  </a:lnTo>
                  <a:lnTo>
                    <a:pt x="5764" y="51468"/>
                  </a:lnTo>
                  <a:lnTo>
                    <a:pt x="8699" y="65180"/>
                  </a:lnTo>
                  <a:lnTo>
                    <a:pt x="13145" y="79943"/>
                  </a:lnTo>
                  <a:lnTo>
                    <a:pt x="18212" y="95521"/>
                  </a:lnTo>
                  <a:lnTo>
                    <a:pt x="23283" y="111694"/>
                  </a:lnTo>
                  <a:lnTo>
                    <a:pt x="27939" y="128127"/>
                  </a:lnTo>
                  <a:lnTo>
                    <a:pt x="31820" y="144386"/>
                  </a:lnTo>
                  <a:lnTo>
                    <a:pt x="34825" y="160246"/>
                  </a:lnTo>
                  <a:lnTo>
                    <a:pt x="37042" y="175675"/>
                  </a:lnTo>
                  <a:lnTo>
                    <a:pt x="38628" y="190730"/>
                  </a:lnTo>
                  <a:lnTo>
                    <a:pt x="39743" y="205484"/>
                  </a:lnTo>
                  <a:lnTo>
                    <a:pt x="40682" y="219852"/>
                  </a:lnTo>
                  <a:lnTo>
                    <a:pt x="41854" y="233588"/>
                  </a:lnTo>
                  <a:lnTo>
                    <a:pt x="43465" y="246541"/>
                  </a:lnTo>
                  <a:lnTo>
                    <a:pt x="45631" y="256406"/>
                  </a:lnTo>
                  <a:lnTo>
                    <a:pt x="48117" y="260166"/>
                  </a:lnTo>
                  <a:lnTo>
                    <a:pt x="50489" y="258692"/>
                  </a:lnTo>
                  <a:lnTo>
                    <a:pt x="52859" y="253747"/>
                  </a:lnTo>
                  <a:lnTo>
                    <a:pt x="55549" y="246669"/>
                  </a:lnTo>
                  <a:lnTo>
                    <a:pt x="58921" y="238294"/>
                  </a:lnTo>
                  <a:lnTo>
                    <a:pt x="63107" y="229140"/>
                  </a:lnTo>
                  <a:lnTo>
                    <a:pt x="68366" y="220000"/>
                  </a:lnTo>
                  <a:lnTo>
                    <a:pt x="75171" y="211978"/>
                  </a:lnTo>
                  <a:lnTo>
                    <a:pt x="83633" y="205584"/>
                  </a:lnTo>
                  <a:lnTo>
                    <a:pt x="93399" y="201116"/>
                  </a:lnTo>
                  <a:lnTo>
                    <a:pt x="103862" y="198931"/>
                  </a:lnTo>
                  <a:lnTo>
                    <a:pt x="114600" y="198980"/>
                  </a:lnTo>
                  <a:lnTo>
                    <a:pt x="125399" y="200927"/>
                  </a:lnTo>
                  <a:lnTo>
                    <a:pt x="136176" y="204350"/>
                  </a:lnTo>
                  <a:lnTo>
                    <a:pt x="146894" y="208871"/>
                  </a:lnTo>
                  <a:lnTo>
                    <a:pt x="157227" y="214342"/>
                  </a:lnTo>
                  <a:lnTo>
                    <a:pt x="166566" y="220836"/>
                  </a:lnTo>
                  <a:lnTo>
                    <a:pt x="174654" y="228314"/>
                  </a:lnTo>
                  <a:lnTo>
                    <a:pt x="181239" y="236622"/>
                  </a:lnTo>
                  <a:lnTo>
                    <a:pt x="185913" y="245577"/>
                  </a:lnTo>
                  <a:lnTo>
                    <a:pt x="188639" y="255006"/>
                  </a:lnTo>
                  <a:lnTo>
                    <a:pt x="189350" y="264608"/>
                  </a:lnTo>
                  <a:lnTo>
                    <a:pt x="187791" y="273975"/>
                  </a:lnTo>
                  <a:lnTo>
                    <a:pt x="184036" y="282893"/>
                  </a:lnTo>
                  <a:lnTo>
                    <a:pt x="178263" y="291016"/>
                  </a:lnTo>
                  <a:lnTo>
                    <a:pt x="170576" y="297793"/>
                  </a:lnTo>
                  <a:lnTo>
                    <a:pt x="161223" y="303054"/>
                  </a:lnTo>
                  <a:lnTo>
                    <a:pt x="150539" y="306942"/>
                  </a:lnTo>
                  <a:lnTo>
                    <a:pt x="138851" y="309725"/>
                  </a:lnTo>
                  <a:lnTo>
                    <a:pt x="126456" y="311676"/>
                  </a:lnTo>
                  <a:lnTo>
                    <a:pt x="114173" y="313026"/>
                  </a:lnTo>
                  <a:lnTo>
                    <a:pt x="102150" y="314096"/>
                  </a:lnTo>
                  <a:lnTo>
                    <a:pt x="89336" y="314985"/>
                  </a:lnTo>
                  <a:lnTo>
                    <a:pt x="7369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01243" y="3021678"/>
              <a:ext cx="132646" cy="252685"/>
            </a:xfrm>
            <a:custGeom>
              <a:avLst/>
              <a:gdLst/>
              <a:ahLst/>
              <a:cxnLst/>
              <a:rect l="0" t="0" r="0" b="0"/>
              <a:pathLst>
                <a:path w="132646" h="252685">
                  <a:moveTo>
                    <a:pt x="94757" y="0"/>
                  </a:moveTo>
                  <a:lnTo>
                    <a:pt x="97691" y="8869"/>
                  </a:lnTo>
                  <a:lnTo>
                    <a:pt x="100473" y="17856"/>
                  </a:lnTo>
                  <a:lnTo>
                    <a:pt x="103372" y="27851"/>
                  </a:lnTo>
                  <a:lnTo>
                    <a:pt x="106413" y="38832"/>
                  </a:lnTo>
                  <a:lnTo>
                    <a:pt x="109577" y="50643"/>
                  </a:lnTo>
                  <a:lnTo>
                    <a:pt x="112841" y="63102"/>
                  </a:lnTo>
                  <a:lnTo>
                    <a:pt x="116179" y="76039"/>
                  </a:lnTo>
                  <a:lnTo>
                    <a:pt x="119571" y="89320"/>
                  </a:lnTo>
                  <a:lnTo>
                    <a:pt x="122996" y="102842"/>
                  </a:lnTo>
                  <a:lnTo>
                    <a:pt x="126277" y="116530"/>
                  </a:lnTo>
                  <a:lnTo>
                    <a:pt x="129101" y="130332"/>
                  </a:lnTo>
                  <a:lnTo>
                    <a:pt x="131324" y="144207"/>
                  </a:lnTo>
                  <a:lnTo>
                    <a:pt x="132645" y="157966"/>
                  </a:lnTo>
                  <a:lnTo>
                    <a:pt x="132550" y="171284"/>
                  </a:lnTo>
                  <a:lnTo>
                    <a:pt x="130885" y="184012"/>
                  </a:lnTo>
                  <a:lnTo>
                    <a:pt x="127648" y="195847"/>
                  </a:lnTo>
                  <a:lnTo>
                    <a:pt x="122808" y="206270"/>
                  </a:lnTo>
                  <a:lnTo>
                    <a:pt x="116511" y="215127"/>
                  </a:lnTo>
                  <a:lnTo>
                    <a:pt x="108861" y="222413"/>
                  </a:lnTo>
                  <a:lnTo>
                    <a:pt x="99832" y="228099"/>
                  </a:lnTo>
                  <a:lnTo>
                    <a:pt x="89542" y="232338"/>
                  </a:lnTo>
                  <a:lnTo>
                    <a:pt x="78380" y="235561"/>
                  </a:lnTo>
                  <a:lnTo>
                    <a:pt x="66898" y="238355"/>
                  </a:lnTo>
                  <a:lnTo>
                    <a:pt x="55445" y="241092"/>
                  </a:lnTo>
                  <a:lnTo>
                    <a:pt x="44418" y="243774"/>
                  </a:lnTo>
                  <a:lnTo>
                    <a:pt x="33161" y="246406"/>
                  </a:lnTo>
                  <a:lnTo>
                    <a:pt x="19572" y="24922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74942" y="2926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48642" y="2950919"/>
              <a:ext cx="117529" cy="186574"/>
            </a:xfrm>
            <a:custGeom>
              <a:avLst/>
              <a:gdLst/>
              <a:ahLst/>
              <a:cxnLst/>
              <a:rect l="0" t="0" r="0" b="0"/>
              <a:pathLst>
                <a:path w="117529" h="186574">
                  <a:moveTo>
                    <a:pt x="0" y="70759"/>
                  </a:moveTo>
                  <a:lnTo>
                    <a:pt x="8868" y="73626"/>
                  </a:lnTo>
                  <a:lnTo>
                    <a:pt x="17856" y="75768"/>
                  </a:lnTo>
                  <a:lnTo>
                    <a:pt x="27846" y="77367"/>
                  </a:lnTo>
                  <a:lnTo>
                    <a:pt x="38654" y="78374"/>
                  </a:lnTo>
                  <a:lnTo>
                    <a:pt x="49817" y="78574"/>
                  </a:lnTo>
                  <a:lnTo>
                    <a:pt x="61018" y="77914"/>
                  </a:lnTo>
                  <a:lnTo>
                    <a:pt x="71956" y="76330"/>
                  </a:lnTo>
                  <a:lnTo>
                    <a:pt x="82293" y="73670"/>
                  </a:lnTo>
                  <a:lnTo>
                    <a:pt x="91896" y="69944"/>
                  </a:lnTo>
                  <a:lnTo>
                    <a:pt x="100495" y="64986"/>
                  </a:lnTo>
                  <a:lnTo>
                    <a:pt x="107599" y="58377"/>
                  </a:lnTo>
                  <a:lnTo>
                    <a:pt x="113068" y="50048"/>
                  </a:lnTo>
                  <a:lnTo>
                    <a:pt x="116588" y="40541"/>
                  </a:lnTo>
                  <a:lnTo>
                    <a:pt x="117528" y="30783"/>
                  </a:lnTo>
                  <a:lnTo>
                    <a:pt x="115783" y="21350"/>
                  </a:lnTo>
                  <a:lnTo>
                    <a:pt x="111527" y="12918"/>
                  </a:lnTo>
                  <a:lnTo>
                    <a:pt x="104941" y="6399"/>
                  </a:lnTo>
                  <a:lnTo>
                    <a:pt x="96376" y="2103"/>
                  </a:lnTo>
                  <a:lnTo>
                    <a:pt x="86577" y="0"/>
                  </a:lnTo>
                  <a:lnTo>
                    <a:pt x="76557" y="12"/>
                  </a:lnTo>
                  <a:lnTo>
                    <a:pt x="66907" y="1871"/>
                  </a:lnTo>
                  <a:lnTo>
                    <a:pt x="57975" y="5368"/>
                  </a:lnTo>
                  <a:lnTo>
                    <a:pt x="50048" y="10448"/>
                  </a:lnTo>
                  <a:lnTo>
                    <a:pt x="43163" y="16933"/>
                  </a:lnTo>
                  <a:lnTo>
                    <a:pt x="37182" y="24555"/>
                  </a:lnTo>
                  <a:lnTo>
                    <a:pt x="31915" y="33041"/>
                  </a:lnTo>
                  <a:lnTo>
                    <a:pt x="27188" y="42160"/>
                  </a:lnTo>
                  <a:lnTo>
                    <a:pt x="23180" y="51892"/>
                  </a:lnTo>
                  <a:lnTo>
                    <a:pt x="20390" y="62410"/>
                  </a:lnTo>
                  <a:lnTo>
                    <a:pt x="18996" y="73742"/>
                  </a:lnTo>
                  <a:lnTo>
                    <a:pt x="18874" y="85624"/>
                  </a:lnTo>
                  <a:lnTo>
                    <a:pt x="19780" y="97599"/>
                  </a:lnTo>
                  <a:lnTo>
                    <a:pt x="21468" y="109391"/>
                  </a:lnTo>
                  <a:lnTo>
                    <a:pt x="23888" y="120749"/>
                  </a:lnTo>
                  <a:lnTo>
                    <a:pt x="27183" y="131376"/>
                  </a:lnTo>
                  <a:lnTo>
                    <a:pt x="31364" y="141185"/>
                  </a:lnTo>
                  <a:lnTo>
                    <a:pt x="36475" y="150093"/>
                  </a:lnTo>
                  <a:lnTo>
                    <a:pt x="42663" y="157938"/>
                  </a:lnTo>
                  <a:lnTo>
                    <a:pt x="49893" y="164732"/>
                  </a:lnTo>
                  <a:lnTo>
                    <a:pt x="57741" y="170482"/>
                  </a:lnTo>
                  <a:lnTo>
                    <a:pt x="66356" y="175671"/>
                  </a:lnTo>
                  <a:lnTo>
                    <a:pt x="77609" y="180756"/>
                  </a:lnTo>
                  <a:lnTo>
                    <a:pt x="94756" y="186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55656" y="2986499"/>
              <a:ext cx="119370" cy="174086"/>
            </a:xfrm>
            <a:custGeom>
              <a:avLst/>
              <a:gdLst/>
              <a:ahLst/>
              <a:cxnLst/>
              <a:rect l="0" t="0" r="0" b="0"/>
              <a:pathLst>
                <a:path w="119370" h="174086">
                  <a:moveTo>
                    <a:pt x="77255" y="3594"/>
                  </a:moveTo>
                  <a:lnTo>
                    <a:pt x="68520" y="862"/>
                  </a:lnTo>
                  <a:lnTo>
                    <a:pt x="60814" y="0"/>
                  </a:lnTo>
                  <a:lnTo>
                    <a:pt x="53412" y="990"/>
                  </a:lnTo>
                  <a:lnTo>
                    <a:pt x="46151" y="3529"/>
                  </a:lnTo>
                  <a:lnTo>
                    <a:pt x="38972" y="7313"/>
                  </a:lnTo>
                  <a:lnTo>
                    <a:pt x="31856" y="12057"/>
                  </a:lnTo>
                  <a:lnTo>
                    <a:pt x="25111" y="17836"/>
                  </a:lnTo>
                  <a:lnTo>
                    <a:pt x="19342" y="25063"/>
                  </a:lnTo>
                  <a:lnTo>
                    <a:pt x="14793" y="33842"/>
                  </a:lnTo>
                  <a:lnTo>
                    <a:pt x="11230" y="43837"/>
                  </a:lnTo>
                  <a:lnTo>
                    <a:pt x="8142" y="54463"/>
                  </a:lnTo>
                  <a:lnTo>
                    <a:pt x="5181" y="65313"/>
                  </a:lnTo>
                  <a:lnTo>
                    <a:pt x="2512" y="76190"/>
                  </a:lnTo>
                  <a:lnTo>
                    <a:pt x="698" y="87020"/>
                  </a:lnTo>
                  <a:lnTo>
                    <a:pt x="0" y="97778"/>
                  </a:lnTo>
                  <a:lnTo>
                    <a:pt x="531" y="108307"/>
                  </a:lnTo>
                  <a:lnTo>
                    <a:pt x="2416" y="118310"/>
                  </a:lnTo>
                  <a:lnTo>
                    <a:pt x="5587" y="127667"/>
                  </a:lnTo>
                  <a:lnTo>
                    <a:pt x="10158" y="136257"/>
                  </a:lnTo>
                  <a:lnTo>
                    <a:pt x="16500" y="143882"/>
                  </a:lnTo>
                  <a:lnTo>
                    <a:pt x="24654" y="150529"/>
                  </a:lnTo>
                  <a:lnTo>
                    <a:pt x="34383" y="156332"/>
                  </a:lnTo>
                  <a:lnTo>
                    <a:pt x="45354" y="161472"/>
                  </a:lnTo>
                  <a:lnTo>
                    <a:pt x="57238" y="166110"/>
                  </a:lnTo>
                  <a:lnTo>
                    <a:pt x="69358" y="170041"/>
                  </a:lnTo>
                  <a:lnTo>
                    <a:pt x="81990" y="172985"/>
                  </a:lnTo>
                  <a:lnTo>
                    <a:pt x="97356" y="174085"/>
                  </a:lnTo>
                  <a:lnTo>
                    <a:pt x="119369" y="172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27669" y="2821637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8599" y="11735"/>
                  </a:lnTo>
                  <a:lnTo>
                    <a:pt x="15025" y="22864"/>
                  </a:lnTo>
                  <a:lnTo>
                    <a:pt x="19835" y="34471"/>
                  </a:lnTo>
                  <a:lnTo>
                    <a:pt x="23376" y="46978"/>
                  </a:lnTo>
                  <a:lnTo>
                    <a:pt x="25922" y="60935"/>
                  </a:lnTo>
                  <a:lnTo>
                    <a:pt x="27714" y="76488"/>
                  </a:lnTo>
                  <a:lnTo>
                    <a:pt x="28957" y="93145"/>
                  </a:lnTo>
                  <a:lnTo>
                    <a:pt x="29810" y="110007"/>
                  </a:lnTo>
                  <a:lnTo>
                    <a:pt x="30395" y="126523"/>
                  </a:lnTo>
                  <a:lnTo>
                    <a:pt x="30960" y="142355"/>
                  </a:lnTo>
                  <a:lnTo>
                    <a:pt x="31872" y="157213"/>
                  </a:lnTo>
                  <a:lnTo>
                    <a:pt x="33299" y="171068"/>
                  </a:lnTo>
                  <a:lnTo>
                    <a:pt x="35071" y="184542"/>
                  </a:lnTo>
                  <a:lnTo>
                    <a:pt x="36799" y="198743"/>
                  </a:lnTo>
                  <a:lnTo>
                    <a:pt x="38259" y="214228"/>
                  </a:lnTo>
                  <a:lnTo>
                    <a:pt x="39561" y="230718"/>
                  </a:lnTo>
                  <a:lnTo>
                    <a:pt x="41041" y="247406"/>
                  </a:lnTo>
                  <a:lnTo>
                    <a:pt x="42884" y="263776"/>
                  </a:lnTo>
                  <a:lnTo>
                    <a:pt x="44962" y="279635"/>
                  </a:lnTo>
                  <a:lnTo>
                    <a:pt x="47121" y="296829"/>
                  </a:lnTo>
                  <a:lnTo>
                    <a:pt x="49555" y="320212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411855" y="2938763"/>
              <a:ext cx="273741" cy="19745"/>
            </a:xfrm>
            <a:custGeom>
              <a:avLst/>
              <a:gdLst/>
              <a:ahLst/>
              <a:cxnLst/>
              <a:rect l="0" t="0" r="0" b="0"/>
              <a:pathLst>
                <a:path w="273741" h="19745">
                  <a:moveTo>
                    <a:pt x="273740" y="19744"/>
                  </a:moveTo>
                  <a:lnTo>
                    <a:pt x="264805" y="16811"/>
                  </a:lnTo>
                  <a:lnTo>
                    <a:pt x="255178" y="14029"/>
                  </a:lnTo>
                  <a:lnTo>
                    <a:pt x="243891" y="11134"/>
                  </a:lnTo>
                  <a:lnTo>
                    <a:pt x="231224" y="8266"/>
                  </a:lnTo>
                  <a:lnTo>
                    <a:pt x="217744" y="5749"/>
                  </a:lnTo>
                  <a:lnTo>
                    <a:pt x="203863" y="3738"/>
                  </a:lnTo>
                  <a:lnTo>
                    <a:pt x="189482" y="2226"/>
                  </a:lnTo>
                  <a:lnTo>
                    <a:pt x="174094" y="1131"/>
                  </a:lnTo>
                  <a:lnTo>
                    <a:pt x="157491" y="363"/>
                  </a:lnTo>
                  <a:lnTo>
                    <a:pt x="139919" y="0"/>
                  </a:lnTo>
                  <a:lnTo>
                    <a:pt x="121891" y="280"/>
                  </a:lnTo>
                  <a:lnTo>
                    <a:pt x="103772" y="1282"/>
                  </a:lnTo>
                  <a:lnTo>
                    <a:pt x="86045" y="2938"/>
                  </a:lnTo>
                  <a:lnTo>
                    <a:pt x="69374" y="5120"/>
                  </a:lnTo>
                  <a:lnTo>
                    <a:pt x="54034" y="7695"/>
                  </a:lnTo>
                  <a:lnTo>
                    <a:pt x="40385" y="10400"/>
                  </a:lnTo>
                  <a:lnTo>
                    <a:pt x="27730" y="13115"/>
                  </a:lnTo>
                  <a:lnTo>
                    <a:pt x="14958" y="16075"/>
                  </a:lnTo>
                  <a:lnTo>
                    <a:pt x="0" y="19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37741" y="2990093"/>
              <a:ext cx="27725" cy="189514"/>
            </a:xfrm>
            <a:custGeom>
              <a:avLst/>
              <a:gdLst/>
              <a:ahLst/>
              <a:cxnLst/>
              <a:rect l="0" t="0" r="0" b="0"/>
              <a:pathLst>
                <a:path w="27725" h="189514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22" y="25851"/>
                  </a:lnTo>
                  <a:lnTo>
                    <a:pt x="19270" y="35145"/>
                  </a:lnTo>
                  <a:lnTo>
                    <a:pt x="22636" y="45288"/>
                  </a:lnTo>
                  <a:lnTo>
                    <a:pt x="25240" y="56338"/>
                  </a:lnTo>
                  <a:lnTo>
                    <a:pt x="26994" y="68350"/>
                  </a:lnTo>
                  <a:lnTo>
                    <a:pt x="27724" y="81469"/>
                  </a:lnTo>
                  <a:lnTo>
                    <a:pt x="27432" y="95656"/>
                  </a:lnTo>
                  <a:lnTo>
                    <a:pt x="26101" y="110418"/>
                  </a:lnTo>
                  <a:lnTo>
                    <a:pt x="23612" y="124940"/>
                  </a:lnTo>
                  <a:lnTo>
                    <a:pt x="20022" y="138764"/>
                  </a:lnTo>
                  <a:lnTo>
                    <a:pt x="15814" y="151356"/>
                  </a:lnTo>
                  <a:lnTo>
                    <a:pt x="11397" y="163173"/>
                  </a:lnTo>
                  <a:lnTo>
                    <a:pt x="6384" y="17524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011150" y="2969036"/>
              <a:ext cx="75160" cy="200042"/>
            </a:xfrm>
            <a:custGeom>
              <a:avLst/>
              <a:gdLst/>
              <a:ahLst/>
              <a:cxnLst/>
              <a:rect l="0" t="0" r="0" b="0"/>
              <a:pathLst>
                <a:path w="75160" h="200042">
                  <a:moveTo>
                    <a:pt x="0" y="0"/>
                  </a:moveTo>
                  <a:lnTo>
                    <a:pt x="8734" y="5934"/>
                  </a:lnTo>
                  <a:lnTo>
                    <a:pt x="16441" y="12139"/>
                  </a:lnTo>
                  <a:lnTo>
                    <a:pt x="23843" y="19235"/>
                  </a:lnTo>
                  <a:lnTo>
                    <a:pt x="31104" y="27175"/>
                  </a:lnTo>
                  <a:lnTo>
                    <a:pt x="38282" y="35822"/>
                  </a:lnTo>
                  <a:lnTo>
                    <a:pt x="45403" y="45021"/>
                  </a:lnTo>
                  <a:lnTo>
                    <a:pt x="52321" y="54793"/>
                  </a:lnTo>
                  <a:lnTo>
                    <a:pt x="58739" y="65331"/>
                  </a:lnTo>
                  <a:lnTo>
                    <a:pt x="64528" y="76673"/>
                  </a:lnTo>
                  <a:lnTo>
                    <a:pt x="69397" y="88559"/>
                  </a:lnTo>
                  <a:lnTo>
                    <a:pt x="72837" y="100537"/>
                  </a:lnTo>
                  <a:lnTo>
                    <a:pt x="74703" y="112334"/>
                  </a:lnTo>
                  <a:lnTo>
                    <a:pt x="75159" y="123866"/>
                  </a:lnTo>
                  <a:lnTo>
                    <a:pt x="74485" y="135142"/>
                  </a:lnTo>
                  <a:lnTo>
                    <a:pt x="72961" y="146199"/>
                  </a:lnTo>
                  <a:lnTo>
                    <a:pt x="70783" y="156826"/>
                  </a:lnTo>
                  <a:lnTo>
                    <a:pt x="67745" y="167705"/>
                  </a:lnTo>
                  <a:lnTo>
                    <a:pt x="62465" y="180912"/>
                  </a:lnTo>
                  <a:lnTo>
                    <a:pt x="52642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871165" y="3769202"/>
            <a:ext cx="866245" cy="863337"/>
            <a:chOff x="1871165" y="3769202"/>
            <a:chExt cx="866245" cy="863337"/>
          </a:xfrm>
        </p:grpSpPr>
        <p:sp>
          <p:nvSpPr>
            <p:cNvPr id="97" name="Freeform 96"/>
            <p:cNvSpPr/>
            <p:nvPr/>
          </p:nvSpPr>
          <p:spPr>
            <a:xfrm>
              <a:off x="1871165" y="3769202"/>
              <a:ext cx="276649" cy="606167"/>
            </a:xfrm>
            <a:custGeom>
              <a:avLst/>
              <a:gdLst/>
              <a:ahLst/>
              <a:cxnLst/>
              <a:rect l="0" t="0" r="0" b="0"/>
              <a:pathLst>
                <a:path w="276649" h="606167">
                  <a:moveTo>
                    <a:pt x="34493" y="0"/>
                  </a:moveTo>
                  <a:lnTo>
                    <a:pt x="28759" y="11869"/>
                  </a:lnTo>
                  <a:lnTo>
                    <a:pt x="24475" y="24278"/>
                  </a:lnTo>
                  <a:lnTo>
                    <a:pt x="21269" y="38465"/>
                  </a:lnTo>
                  <a:lnTo>
                    <a:pt x="18908" y="54172"/>
                  </a:lnTo>
                  <a:lnTo>
                    <a:pt x="17211" y="70817"/>
                  </a:lnTo>
                  <a:lnTo>
                    <a:pt x="16015" y="87948"/>
                  </a:lnTo>
                  <a:lnTo>
                    <a:pt x="15187" y="105149"/>
                  </a:lnTo>
                  <a:lnTo>
                    <a:pt x="14619" y="121984"/>
                  </a:lnTo>
                  <a:lnTo>
                    <a:pt x="14232" y="138274"/>
                  </a:lnTo>
                  <a:lnTo>
                    <a:pt x="13970" y="154516"/>
                  </a:lnTo>
                  <a:lnTo>
                    <a:pt x="13794" y="171719"/>
                  </a:lnTo>
                  <a:lnTo>
                    <a:pt x="13675" y="190373"/>
                  </a:lnTo>
                  <a:lnTo>
                    <a:pt x="13596" y="210312"/>
                  </a:lnTo>
                  <a:lnTo>
                    <a:pt x="13543" y="231003"/>
                  </a:lnTo>
                  <a:lnTo>
                    <a:pt x="13507" y="252026"/>
                  </a:lnTo>
                  <a:lnTo>
                    <a:pt x="13483" y="272836"/>
                  </a:lnTo>
                  <a:lnTo>
                    <a:pt x="13467" y="292722"/>
                  </a:lnTo>
                  <a:lnTo>
                    <a:pt x="13452" y="311380"/>
                  </a:lnTo>
                  <a:lnTo>
                    <a:pt x="13272" y="328703"/>
                  </a:lnTo>
                  <a:lnTo>
                    <a:pt x="12619" y="344586"/>
                  </a:lnTo>
                  <a:lnTo>
                    <a:pt x="11367" y="359130"/>
                  </a:lnTo>
                  <a:lnTo>
                    <a:pt x="9713" y="372732"/>
                  </a:lnTo>
                  <a:lnTo>
                    <a:pt x="8063" y="385955"/>
                  </a:lnTo>
                  <a:lnTo>
                    <a:pt x="6659" y="399161"/>
                  </a:lnTo>
                  <a:lnTo>
                    <a:pt x="5566" y="412663"/>
                  </a:lnTo>
                  <a:lnTo>
                    <a:pt x="4757" y="426800"/>
                  </a:lnTo>
                  <a:lnTo>
                    <a:pt x="4179" y="441687"/>
                  </a:lnTo>
                  <a:lnTo>
                    <a:pt x="3774" y="457262"/>
                  </a:lnTo>
                  <a:lnTo>
                    <a:pt x="3494" y="473395"/>
                  </a:lnTo>
                  <a:lnTo>
                    <a:pt x="3303" y="489945"/>
                  </a:lnTo>
                  <a:lnTo>
                    <a:pt x="3174" y="506634"/>
                  </a:lnTo>
                  <a:lnTo>
                    <a:pt x="3086" y="523063"/>
                  </a:lnTo>
                  <a:lnTo>
                    <a:pt x="3022" y="539034"/>
                  </a:lnTo>
                  <a:lnTo>
                    <a:pt x="2810" y="554368"/>
                  </a:lnTo>
                  <a:lnTo>
                    <a:pt x="2135" y="568825"/>
                  </a:lnTo>
                  <a:lnTo>
                    <a:pt x="888" y="582349"/>
                  </a:lnTo>
                  <a:lnTo>
                    <a:pt x="0" y="594392"/>
                  </a:lnTo>
                  <a:lnTo>
                    <a:pt x="1786" y="602805"/>
                  </a:lnTo>
                  <a:lnTo>
                    <a:pt x="7130" y="606166"/>
                  </a:lnTo>
                  <a:lnTo>
                    <a:pt x="14843" y="605766"/>
                  </a:lnTo>
                  <a:lnTo>
                    <a:pt x="24245" y="603122"/>
                  </a:lnTo>
                  <a:lnTo>
                    <a:pt x="34945" y="599438"/>
                  </a:lnTo>
                  <a:lnTo>
                    <a:pt x="46630" y="595409"/>
                  </a:lnTo>
                  <a:lnTo>
                    <a:pt x="59202" y="591513"/>
                  </a:lnTo>
                  <a:lnTo>
                    <a:pt x="72763" y="588175"/>
                  </a:lnTo>
                  <a:lnTo>
                    <a:pt x="87278" y="585543"/>
                  </a:lnTo>
                  <a:lnTo>
                    <a:pt x="102276" y="583414"/>
                  </a:lnTo>
                  <a:lnTo>
                    <a:pt x="116964" y="581358"/>
                  </a:lnTo>
                  <a:lnTo>
                    <a:pt x="130925" y="579120"/>
                  </a:lnTo>
                  <a:lnTo>
                    <a:pt x="144418" y="576783"/>
                  </a:lnTo>
                  <a:lnTo>
                    <a:pt x="158158" y="574666"/>
                  </a:lnTo>
                  <a:lnTo>
                    <a:pt x="172544" y="572949"/>
                  </a:lnTo>
                  <a:lnTo>
                    <a:pt x="187327" y="571813"/>
                  </a:lnTo>
                  <a:lnTo>
                    <a:pt x="201805" y="571508"/>
                  </a:lnTo>
                  <a:lnTo>
                    <a:pt x="215576" y="572077"/>
                  </a:lnTo>
                  <a:lnTo>
                    <a:pt x="228317" y="573065"/>
                  </a:lnTo>
                  <a:lnTo>
                    <a:pt x="240986" y="573615"/>
                  </a:lnTo>
                  <a:lnTo>
                    <a:pt x="255808" y="572658"/>
                  </a:lnTo>
                  <a:lnTo>
                    <a:pt x="276648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48866" y="4106114"/>
              <a:ext cx="158408" cy="229502"/>
            </a:xfrm>
            <a:custGeom>
              <a:avLst/>
              <a:gdLst/>
              <a:ahLst/>
              <a:cxnLst/>
              <a:rect l="0" t="0" r="0" b="0"/>
              <a:pathLst>
                <a:path w="158408" h="229502">
                  <a:moveTo>
                    <a:pt x="9476" y="63171"/>
                  </a:moveTo>
                  <a:lnTo>
                    <a:pt x="6609" y="74905"/>
                  </a:lnTo>
                  <a:lnTo>
                    <a:pt x="4467" y="86035"/>
                  </a:lnTo>
                  <a:lnTo>
                    <a:pt x="2864" y="97633"/>
                  </a:lnTo>
                  <a:lnTo>
                    <a:pt x="1683" y="109794"/>
                  </a:lnTo>
                  <a:lnTo>
                    <a:pt x="834" y="122454"/>
                  </a:lnTo>
                  <a:lnTo>
                    <a:pt x="241" y="135505"/>
                  </a:lnTo>
                  <a:lnTo>
                    <a:pt x="0" y="148685"/>
                  </a:lnTo>
                  <a:lnTo>
                    <a:pt x="364" y="161602"/>
                  </a:lnTo>
                  <a:lnTo>
                    <a:pt x="1433" y="174059"/>
                  </a:lnTo>
                  <a:lnTo>
                    <a:pt x="3473" y="185879"/>
                  </a:lnTo>
                  <a:lnTo>
                    <a:pt x="6979" y="196825"/>
                  </a:lnTo>
                  <a:lnTo>
                    <a:pt x="12086" y="206840"/>
                  </a:lnTo>
                  <a:lnTo>
                    <a:pt x="18789" y="215549"/>
                  </a:lnTo>
                  <a:lnTo>
                    <a:pt x="27108" y="222196"/>
                  </a:lnTo>
                  <a:lnTo>
                    <a:pt x="36885" y="226555"/>
                  </a:lnTo>
                  <a:lnTo>
                    <a:pt x="47686" y="228855"/>
                  </a:lnTo>
                  <a:lnTo>
                    <a:pt x="58919" y="229501"/>
                  </a:lnTo>
                  <a:lnTo>
                    <a:pt x="70205" y="228890"/>
                  </a:lnTo>
                  <a:lnTo>
                    <a:pt x="81221" y="226872"/>
                  </a:lnTo>
                  <a:lnTo>
                    <a:pt x="91618" y="222792"/>
                  </a:lnTo>
                  <a:lnTo>
                    <a:pt x="101276" y="216464"/>
                  </a:lnTo>
                  <a:lnTo>
                    <a:pt x="110253" y="208455"/>
                  </a:lnTo>
                  <a:lnTo>
                    <a:pt x="118677" y="199777"/>
                  </a:lnTo>
                  <a:lnTo>
                    <a:pt x="126678" y="191086"/>
                  </a:lnTo>
                  <a:lnTo>
                    <a:pt x="134206" y="182490"/>
                  </a:lnTo>
                  <a:lnTo>
                    <a:pt x="141043" y="173740"/>
                  </a:lnTo>
                  <a:lnTo>
                    <a:pt x="147116" y="164663"/>
                  </a:lnTo>
                  <a:lnTo>
                    <a:pt x="152179" y="154906"/>
                  </a:lnTo>
                  <a:lnTo>
                    <a:pt x="155749" y="143899"/>
                  </a:lnTo>
                  <a:lnTo>
                    <a:pt x="157706" y="131449"/>
                  </a:lnTo>
                  <a:lnTo>
                    <a:pt x="158394" y="117848"/>
                  </a:lnTo>
                  <a:lnTo>
                    <a:pt x="158407" y="103653"/>
                  </a:lnTo>
                  <a:lnTo>
                    <a:pt x="158158" y="89261"/>
                  </a:lnTo>
                  <a:lnTo>
                    <a:pt x="157689" y="75023"/>
                  </a:lnTo>
                  <a:lnTo>
                    <a:pt x="156776" y="61318"/>
                  </a:lnTo>
                  <a:lnTo>
                    <a:pt x="155318" y="48302"/>
                  </a:lnTo>
                  <a:lnTo>
                    <a:pt x="153500" y="36388"/>
                  </a:lnTo>
                  <a:lnTo>
                    <a:pt x="151543" y="25168"/>
                  </a:lnTo>
                  <a:lnTo>
                    <a:pt x="149275" y="13657"/>
                  </a:lnTo>
                  <a:lnTo>
                    <a:pt x="1463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383484" y="4038641"/>
              <a:ext cx="132827" cy="207569"/>
            </a:xfrm>
            <a:custGeom>
              <a:avLst/>
              <a:gdLst/>
              <a:ahLst/>
              <a:cxnLst/>
              <a:rect l="0" t="0" r="0" b="0"/>
              <a:pathLst>
                <a:path w="132827" h="207569">
                  <a:moveTo>
                    <a:pt x="111769" y="56944"/>
                  </a:moveTo>
                  <a:lnTo>
                    <a:pt x="111635" y="45343"/>
                  </a:lnTo>
                  <a:lnTo>
                    <a:pt x="110355" y="35495"/>
                  </a:lnTo>
                  <a:lnTo>
                    <a:pt x="107753" y="26499"/>
                  </a:lnTo>
                  <a:lnTo>
                    <a:pt x="103688" y="18402"/>
                  </a:lnTo>
                  <a:lnTo>
                    <a:pt x="97758" y="11673"/>
                  </a:lnTo>
                  <a:lnTo>
                    <a:pt x="89923" y="6460"/>
                  </a:lnTo>
                  <a:lnTo>
                    <a:pt x="80598" y="2779"/>
                  </a:lnTo>
                  <a:lnTo>
                    <a:pt x="70439" y="670"/>
                  </a:lnTo>
                  <a:lnTo>
                    <a:pt x="59918" y="0"/>
                  </a:lnTo>
                  <a:lnTo>
                    <a:pt x="49605" y="836"/>
                  </a:lnTo>
                  <a:lnTo>
                    <a:pt x="40220" y="3517"/>
                  </a:lnTo>
                  <a:lnTo>
                    <a:pt x="32064" y="8060"/>
                  </a:lnTo>
                  <a:lnTo>
                    <a:pt x="25081" y="14210"/>
                  </a:lnTo>
                  <a:lnTo>
                    <a:pt x="19067" y="21627"/>
                  </a:lnTo>
                  <a:lnTo>
                    <a:pt x="13799" y="29988"/>
                  </a:lnTo>
                  <a:lnTo>
                    <a:pt x="9240" y="39194"/>
                  </a:lnTo>
                  <a:lnTo>
                    <a:pt x="5542" y="49350"/>
                  </a:lnTo>
                  <a:lnTo>
                    <a:pt x="2721" y="60436"/>
                  </a:lnTo>
                  <a:lnTo>
                    <a:pt x="824" y="72150"/>
                  </a:lnTo>
                  <a:lnTo>
                    <a:pt x="0" y="84013"/>
                  </a:lnTo>
                  <a:lnTo>
                    <a:pt x="225" y="95733"/>
                  </a:lnTo>
                  <a:lnTo>
                    <a:pt x="1343" y="107214"/>
                  </a:lnTo>
                  <a:lnTo>
                    <a:pt x="3156" y="118455"/>
                  </a:lnTo>
                  <a:lnTo>
                    <a:pt x="5489" y="129494"/>
                  </a:lnTo>
                  <a:lnTo>
                    <a:pt x="8359" y="140212"/>
                  </a:lnTo>
                  <a:lnTo>
                    <a:pt x="11963" y="150344"/>
                  </a:lnTo>
                  <a:lnTo>
                    <a:pt x="16355" y="159791"/>
                  </a:lnTo>
                  <a:lnTo>
                    <a:pt x="21610" y="168612"/>
                  </a:lnTo>
                  <a:lnTo>
                    <a:pt x="27894" y="176923"/>
                  </a:lnTo>
                  <a:lnTo>
                    <a:pt x="35203" y="184840"/>
                  </a:lnTo>
                  <a:lnTo>
                    <a:pt x="43553" y="192140"/>
                  </a:lnTo>
                  <a:lnTo>
                    <a:pt x="53061" y="198292"/>
                  </a:lnTo>
                  <a:lnTo>
                    <a:pt x="63670" y="203087"/>
                  </a:lnTo>
                  <a:lnTo>
                    <a:pt x="74878" y="206307"/>
                  </a:lnTo>
                  <a:lnTo>
                    <a:pt x="85861" y="207568"/>
                  </a:lnTo>
                  <a:lnTo>
                    <a:pt x="96160" y="206867"/>
                  </a:lnTo>
                  <a:lnTo>
                    <a:pt x="105390" y="204789"/>
                  </a:lnTo>
                  <a:lnTo>
                    <a:pt x="113971" y="202121"/>
                  </a:lnTo>
                  <a:lnTo>
                    <a:pt x="122649" y="198634"/>
                  </a:lnTo>
                  <a:lnTo>
                    <a:pt x="132826" y="193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558425" y="4095585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23" y="23843"/>
                  </a:lnTo>
                  <a:lnTo>
                    <a:pt x="15696" y="31104"/>
                  </a:lnTo>
                  <a:lnTo>
                    <a:pt x="21826" y="38283"/>
                  </a:lnTo>
                  <a:lnTo>
                    <a:pt x="29005" y="45409"/>
                  </a:lnTo>
                  <a:lnTo>
                    <a:pt x="36920" y="52499"/>
                  </a:lnTo>
                  <a:lnTo>
                    <a:pt x="45066" y="59566"/>
                  </a:lnTo>
                  <a:lnTo>
                    <a:pt x="53124" y="66607"/>
                  </a:lnTo>
                  <a:lnTo>
                    <a:pt x="60676" y="73326"/>
                  </a:lnTo>
                  <a:lnTo>
                    <a:pt x="67866" y="79793"/>
                  </a:lnTo>
                  <a:lnTo>
                    <a:pt x="75318" y="86575"/>
                  </a:lnTo>
                  <a:lnTo>
                    <a:pt x="842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495253" y="4032414"/>
              <a:ext cx="242157" cy="600125"/>
            </a:xfrm>
            <a:custGeom>
              <a:avLst/>
              <a:gdLst/>
              <a:ahLst/>
              <a:cxnLst/>
              <a:rect l="0" t="0" r="0" b="0"/>
              <a:pathLst>
                <a:path w="242157" h="600125">
                  <a:moveTo>
                    <a:pt x="242156" y="0"/>
                  </a:moveTo>
                  <a:lnTo>
                    <a:pt x="236288" y="8868"/>
                  </a:lnTo>
                  <a:lnTo>
                    <a:pt x="230724" y="17855"/>
                  </a:lnTo>
                  <a:lnTo>
                    <a:pt x="224925" y="27850"/>
                  </a:lnTo>
                  <a:lnTo>
                    <a:pt x="218844" y="38831"/>
                  </a:lnTo>
                  <a:lnTo>
                    <a:pt x="212514" y="50642"/>
                  </a:lnTo>
                  <a:lnTo>
                    <a:pt x="205986" y="63092"/>
                  </a:lnTo>
                  <a:lnTo>
                    <a:pt x="199310" y="75684"/>
                  </a:lnTo>
                  <a:lnTo>
                    <a:pt x="192528" y="87669"/>
                  </a:lnTo>
                  <a:lnTo>
                    <a:pt x="185675" y="98688"/>
                  </a:lnTo>
                  <a:lnTo>
                    <a:pt x="178938" y="108898"/>
                  </a:lnTo>
                  <a:lnTo>
                    <a:pt x="172641" y="118755"/>
                  </a:lnTo>
                  <a:lnTo>
                    <a:pt x="166916" y="128585"/>
                  </a:lnTo>
                  <a:lnTo>
                    <a:pt x="161410" y="138851"/>
                  </a:lnTo>
                  <a:lnTo>
                    <a:pt x="155413" y="150202"/>
                  </a:lnTo>
                  <a:lnTo>
                    <a:pt x="148568" y="162877"/>
                  </a:lnTo>
                  <a:lnTo>
                    <a:pt x="141172" y="176461"/>
                  </a:lnTo>
                  <a:lnTo>
                    <a:pt x="133968" y="190111"/>
                  </a:lnTo>
                  <a:lnTo>
                    <a:pt x="127382" y="203328"/>
                  </a:lnTo>
                  <a:lnTo>
                    <a:pt x="121503" y="216132"/>
                  </a:lnTo>
                  <a:lnTo>
                    <a:pt x="116255" y="228868"/>
                  </a:lnTo>
                  <a:lnTo>
                    <a:pt x="111501" y="241769"/>
                  </a:lnTo>
                  <a:lnTo>
                    <a:pt x="106953" y="254907"/>
                  </a:lnTo>
                  <a:lnTo>
                    <a:pt x="102199" y="268274"/>
                  </a:lnTo>
                  <a:lnTo>
                    <a:pt x="97034" y="281824"/>
                  </a:lnTo>
                  <a:lnTo>
                    <a:pt x="91596" y="295350"/>
                  </a:lnTo>
                  <a:lnTo>
                    <a:pt x="86252" y="308505"/>
                  </a:lnTo>
                  <a:lnTo>
                    <a:pt x="81214" y="321134"/>
                  </a:lnTo>
                  <a:lnTo>
                    <a:pt x="76528" y="333410"/>
                  </a:lnTo>
                  <a:lnTo>
                    <a:pt x="72154" y="345726"/>
                  </a:lnTo>
                  <a:lnTo>
                    <a:pt x="68028" y="358306"/>
                  </a:lnTo>
                  <a:lnTo>
                    <a:pt x="64089" y="371045"/>
                  </a:lnTo>
                  <a:lnTo>
                    <a:pt x="60283" y="383604"/>
                  </a:lnTo>
                  <a:lnTo>
                    <a:pt x="56571" y="395801"/>
                  </a:lnTo>
                  <a:lnTo>
                    <a:pt x="52924" y="407772"/>
                  </a:lnTo>
                  <a:lnTo>
                    <a:pt x="49322" y="419875"/>
                  </a:lnTo>
                  <a:lnTo>
                    <a:pt x="45750" y="432323"/>
                  </a:lnTo>
                  <a:lnTo>
                    <a:pt x="42199" y="445482"/>
                  </a:lnTo>
                  <a:lnTo>
                    <a:pt x="38661" y="459919"/>
                  </a:lnTo>
                  <a:lnTo>
                    <a:pt x="35129" y="475816"/>
                  </a:lnTo>
                  <a:lnTo>
                    <a:pt x="31434" y="492714"/>
                  </a:lnTo>
                  <a:lnTo>
                    <a:pt x="27268" y="509742"/>
                  </a:lnTo>
                  <a:lnTo>
                    <a:pt x="22508" y="526362"/>
                  </a:lnTo>
                  <a:lnTo>
                    <a:pt x="17494" y="542007"/>
                  </a:lnTo>
                  <a:lnTo>
                    <a:pt x="12440" y="557553"/>
                  </a:lnTo>
                  <a:lnTo>
                    <a:pt x="6899" y="575475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3463875" y="3667869"/>
            <a:ext cx="525254" cy="524109"/>
            <a:chOff x="3463875" y="3667869"/>
            <a:chExt cx="525254" cy="524109"/>
          </a:xfrm>
        </p:grpSpPr>
        <p:sp>
          <p:nvSpPr>
            <p:cNvPr id="103" name="Freeform 102"/>
            <p:cNvSpPr/>
            <p:nvPr/>
          </p:nvSpPr>
          <p:spPr>
            <a:xfrm>
              <a:off x="3463875" y="3748145"/>
              <a:ext cx="157929" cy="431669"/>
            </a:xfrm>
            <a:custGeom>
              <a:avLst/>
              <a:gdLst/>
              <a:ahLst/>
              <a:cxnLst/>
              <a:rect l="0" t="0" r="0" b="0"/>
              <a:pathLst>
                <a:path w="157929" h="43166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1"/>
                  </a:lnTo>
                  <a:lnTo>
                    <a:pt x="178" y="50309"/>
                  </a:lnTo>
                  <a:lnTo>
                    <a:pt x="826" y="64638"/>
                  </a:lnTo>
                  <a:lnTo>
                    <a:pt x="2075" y="79115"/>
                  </a:lnTo>
                  <a:lnTo>
                    <a:pt x="3727" y="93912"/>
                  </a:lnTo>
                  <a:lnTo>
                    <a:pt x="5376" y="109584"/>
                  </a:lnTo>
                  <a:lnTo>
                    <a:pt x="6783" y="126385"/>
                  </a:lnTo>
                  <a:lnTo>
                    <a:pt x="8049" y="144260"/>
                  </a:lnTo>
                  <a:lnTo>
                    <a:pt x="9505" y="163024"/>
                  </a:lnTo>
                  <a:lnTo>
                    <a:pt x="11332" y="182461"/>
                  </a:lnTo>
                  <a:lnTo>
                    <a:pt x="13389" y="202225"/>
                  </a:lnTo>
                  <a:lnTo>
                    <a:pt x="15317" y="221868"/>
                  </a:lnTo>
                  <a:lnTo>
                    <a:pt x="16916" y="241149"/>
                  </a:lnTo>
                  <a:lnTo>
                    <a:pt x="18311" y="260028"/>
                  </a:lnTo>
                  <a:lnTo>
                    <a:pt x="19854" y="278551"/>
                  </a:lnTo>
                  <a:lnTo>
                    <a:pt x="21740" y="296787"/>
                  </a:lnTo>
                  <a:lnTo>
                    <a:pt x="23838" y="314646"/>
                  </a:lnTo>
                  <a:lnTo>
                    <a:pt x="25792" y="331879"/>
                  </a:lnTo>
                  <a:lnTo>
                    <a:pt x="27408" y="348401"/>
                  </a:lnTo>
                  <a:lnTo>
                    <a:pt x="28815" y="364277"/>
                  </a:lnTo>
                  <a:lnTo>
                    <a:pt x="30367" y="379632"/>
                  </a:lnTo>
                  <a:lnTo>
                    <a:pt x="32236" y="394501"/>
                  </a:lnTo>
                  <a:lnTo>
                    <a:pt x="33493" y="405749"/>
                  </a:lnTo>
                  <a:lnTo>
                    <a:pt x="33063" y="409606"/>
                  </a:lnTo>
                  <a:lnTo>
                    <a:pt x="31482" y="407742"/>
                  </a:lnTo>
                  <a:lnTo>
                    <a:pt x="29381" y="402029"/>
                  </a:lnTo>
                  <a:lnTo>
                    <a:pt x="27326" y="393300"/>
                  </a:lnTo>
                  <a:lnTo>
                    <a:pt x="25605" y="382161"/>
                  </a:lnTo>
                  <a:lnTo>
                    <a:pt x="24445" y="369497"/>
                  </a:lnTo>
                  <a:lnTo>
                    <a:pt x="24113" y="356406"/>
                  </a:lnTo>
                  <a:lnTo>
                    <a:pt x="24667" y="343540"/>
                  </a:lnTo>
                  <a:lnTo>
                    <a:pt x="26004" y="331128"/>
                  </a:lnTo>
                  <a:lnTo>
                    <a:pt x="27964" y="319179"/>
                  </a:lnTo>
                  <a:lnTo>
                    <a:pt x="30399" y="307631"/>
                  </a:lnTo>
                  <a:lnTo>
                    <a:pt x="33507" y="296722"/>
                  </a:lnTo>
                  <a:lnTo>
                    <a:pt x="37803" y="286986"/>
                  </a:lnTo>
                  <a:lnTo>
                    <a:pt x="43473" y="278628"/>
                  </a:lnTo>
                  <a:lnTo>
                    <a:pt x="50400" y="271861"/>
                  </a:lnTo>
                  <a:lnTo>
                    <a:pt x="58345" y="267063"/>
                  </a:lnTo>
                  <a:lnTo>
                    <a:pt x="67055" y="264250"/>
                  </a:lnTo>
                  <a:lnTo>
                    <a:pt x="76158" y="263310"/>
                  </a:lnTo>
                  <a:lnTo>
                    <a:pt x="85181" y="264183"/>
                  </a:lnTo>
                  <a:lnTo>
                    <a:pt x="93874" y="266660"/>
                  </a:lnTo>
                  <a:lnTo>
                    <a:pt x="102184" y="270592"/>
                  </a:lnTo>
                  <a:lnTo>
                    <a:pt x="110151" y="275971"/>
                  </a:lnTo>
                  <a:lnTo>
                    <a:pt x="117836" y="282665"/>
                  </a:lnTo>
                  <a:lnTo>
                    <a:pt x="124981" y="290599"/>
                  </a:lnTo>
                  <a:lnTo>
                    <a:pt x="131029" y="299827"/>
                  </a:lnTo>
                  <a:lnTo>
                    <a:pt x="135768" y="310258"/>
                  </a:lnTo>
                  <a:lnTo>
                    <a:pt x="139459" y="321686"/>
                  </a:lnTo>
                  <a:lnTo>
                    <a:pt x="142635" y="333881"/>
                  </a:lnTo>
                  <a:lnTo>
                    <a:pt x="145659" y="346635"/>
                  </a:lnTo>
                  <a:lnTo>
                    <a:pt x="148551" y="359755"/>
                  </a:lnTo>
                  <a:lnTo>
                    <a:pt x="151353" y="374665"/>
                  </a:lnTo>
                  <a:lnTo>
                    <a:pt x="154320" y="396023"/>
                  </a:lnTo>
                  <a:lnTo>
                    <a:pt x="15792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659368" y="4013897"/>
              <a:ext cx="162477" cy="153270"/>
            </a:xfrm>
            <a:custGeom>
              <a:avLst/>
              <a:gdLst/>
              <a:ahLst/>
              <a:cxnLst/>
              <a:rect l="0" t="0" r="0" b="0"/>
              <a:pathLst>
                <a:path w="162477" h="153270">
                  <a:moveTo>
                    <a:pt x="109834" y="81688"/>
                  </a:moveTo>
                  <a:lnTo>
                    <a:pt x="109767" y="70020"/>
                  </a:lnTo>
                  <a:lnTo>
                    <a:pt x="109126" y="59531"/>
                  </a:lnTo>
                  <a:lnTo>
                    <a:pt x="107825" y="49234"/>
                  </a:lnTo>
                  <a:lnTo>
                    <a:pt x="105793" y="39105"/>
                  </a:lnTo>
                  <a:lnTo>
                    <a:pt x="102828" y="29410"/>
                  </a:lnTo>
                  <a:lnTo>
                    <a:pt x="98899" y="20288"/>
                  </a:lnTo>
                  <a:lnTo>
                    <a:pt x="93804" y="12203"/>
                  </a:lnTo>
                  <a:lnTo>
                    <a:pt x="87104" y="5987"/>
                  </a:lnTo>
                  <a:lnTo>
                    <a:pt x="78715" y="1928"/>
                  </a:lnTo>
                  <a:lnTo>
                    <a:pt x="69168" y="0"/>
                  </a:lnTo>
                  <a:lnTo>
                    <a:pt x="59382" y="137"/>
                  </a:lnTo>
                  <a:lnTo>
                    <a:pt x="49918" y="2083"/>
                  </a:lnTo>
                  <a:lnTo>
                    <a:pt x="40956" y="5641"/>
                  </a:lnTo>
                  <a:lnTo>
                    <a:pt x="32484" y="10762"/>
                  </a:lnTo>
                  <a:lnTo>
                    <a:pt x="24427" y="17280"/>
                  </a:lnTo>
                  <a:lnTo>
                    <a:pt x="17018" y="25094"/>
                  </a:lnTo>
                  <a:lnTo>
                    <a:pt x="10785" y="34240"/>
                  </a:lnTo>
                  <a:lnTo>
                    <a:pt x="5928" y="44617"/>
                  </a:lnTo>
                  <a:lnTo>
                    <a:pt x="2496" y="56008"/>
                  </a:lnTo>
                  <a:lnTo>
                    <a:pt x="557" y="68178"/>
                  </a:lnTo>
                  <a:lnTo>
                    <a:pt x="0" y="80911"/>
                  </a:lnTo>
                  <a:lnTo>
                    <a:pt x="743" y="93714"/>
                  </a:lnTo>
                  <a:lnTo>
                    <a:pt x="2829" y="105849"/>
                  </a:lnTo>
                  <a:lnTo>
                    <a:pt x="6159" y="116967"/>
                  </a:lnTo>
                  <a:lnTo>
                    <a:pt x="10682" y="126905"/>
                  </a:lnTo>
                  <a:lnTo>
                    <a:pt x="16465" y="135516"/>
                  </a:lnTo>
                  <a:lnTo>
                    <a:pt x="23426" y="142851"/>
                  </a:lnTo>
                  <a:lnTo>
                    <a:pt x="31200" y="148624"/>
                  </a:lnTo>
                  <a:lnTo>
                    <a:pt x="39257" y="152156"/>
                  </a:lnTo>
                  <a:lnTo>
                    <a:pt x="47261" y="153269"/>
                  </a:lnTo>
                  <a:lnTo>
                    <a:pt x="54922" y="152068"/>
                  </a:lnTo>
                  <a:lnTo>
                    <a:pt x="61913" y="148679"/>
                  </a:lnTo>
                  <a:lnTo>
                    <a:pt x="68132" y="143400"/>
                  </a:lnTo>
                  <a:lnTo>
                    <a:pt x="73646" y="136621"/>
                  </a:lnTo>
                  <a:lnTo>
                    <a:pt x="78592" y="128717"/>
                  </a:lnTo>
                  <a:lnTo>
                    <a:pt x="83104" y="119995"/>
                  </a:lnTo>
                  <a:lnTo>
                    <a:pt x="87137" y="110531"/>
                  </a:lnTo>
                  <a:lnTo>
                    <a:pt x="90474" y="100195"/>
                  </a:lnTo>
                  <a:lnTo>
                    <a:pt x="93066" y="89079"/>
                  </a:lnTo>
                  <a:lnTo>
                    <a:pt x="95465" y="80739"/>
                  </a:lnTo>
                  <a:lnTo>
                    <a:pt x="98404" y="79172"/>
                  </a:lnTo>
                  <a:lnTo>
                    <a:pt x="101982" y="82510"/>
                  </a:lnTo>
                  <a:lnTo>
                    <a:pt x="106260" y="88743"/>
                  </a:lnTo>
                  <a:lnTo>
                    <a:pt x="111209" y="96666"/>
                  </a:lnTo>
                  <a:lnTo>
                    <a:pt x="116723" y="105572"/>
                  </a:lnTo>
                  <a:lnTo>
                    <a:pt x="122757" y="114608"/>
                  </a:lnTo>
                  <a:lnTo>
                    <a:pt x="130151" y="123531"/>
                  </a:lnTo>
                  <a:lnTo>
                    <a:pt x="141789" y="133111"/>
                  </a:lnTo>
                  <a:lnTo>
                    <a:pt x="162476" y="144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57992" y="3667869"/>
              <a:ext cx="131137" cy="524109"/>
            </a:xfrm>
            <a:custGeom>
              <a:avLst/>
              <a:gdLst/>
              <a:ahLst/>
              <a:cxnLst/>
              <a:rect l="0" t="0" r="0" b="0"/>
              <a:pathLst>
                <a:path w="131137" h="524109">
                  <a:moveTo>
                    <a:pt x="100723" y="396131"/>
                  </a:moveTo>
                  <a:lnTo>
                    <a:pt x="100656" y="384463"/>
                  </a:lnTo>
                  <a:lnTo>
                    <a:pt x="100016" y="373974"/>
                  </a:lnTo>
                  <a:lnTo>
                    <a:pt x="98710" y="363677"/>
                  </a:lnTo>
                  <a:lnTo>
                    <a:pt x="96505" y="353548"/>
                  </a:lnTo>
                  <a:lnTo>
                    <a:pt x="92892" y="343853"/>
                  </a:lnTo>
                  <a:lnTo>
                    <a:pt x="87718" y="334730"/>
                  </a:lnTo>
                  <a:lnTo>
                    <a:pt x="81143" y="326646"/>
                  </a:lnTo>
                  <a:lnTo>
                    <a:pt x="73443" y="320429"/>
                  </a:lnTo>
                  <a:lnTo>
                    <a:pt x="64900" y="316370"/>
                  </a:lnTo>
                  <a:lnTo>
                    <a:pt x="55913" y="314442"/>
                  </a:lnTo>
                  <a:lnTo>
                    <a:pt x="46968" y="314579"/>
                  </a:lnTo>
                  <a:lnTo>
                    <a:pt x="38332" y="316526"/>
                  </a:lnTo>
                  <a:lnTo>
                    <a:pt x="30231" y="320084"/>
                  </a:lnTo>
                  <a:lnTo>
                    <a:pt x="22936" y="325205"/>
                  </a:lnTo>
                  <a:lnTo>
                    <a:pt x="16515" y="331722"/>
                  </a:lnTo>
                  <a:lnTo>
                    <a:pt x="11033" y="339537"/>
                  </a:lnTo>
                  <a:lnTo>
                    <a:pt x="6641" y="348683"/>
                  </a:lnTo>
                  <a:lnTo>
                    <a:pt x="3318" y="359054"/>
                  </a:lnTo>
                  <a:lnTo>
                    <a:pt x="1069" y="370273"/>
                  </a:lnTo>
                  <a:lnTo>
                    <a:pt x="0" y="381795"/>
                  </a:lnTo>
                  <a:lnTo>
                    <a:pt x="52" y="393288"/>
                  </a:lnTo>
                  <a:lnTo>
                    <a:pt x="883" y="404784"/>
                  </a:lnTo>
                  <a:lnTo>
                    <a:pt x="1970" y="416569"/>
                  </a:lnTo>
                  <a:lnTo>
                    <a:pt x="2998" y="428790"/>
                  </a:lnTo>
                  <a:lnTo>
                    <a:pt x="4007" y="441285"/>
                  </a:lnTo>
                  <a:lnTo>
                    <a:pt x="5291" y="453682"/>
                  </a:lnTo>
                  <a:lnTo>
                    <a:pt x="7012" y="465760"/>
                  </a:lnTo>
                  <a:lnTo>
                    <a:pt x="9337" y="477311"/>
                  </a:lnTo>
                  <a:lnTo>
                    <a:pt x="12510" y="488069"/>
                  </a:lnTo>
                  <a:lnTo>
                    <a:pt x="16585" y="497960"/>
                  </a:lnTo>
                  <a:lnTo>
                    <a:pt x="21781" y="506754"/>
                  </a:lnTo>
                  <a:lnTo>
                    <a:pt x="28551" y="513990"/>
                  </a:lnTo>
                  <a:lnTo>
                    <a:pt x="36987" y="519548"/>
                  </a:lnTo>
                  <a:lnTo>
                    <a:pt x="46566" y="523128"/>
                  </a:lnTo>
                  <a:lnTo>
                    <a:pt x="56373" y="524108"/>
                  </a:lnTo>
                  <a:lnTo>
                    <a:pt x="65848" y="522394"/>
                  </a:lnTo>
                  <a:lnTo>
                    <a:pt x="74647" y="518328"/>
                  </a:lnTo>
                  <a:lnTo>
                    <a:pt x="82477" y="512402"/>
                  </a:lnTo>
                  <a:lnTo>
                    <a:pt x="89294" y="505089"/>
                  </a:lnTo>
                  <a:lnTo>
                    <a:pt x="95227" y="496776"/>
                  </a:lnTo>
                  <a:lnTo>
                    <a:pt x="100462" y="487759"/>
                  </a:lnTo>
                  <a:lnTo>
                    <a:pt x="105171" y="478247"/>
                  </a:lnTo>
                  <a:lnTo>
                    <a:pt x="109337" y="468065"/>
                  </a:lnTo>
                  <a:lnTo>
                    <a:pt x="112764" y="456706"/>
                  </a:lnTo>
                  <a:lnTo>
                    <a:pt x="115409" y="443993"/>
                  </a:lnTo>
                  <a:lnTo>
                    <a:pt x="117525" y="430368"/>
                  </a:lnTo>
                  <a:lnTo>
                    <a:pt x="119560" y="416684"/>
                  </a:lnTo>
                  <a:lnTo>
                    <a:pt x="121779" y="403430"/>
                  </a:lnTo>
                  <a:lnTo>
                    <a:pt x="124102" y="390260"/>
                  </a:lnTo>
                  <a:lnTo>
                    <a:pt x="126208" y="376212"/>
                  </a:lnTo>
                  <a:lnTo>
                    <a:pt x="127921" y="360796"/>
                  </a:lnTo>
                  <a:lnTo>
                    <a:pt x="129224" y="344000"/>
                  </a:lnTo>
                  <a:lnTo>
                    <a:pt x="130173" y="326035"/>
                  </a:lnTo>
                  <a:lnTo>
                    <a:pt x="130841" y="307178"/>
                  </a:lnTo>
                  <a:lnTo>
                    <a:pt x="131136" y="288159"/>
                  </a:lnTo>
                  <a:lnTo>
                    <a:pt x="130810" y="270090"/>
                  </a:lnTo>
                  <a:lnTo>
                    <a:pt x="129780" y="253499"/>
                  </a:lnTo>
                  <a:lnTo>
                    <a:pt x="128277" y="238227"/>
                  </a:lnTo>
                  <a:lnTo>
                    <a:pt x="126729" y="223736"/>
                  </a:lnTo>
                  <a:lnTo>
                    <a:pt x="125394" y="209602"/>
                  </a:lnTo>
                  <a:lnTo>
                    <a:pt x="124346" y="195275"/>
                  </a:lnTo>
                  <a:lnTo>
                    <a:pt x="123568" y="180036"/>
                  </a:lnTo>
                  <a:lnTo>
                    <a:pt x="123001" y="163594"/>
                  </a:lnTo>
                  <a:lnTo>
                    <a:pt x="122264" y="146326"/>
                  </a:lnTo>
                  <a:lnTo>
                    <a:pt x="120698" y="129050"/>
                  </a:lnTo>
                  <a:lnTo>
                    <a:pt x="118010" y="112249"/>
                  </a:lnTo>
                  <a:lnTo>
                    <a:pt x="114406" y="96055"/>
                  </a:lnTo>
                  <a:lnTo>
                    <a:pt x="110377" y="80421"/>
                  </a:lnTo>
                  <a:lnTo>
                    <a:pt x="106256" y="65246"/>
                  </a:lnTo>
                  <a:lnTo>
                    <a:pt x="102033" y="50581"/>
                  </a:lnTo>
                  <a:lnTo>
                    <a:pt x="97447" y="36639"/>
                  </a:lnTo>
                  <a:lnTo>
                    <a:pt x="92364" y="23504"/>
                  </a:lnTo>
                  <a:lnTo>
                    <a:pt x="86799" y="12072"/>
                  </a:lnTo>
                  <a:lnTo>
                    <a:pt x="80831" y="4047"/>
                  </a:lnTo>
                  <a:lnTo>
                    <a:pt x="74563" y="72"/>
                  </a:lnTo>
                  <a:lnTo>
                    <a:pt x="68404" y="0"/>
                  </a:lnTo>
                  <a:lnTo>
                    <a:pt x="63035" y="3442"/>
                  </a:lnTo>
                  <a:lnTo>
                    <a:pt x="58763" y="9796"/>
                  </a:lnTo>
                  <a:lnTo>
                    <a:pt x="55557" y="18566"/>
                  </a:lnTo>
                  <a:lnTo>
                    <a:pt x="53240" y="29469"/>
                  </a:lnTo>
                  <a:lnTo>
                    <a:pt x="51612" y="42159"/>
                  </a:lnTo>
                  <a:lnTo>
                    <a:pt x="50652" y="56250"/>
                  </a:lnTo>
                  <a:lnTo>
                    <a:pt x="50523" y="71385"/>
                  </a:lnTo>
                  <a:lnTo>
                    <a:pt x="51248" y="87269"/>
                  </a:lnTo>
                  <a:lnTo>
                    <a:pt x="52715" y="103681"/>
                  </a:lnTo>
                  <a:lnTo>
                    <a:pt x="54771" y="120459"/>
                  </a:lnTo>
                  <a:lnTo>
                    <a:pt x="57265" y="137491"/>
                  </a:lnTo>
                  <a:lnTo>
                    <a:pt x="60075" y="154861"/>
                  </a:lnTo>
                  <a:lnTo>
                    <a:pt x="63107" y="172822"/>
                  </a:lnTo>
                  <a:lnTo>
                    <a:pt x="66292" y="191461"/>
                  </a:lnTo>
                  <a:lnTo>
                    <a:pt x="69582" y="210556"/>
                  </a:lnTo>
                  <a:lnTo>
                    <a:pt x="72945" y="229681"/>
                  </a:lnTo>
                  <a:lnTo>
                    <a:pt x="76360" y="248584"/>
                  </a:lnTo>
                  <a:lnTo>
                    <a:pt x="79976" y="267194"/>
                  </a:lnTo>
                  <a:lnTo>
                    <a:pt x="84090" y="285528"/>
                  </a:lnTo>
                  <a:lnTo>
                    <a:pt x="88814" y="303630"/>
                  </a:lnTo>
                  <a:lnTo>
                    <a:pt x="93804" y="321377"/>
                  </a:lnTo>
                  <a:lnTo>
                    <a:pt x="98841" y="340523"/>
                  </a:lnTo>
                  <a:lnTo>
                    <a:pt x="104366" y="366106"/>
                  </a:lnTo>
                  <a:lnTo>
                    <a:pt x="111251" y="406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4622010" y="3596710"/>
            <a:ext cx="1842488" cy="826538"/>
            <a:chOff x="4622010" y="3596710"/>
            <a:chExt cx="1842488" cy="826538"/>
          </a:xfrm>
        </p:grpSpPr>
        <p:sp>
          <p:nvSpPr>
            <p:cNvPr id="107" name="Freeform 106"/>
            <p:cNvSpPr/>
            <p:nvPr/>
          </p:nvSpPr>
          <p:spPr>
            <a:xfrm>
              <a:off x="4622010" y="3674445"/>
              <a:ext cx="73700" cy="484312"/>
            </a:xfrm>
            <a:custGeom>
              <a:avLst/>
              <a:gdLst/>
              <a:ahLst/>
              <a:cxnLst/>
              <a:rect l="0" t="0" r="0" b="0"/>
              <a:pathLst>
                <a:path w="73700" h="484312">
                  <a:moveTo>
                    <a:pt x="0" y="0"/>
                  </a:moveTo>
                  <a:lnTo>
                    <a:pt x="2934" y="11869"/>
                  </a:lnTo>
                  <a:lnTo>
                    <a:pt x="5716" y="24279"/>
                  </a:lnTo>
                  <a:lnTo>
                    <a:pt x="8611" y="38471"/>
                  </a:lnTo>
                  <a:lnTo>
                    <a:pt x="11479" y="54351"/>
                  </a:lnTo>
                  <a:lnTo>
                    <a:pt x="13995" y="71644"/>
                  </a:lnTo>
                  <a:lnTo>
                    <a:pt x="16010" y="90028"/>
                  </a:lnTo>
                  <a:lnTo>
                    <a:pt x="17696" y="109054"/>
                  </a:lnTo>
                  <a:lnTo>
                    <a:pt x="19439" y="128185"/>
                  </a:lnTo>
                  <a:lnTo>
                    <a:pt x="21465" y="147127"/>
                  </a:lnTo>
                  <a:lnTo>
                    <a:pt x="23827" y="166114"/>
                  </a:lnTo>
                  <a:lnTo>
                    <a:pt x="26491" y="185773"/>
                  </a:lnTo>
                  <a:lnTo>
                    <a:pt x="29398" y="206409"/>
                  </a:lnTo>
                  <a:lnTo>
                    <a:pt x="32486" y="227846"/>
                  </a:lnTo>
                  <a:lnTo>
                    <a:pt x="35704" y="249623"/>
                  </a:lnTo>
                  <a:lnTo>
                    <a:pt x="39016" y="271419"/>
                  </a:lnTo>
                  <a:lnTo>
                    <a:pt x="42390" y="292938"/>
                  </a:lnTo>
                  <a:lnTo>
                    <a:pt x="45809" y="313839"/>
                  </a:lnTo>
                  <a:lnTo>
                    <a:pt x="49252" y="334001"/>
                  </a:lnTo>
                  <a:lnTo>
                    <a:pt x="52548" y="353319"/>
                  </a:lnTo>
                  <a:lnTo>
                    <a:pt x="55382" y="371613"/>
                  </a:lnTo>
                  <a:lnTo>
                    <a:pt x="57624" y="388881"/>
                  </a:lnTo>
                  <a:lnTo>
                    <a:pt x="59468" y="405106"/>
                  </a:lnTo>
                  <a:lnTo>
                    <a:pt x="61321" y="420172"/>
                  </a:lnTo>
                  <a:lnTo>
                    <a:pt x="63419" y="434111"/>
                  </a:lnTo>
                  <a:lnTo>
                    <a:pt x="65668" y="446650"/>
                  </a:lnTo>
                  <a:lnTo>
                    <a:pt x="67962" y="458360"/>
                  </a:lnTo>
                  <a:lnTo>
                    <a:pt x="70506" y="470270"/>
                  </a:lnTo>
                  <a:lnTo>
                    <a:pt x="73699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719060" y="3853430"/>
              <a:ext cx="145106" cy="273742"/>
            </a:xfrm>
            <a:custGeom>
              <a:avLst/>
              <a:gdLst/>
              <a:ahLst/>
              <a:cxnLst/>
              <a:rect l="0" t="0" r="0" b="0"/>
              <a:pathLst>
                <a:path w="145106" h="273742">
                  <a:moveTo>
                    <a:pt x="92463" y="0"/>
                  </a:moveTo>
                  <a:lnTo>
                    <a:pt x="86595" y="5934"/>
                  </a:lnTo>
                  <a:lnTo>
                    <a:pt x="81031" y="12139"/>
                  </a:lnTo>
                  <a:lnTo>
                    <a:pt x="75236" y="19234"/>
                  </a:lnTo>
                  <a:lnTo>
                    <a:pt x="69329" y="27174"/>
                  </a:lnTo>
                  <a:lnTo>
                    <a:pt x="63648" y="35821"/>
                  </a:lnTo>
                  <a:lnTo>
                    <a:pt x="58368" y="45016"/>
                  </a:lnTo>
                  <a:lnTo>
                    <a:pt x="53345" y="54615"/>
                  </a:lnTo>
                  <a:lnTo>
                    <a:pt x="48210" y="64505"/>
                  </a:lnTo>
                  <a:lnTo>
                    <a:pt x="42755" y="74593"/>
                  </a:lnTo>
                  <a:lnTo>
                    <a:pt x="36938" y="84654"/>
                  </a:lnTo>
                  <a:lnTo>
                    <a:pt x="30801" y="94335"/>
                  </a:lnTo>
                  <a:lnTo>
                    <a:pt x="24415" y="103481"/>
                  </a:lnTo>
                  <a:lnTo>
                    <a:pt x="18007" y="112267"/>
                  </a:lnTo>
                  <a:lnTo>
                    <a:pt x="11938" y="121087"/>
                  </a:lnTo>
                  <a:lnTo>
                    <a:pt x="6397" y="130169"/>
                  </a:lnTo>
                  <a:lnTo>
                    <a:pt x="2034" y="139405"/>
                  </a:lnTo>
                  <a:lnTo>
                    <a:pt x="0" y="148459"/>
                  </a:lnTo>
                  <a:lnTo>
                    <a:pt x="713" y="157139"/>
                  </a:lnTo>
                  <a:lnTo>
                    <a:pt x="3957" y="165256"/>
                  </a:lnTo>
                  <a:lnTo>
                    <a:pt x="9257" y="172555"/>
                  </a:lnTo>
                  <a:lnTo>
                    <a:pt x="16115" y="178984"/>
                  </a:lnTo>
                  <a:lnTo>
                    <a:pt x="24105" y="184809"/>
                  </a:lnTo>
                  <a:lnTo>
                    <a:pt x="32897" y="190496"/>
                  </a:lnTo>
                  <a:lnTo>
                    <a:pt x="42245" y="196328"/>
                  </a:lnTo>
                  <a:lnTo>
                    <a:pt x="51976" y="202400"/>
                  </a:lnTo>
                  <a:lnTo>
                    <a:pt x="61967" y="208710"/>
                  </a:lnTo>
                  <a:lnTo>
                    <a:pt x="72130" y="215217"/>
                  </a:lnTo>
                  <a:lnTo>
                    <a:pt x="82244" y="221875"/>
                  </a:lnTo>
                  <a:lnTo>
                    <a:pt x="91963" y="228644"/>
                  </a:lnTo>
                  <a:lnTo>
                    <a:pt x="101126" y="235488"/>
                  </a:lnTo>
                  <a:lnTo>
                    <a:pt x="109640" y="242271"/>
                  </a:lnTo>
                  <a:lnTo>
                    <a:pt x="118333" y="249530"/>
                  </a:lnTo>
                  <a:lnTo>
                    <a:pt x="129085" y="259022"/>
                  </a:lnTo>
                  <a:lnTo>
                    <a:pt x="14510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874694" y="3942683"/>
              <a:ext cx="168457" cy="183758"/>
            </a:xfrm>
            <a:custGeom>
              <a:avLst/>
              <a:gdLst/>
              <a:ahLst/>
              <a:cxnLst/>
              <a:rect l="0" t="0" r="0" b="0"/>
              <a:pathLst>
                <a:path w="168457" h="183758">
                  <a:moveTo>
                    <a:pt x="0" y="58146"/>
                  </a:moveTo>
                  <a:lnTo>
                    <a:pt x="2934" y="66947"/>
                  </a:lnTo>
                  <a:lnTo>
                    <a:pt x="5716" y="75293"/>
                  </a:lnTo>
                  <a:lnTo>
                    <a:pt x="8616" y="83992"/>
                  </a:lnTo>
                  <a:lnTo>
                    <a:pt x="11656" y="93113"/>
                  </a:lnTo>
                  <a:lnTo>
                    <a:pt x="14821" y="102608"/>
                  </a:lnTo>
                  <a:lnTo>
                    <a:pt x="18085" y="112400"/>
                  </a:lnTo>
                  <a:lnTo>
                    <a:pt x="21423" y="122414"/>
                  </a:lnTo>
                  <a:lnTo>
                    <a:pt x="24814" y="132589"/>
                  </a:lnTo>
                  <a:lnTo>
                    <a:pt x="28243" y="142875"/>
                  </a:lnTo>
                  <a:lnTo>
                    <a:pt x="31697" y="153239"/>
                  </a:lnTo>
                  <a:lnTo>
                    <a:pt x="35170" y="163657"/>
                  </a:lnTo>
                  <a:lnTo>
                    <a:pt x="38630" y="174037"/>
                  </a:lnTo>
                  <a:lnTo>
                    <a:pt x="41211" y="181779"/>
                  </a:lnTo>
                  <a:lnTo>
                    <a:pt x="41870" y="183757"/>
                  </a:lnTo>
                  <a:lnTo>
                    <a:pt x="41002" y="181144"/>
                  </a:lnTo>
                  <a:lnTo>
                    <a:pt x="39152" y="175245"/>
                  </a:lnTo>
                  <a:lnTo>
                    <a:pt x="36690" y="166563"/>
                  </a:lnTo>
                  <a:lnTo>
                    <a:pt x="33854" y="155533"/>
                  </a:lnTo>
                  <a:lnTo>
                    <a:pt x="30948" y="142645"/>
                  </a:lnTo>
                  <a:lnTo>
                    <a:pt x="28366" y="128362"/>
                  </a:lnTo>
                  <a:lnTo>
                    <a:pt x="26296" y="113078"/>
                  </a:lnTo>
                  <a:lnTo>
                    <a:pt x="24905" y="97418"/>
                  </a:lnTo>
                  <a:lnTo>
                    <a:pt x="24419" y="82213"/>
                  </a:lnTo>
                  <a:lnTo>
                    <a:pt x="24875" y="67880"/>
                  </a:lnTo>
                  <a:lnTo>
                    <a:pt x="26317" y="54460"/>
                  </a:lnTo>
                  <a:lnTo>
                    <a:pt x="28880" y="41826"/>
                  </a:lnTo>
                  <a:lnTo>
                    <a:pt x="32538" y="29823"/>
                  </a:lnTo>
                  <a:lnTo>
                    <a:pt x="37451" y="18947"/>
                  </a:lnTo>
                  <a:lnTo>
                    <a:pt x="44030" y="10297"/>
                  </a:lnTo>
                  <a:lnTo>
                    <a:pt x="52338" y="4300"/>
                  </a:lnTo>
                  <a:lnTo>
                    <a:pt x="61832" y="916"/>
                  </a:lnTo>
                  <a:lnTo>
                    <a:pt x="71581" y="0"/>
                  </a:lnTo>
                  <a:lnTo>
                    <a:pt x="81021" y="1199"/>
                  </a:lnTo>
                  <a:lnTo>
                    <a:pt x="89967" y="4069"/>
                  </a:lnTo>
                  <a:lnTo>
                    <a:pt x="98428" y="8188"/>
                  </a:lnTo>
                  <a:lnTo>
                    <a:pt x="106482" y="13216"/>
                  </a:lnTo>
                  <a:lnTo>
                    <a:pt x="114060" y="19215"/>
                  </a:lnTo>
                  <a:lnTo>
                    <a:pt x="120937" y="26604"/>
                  </a:lnTo>
                  <a:lnTo>
                    <a:pt x="127051" y="35503"/>
                  </a:lnTo>
                  <a:lnTo>
                    <a:pt x="132480" y="45752"/>
                  </a:lnTo>
                  <a:lnTo>
                    <a:pt x="137362" y="57081"/>
                  </a:lnTo>
                  <a:lnTo>
                    <a:pt x="141833" y="69218"/>
                  </a:lnTo>
                  <a:lnTo>
                    <a:pt x="146006" y="81774"/>
                  </a:lnTo>
                  <a:lnTo>
                    <a:pt x="149969" y="94269"/>
                  </a:lnTo>
                  <a:lnTo>
                    <a:pt x="153782" y="106437"/>
                  </a:lnTo>
                  <a:lnTo>
                    <a:pt x="157339" y="117961"/>
                  </a:lnTo>
                  <a:lnTo>
                    <a:pt x="160727" y="129615"/>
                  </a:lnTo>
                  <a:lnTo>
                    <a:pt x="164244" y="143534"/>
                  </a:lnTo>
                  <a:lnTo>
                    <a:pt x="168456" y="163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80910" y="3944592"/>
              <a:ext cx="157126" cy="195748"/>
            </a:xfrm>
            <a:custGeom>
              <a:avLst/>
              <a:gdLst/>
              <a:ahLst/>
              <a:cxnLst/>
              <a:rect l="0" t="0" r="0" b="0"/>
              <a:pathLst>
                <a:path w="157126" h="195748">
                  <a:moveTo>
                    <a:pt x="78053" y="3594"/>
                  </a:moveTo>
                  <a:lnTo>
                    <a:pt x="69252" y="862"/>
                  </a:lnTo>
                  <a:lnTo>
                    <a:pt x="60905" y="0"/>
                  </a:lnTo>
                  <a:lnTo>
                    <a:pt x="52211" y="995"/>
                  </a:lnTo>
                  <a:lnTo>
                    <a:pt x="43263" y="3706"/>
                  </a:lnTo>
                  <a:lnTo>
                    <a:pt x="34416" y="8139"/>
                  </a:lnTo>
                  <a:lnTo>
                    <a:pt x="25887" y="14133"/>
                  </a:lnTo>
                  <a:lnTo>
                    <a:pt x="18045" y="21563"/>
                  </a:lnTo>
                  <a:lnTo>
                    <a:pt x="11463" y="30439"/>
                  </a:lnTo>
                  <a:lnTo>
                    <a:pt x="6344" y="40621"/>
                  </a:lnTo>
                  <a:lnTo>
                    <a:pt x="2722" y="51709"/>
                  </a:lnTo>
                  <a:lnTo>
                    <a:pt x="650" y="63142"/>
                  </a:lnTo>
                  <a:lnTo>
                    <a:pt x="0" y="74570"/>
                  </a:lnTo>
                  <a:lnTo>
                    <a:pt x="680" y="85853"/>
                  </a:lnTo>
                  <a:lnTo>
                    <a:pt x="2723" y="96962"/>
                  </a:lnTo>
                  <a:lnTo>
                    <a:pt x="6020" y="107916"/>
                  </a:lnTo>
                  <a:lnTo>
                    <a:pt x="10350" y="118747"/>
                  </a:lnTo>
                  <a:lnTo>
                    <a:pt x="15472" y="129486"/>
                  </a:lnTo>
                  <a:lnTo>
                    <a:pt x="21179" y="140156"/>
                  </a:lnTo>
                  <a:lnTo>
                    <a:pt x="27468" y="150611"/>
                  </a:lnTo>
                  <a:lnTo>
                    <a:pt x="34521" y="160558"/>
                  </a:lnTo>
                  <a:lnTo>
                    <a:pt x="42382" y="169870"/>
                  </a:lnTo>
                  <a:lnTo>
                    <a:pt x="51119" y="178258"/>
                  </a:lnTo>
                  <a:lnTo>
                    <a:pt x="60894" y="185214"/>
                  </a:lnTo>
                  <a:lnTo>
                    <a:pt x="71692" y="190584"/>
                  </a:lnTo>
                  <a:lnTo>
                    <a:pt x="83197" y="194206"/>
                  </a:lnTo>
                  <a:lnTo>
                    <a:pt x="94912" y="195747"/>
                  </a:lnTo>
                  <a:lnTo>
                    <a:pt x="106521" y="195223"/>
                  </a:lnTo>
                  <a:lnTo>
                    <a:pt x="117585" y="192770"/>
                  </a:lnTo>
                  <a:lnTo>
                    <a:pt x="127483" y="188466"/>
                  </a:lnTo>
                  <a:lnTo>
                    <a:pt x="135983" y="182533"/>
                  </a:lnTo>
                  <a:lnTo>
                    <a:pt x="143029" y="175127"/>
                  </a:lnTo>
                  <a:lnTo>
                    <a:pt x="148552" y="166263"/>
                  </a:lnTo>
                  <a:lnTo>
                    <a:pt x="152674" y="156084"/>
                  </a:lnTo>
                  <a:lnTo>
                    <a:pt x="155478" y="144997"/>
                  </a:lnTo>
                  <a:lnTo>
                    <a:pt x="156928" y="133563"/>
                  </a:lnTo>
                  <a:lnTo>
                    <a:pt x="157125" y="122134"/>
                  </a:lnTo>
                  <a:lnTo>
                    <a:pt x="156123" y="110851"/>
                  </a:lnTo>
                  <a:lnTo>
                    <a:pt x="153858" y="99742"/>
                  </a:lnTo>
                  <a:lnTo>
                    <a:pt x="150408" y="88792"/>
                  </a:lnTo>
                  <a:lnTo>
                    <a:pt x="145973" y="78133"/>
                  </a:lnTo>
                  <a:lnTo>
                    <a:pt x="140780" y="68041"/>
                  </a:lnTo>
                  <a:lnTo>
                    <a:pt x="135029" y="58625"/>
                  </a:lnTo>
                  <a:lnTo>
                    <a:pt x="128801" y="49938"/>
                  </a:lnTo>
                  <a:lnTo>
                    <a:pt x="121236" y="41111"/>
                  </a:lnTo>
                  <a:lnTo>
                    <a:pt x="109441" y="30249"/>
                  </a:lnTo>
                  <a:lnTo>
                    <a:pt x="88582" y="14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53720" y="3927129"/>
              <a:ext cx="250779" cy="194962"/>
            </a:xfrm>
            <a:custGeom>
              <a:avLst/>
              <a:gdLst/>
              <a:ahLst/>
              <a:cxnLst/>
              <a:rect l="0" t="0" r="0" b="0"/>
              <a:pathLst>
                <a:path w="250779" h="194962">
                  <a:moveTo>
                    <a:pt x="0" y="42114"/>
                  </a:moveTo>
                  <a:lnTo>
                    <a:pt x="2934" y="50983"/>
                  </a:lnTo>
                  <a:lnTo>
                    <a:pt x="5716" y="59969"/>
                  </a:lnTo>
                  <a:lnTo>
                    <a:pt x="8615" y="69960"/>
                  </a:lnTo>
                  <a:lnTo>
                    <a:pt x="11656" y="80768"/>
                  </a:lnTo>
                  <a:lnTo>
                    <a:pt x="14820" y="91931"/>
                  </a:lnTo>
                  <a:lnTo>
                    <a:pt x="18084" y="103137"/>
                  </a:lnTo>
                  <a:lnTo>
                    <a:pt x="21423" y="114249"/>
                  </a:lnTo>
                  <a:lnTo>
                    <a:pt x="24814" y="125233"/>
                  </a:lnTo>
                  <a:lnTo>
                    <a:pt x="28252" y="136090"/>
                  </a:lnTo>
                  <a:lnTo>
                    <a:pt x="32053" y="146514"/>
                  </a:lnTo>
                  <a:lnTo>
                    <a:pt x="36822" y="155915"/>
                  </a:lnTo>
                  <a:lnTo>
                    <a:pt x="42809" y="164039"/>
                  </a:lnTo>
                  <a:lnTo>
                    <a:pt x="49779" y="170478"/>
                  </a:lnTo>
                  <a:lnTo>
                    <a:pt x="57222" y="174522"/>
                  </a:lnTo>
                  <a:lnTo>
                    <a:pt x="64779" y="176012"/>
                  </a:lnTo>
                  <a:lnTo>
                    <a:pt x="72121" y="175079"/>
                  </a:lnTo>
                  <a:lnTo>
                    <a:pt x="78892" y="171877"/>
                  </a:lnTo>
                  <a:lnTo>
                    <a:pt x="84958" y="166727"/>
                  </a:lnTo>
                  <a:lnTo>
                    <a:pt x="90369" y="160036"/>
                  </a:lnTo>
                  <a:lnTo>
                    <a:pt x="95244" y="152192"/>
                  </a:lnTo>
                  <a:lnTo>
                    <a:pt x="99728" y="143548"/>
                  </a:lnTo>
                  <a:lnTo>
                    <a:pt x="104432" y="135563"/>
                  </a:lnTo>
                  <a:lnTo>
                    <a:pt x="110031" y="131592"/>
                  </a:lnTo>
                  <a:lnTo>
                    <a:pt x="115838" y="132960"/>
                  </a:lnTo>
                  <a:lnTo>
                    <a:pt x="120935" y="137690"/>
                  </a:lnTo>
                  <a:lnTo>
                    <a:pt x="125519" y="144255"/>
                  </a:lnTo>
                  <a:lnTo>
                    <a:pt x="130155" y="151619"/>
                  </a:lnTo>
                  <a:lnTo>
                    <a:pt x="135171" y="159216"/>
                  </a:lnTo>
                  <a:lnTo>
                    <a:pt x="140807" y="166799"/>
                  </a:lnTo>
                  <a:lnTo>
                    <a:pt x="147329" y="174283"/>
                  </a:lnTo>
                  <a:lnTo>
                    <a:pt x="154782" y="181638"/>
                  </a:lnTo>
                  <a:lnTo>
                    <a:pt x="163055" y="188224"/>
                  </a:lnTo>
                  <a:lnTo>
                    <a:pt x="171975" y="192832"/>
                  </a:lnTo>
                  <a:lnTo>
                    <a:pt x="181376" y="194961"/>
                  </a:lnTo>
                  <a:lnTo>
                    <a:pt x="190958" y="194592"/>
                  </a:lnTo>
                  <a:lnTo>
                    <a:pt x="200309" y="191837"/>
                  </a:lnTo>
                  <a:lnTo>
                    <a:pt x="209222" y="187019"/>
                  </a:lnTo>
                  <a:lnTo>
                    <a:pt x="217509" y="180566"/>
                  </a:lnTo>
                  <a:lnTo>
                    <a:pt x="224930" y="172888"/>
                  </a:lnTo>
                  <a:lnTo>
                    <a:pt x="231436" y="164323"/>
                  </a:lnTo>
                  <a:lnTo>
                    <a:pt x="236974" y="154966"/>
                  </a:lnTo>
                  <a:lnTo>
                    <a:pt x="241405" y="144702"/>
                  </a:lnTo>
                  <a:lnTo>
                    <a:pt x="244757" y="133532"/>
                  </a:lnTo>
                  <a:lnTo>
                    <a:pt x="247196" y="121419"/>
                  </a:lnTo>
                  <a:lnTo>
                    <a:pt x="248925" y="108225"/>
                  </a:lnTo>
                  <a:lnTo>
                    <a:pt x="250123" y="93982"/>
                  </a:lnTo>
                  <a:lnTo>
                    <a:pt x="250778" y="79181"/>
                  </a:lnTo>
                  <a:lnTo>
                    <a:pt x="250694" y="64631"/>
                  </a:lnTo>
                  <a:lnTo>
                    <a:pt x="249828" y="50789"/>
                  </a:lnTo>
                  <a:lnTo>
                    <a:pt x="248424" y="38183"/>
                  </a:lnTo>
                  <a:lnTo>
                    <a:pt x="246799" y="26357"/>
                  </a:lnTo>
                  <a:lnTo>
                    <a:pt x="244809" y="14278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506404" y="3758673"/>
              <a:ext cx="73700" cy="336913"/>
            </a:xfrm>
            <a:custGeom>
              <a:avLst/>
              <a:gdLst/>
              <a:ahLst/>
              <a:cxnLst/>
              <a:rect l="0" t="0" r="0" b="0"/>
              <a:pathLst>
                <a:path w="73700" h="336913">
                  <a:moveTo>
                    <a:pt x="0" y="0"/>
                  </a:moveTo>
                  <a:lnTo>
                    <a:pt x="134" y="11735"/>
                  </a:lnTo>
                  <a:lnTo>
                    <a:pt x="1414" y="22864"/>
                  </a:lnTo>
                  <a:lnTo>
                    <a:pt x="4003" y="34472"/>
                  </a:lnTo>
                  <a:lnTo>
                    <a:pt x="7549" y="46979"/>
                  </a:lnTo>
                  <a:lnTo>
                    <a:pt x="11534" y="60935"/>
                  </a:lnTo>
                  <a:lnTo>
                    <a:pt x="15614" y="76493"/>
                  </a:lnTo>
                  <a:lnTo>
                    <a:pt x="19636" y="93324"/>
                  </a:lnTo>
                  <a:lnTo>
                    <a:pt x="23554" y="110833"/>
                  </a:lnTo>
                  <a:lnTo>
                    <a:pt x="27369" y="128598"/>
                  </a:lnTo>
                  <a:lnTo>
                    <a:pt x="31098" y="146082"/>
                  </a:lnTo>
                  <a:lnTo>
                    <a:pt x="34762" y="162588"/>
                  </a:lnTo>
                  <a:lnTo>
                    <a:pt x="38378" y="177842"/>
                  </a:lnTo>
                  <a:lnTo>
                    <a:pt x="41961" y="192236"/>
                  </a:lnTo>
                  <a:lnTo>
                    <a:pt x="45521" y="206596"/>
                  </a:lnTo>
                  <a:lnTo>
                    <a:pt x="49064" y="221406"/>
                  </a:lnTo>
                  <a:lnTo>
                    <a:pt x="52596" y="236476"/>
                  </a:lnTo>
                  <a:lnTo>
                    <a:pt x="56121" y="251147"/>
                  </a:lnTo>
                  <a:lnTo>
                    <a:pt x="59636" y="265052"/>
                  </a:lnTo>
                  <a:lnTo>
                    <a:pt x="62992" y="278083"/>
                  </a:lnTo>
                  <a:lnTo>
                    <a:pt x="66222" y="291722"/>
                  </a:lnTo>
                  <a:lnTo>
                    <a:pt x="69611" y="309398"/>
                  </a:lnTo>
                  <a:lnTo>
                    <a:pt x="7369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618302" y="3885867"/>
              <a:ext cx="109201" cy="199191"/>
            </a:xfrm>
            <a:custGeom>
              <a:avLst/>
              <a:gdLst/>
              <a:ahLst/>
              <a:cxnLst/>
              <a:rect l="0" t="0" r="0" b="0"/>
              <a:pathLst>
                <a:path w="109201" h="199191">
                  <a:moveTo>
                    <a:pt x="3915" y="125490"/>
                  </a:moveTo>
                  <a:lnTo>
                    <a:pt x="12717" y="119689"/>
                  </a:lnTo>
                  <a:lnTo>
                    <a:pt x="21063" y="114765"/>
                  </a:lnTo>
                  <a:lnTo>
                    <a:pt x="29762" y="110258"/>
                  </a:lnTo>
                  <a:lnTo>
                    <a:pt x="38883" y="105864"/>
                  </a:lnTo>
                  <a:lnTo>
                    <a:pt x="48378" y="101202"/>
                  </a:lnTo>
                  <a:lnTo>
                    <a:pt x="58161" y="96083"/>
                  </a:lnTo>
                  <a:lnTo>
                    <a:pt x="67829" y="90332"/>
                  </a:lnTo>
                  <a:lnTo>
                    <a:pt x="76706" y="83712"/>
                  </a:lnTo>
                  <a:lnTo>
                    <a:pt x="84473" y="76176"/>
                  </a:lnTo>
                  <a:lnTo>
                    <a:pt x="90668" y="67674"/>
                  </a:lnTo>
                  <a:lnTo>
                    <a:pt x="94547" y="58064"/>
                  </a:lnTo>
                  <a:lnTo>
                    <a:pt x="95925" y="47390"/>
                  </a:lnTo>
                  <a:lnTo>
                    <a:pt x="94917" y="36310"/>
                  </a:lnTo>
                  <a:lnTo>
                    <a:pt x="91665" y="25944"/>
                  </a:lnTo>
                  <a:lnTo>
                    <a:pt x="86477" y="16878"/>
                  </a:lnTo>
                  <a:lnTo>
                    <a:pt x="79590" y="9489"/>
                  </a:lnTo>
                  <a:lnTo>
                    <a:pt x="71083" y="4201"/>
                  </a:lnTo>
                  <a:lnTo>
                    <a:pt x="61152" y="1029"/>
                  </a:lnTo>
                  <a:lnTo>
                    <a:pt x="50402" y="0"/>
                  </a:lnTo>
                  <a:lnTo>
                    <a:pt x="39727" y="1338"/>
                  </a:lnTo>
                  <a:lnTo>
                    <a:pt x="29635" y="4942"/>
                  </a:lnTo>
                  <a:lnTo>
                    <a:pt x="20574" y="10612"/>
                  </a:lnTo>
                  <a:lnTo>
                    <a:pt x="13091" y="18228"/>
                  </a:lnTo>
                  <a:lnTo>
                    <a:pt x="7326" y="27530"/>
                  </a:lnTo>
                  <a:lnTo>
                    <a:pt x="3252" y="38010"/>
                  </a:lnTo>
                  <a:lnTo>
                    <a:pt x="867" y="49028"/>
                  </a:lnTo>
                  <a:lnTo>
                    <a:pt x="0" y="60179"/>
                  </a:lnTo>
                  <a:lnTo>
                    <a:pt x="362" y="71443"/>
                  </a:lnTo>
                  <a:lnTo>
                    <a:pt x="1658" y="83072"/>
                  </a:lnTo>
                  <a:lnTo>
                    <a:pt x="3640" y="95189"/>
                  </a:lnTo>
                  <a:lnTo>
                    <a:pt x="6273" y="107615"/>
                  </a:lnTo>
                  <a:lnTo>
                    <a:pt x="9718" y="119964"/>
                  </a:lnTo>
                  <a:lnTo>
                    <a:pt x="14003" y="132006"/>
                  </a:lnTo>
                  <a:lnTo>
                    <a:pt x="19186" y="143364"/>
                  </a:lnTo>
                  <a:lnTo>
                    <a:pt x="25421" y="153460"/>
                  </a:lnTo>
                  <a:lnTo>
                    <a:pt x="32694" y="162098"/>
                  </a:lnTo>
                  <a:lnTo>
                    <a:pt x="40849" y="169406"/>
                  </a:lnTo>
                  <a:lnTo>
                    <a:pt x="49695" y="175638"/>
                  </a:lnTo>
                  <a:lnTo>
                    <a:pt x="59041" y="181052"/>
                  </a:lnTo>
                  <a:lnTo>
                    <a:pt x="68481" y="185723"/>
                  </a:lnTo>
                  <a:lnTo>
                    <a:pt x="78419" y="189996"/>
                  </a:lnTo>
                  <a:lnTo>
                    <a:pt x="90841" y="194252"/>
                  </a:lnTo>
                  <a:lnTo>
                    <a:pt x="109200" y="199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772468" y="3596710"/>
              <a:ext cx="123491" cy="502773"/>
            </a:xfrm>
            <a:custGeom>
              <a:avLst/>
              <a:gdLst/>
              <a:ahLst/>
              <a:cxnLst/>
              <a:rect l="0" t="0" r="0" b="0"/>
              <a:pathLst>
                <a:path w="123491" h="502773">
                  <a:moveTo>
                    <a:pt x="91905" y="425176"/>
                  </a:moveTo>
                  <a:lnTo>
                    <a:pt x="94771" y="416307"/>
                  </a:lnTo>
                  <a:lnTo>
                    <a:pt x="96914" y="407320"/>
                  </a:lnTo>
                  <a:lnTo>
                    <a:pt x="98508" y="397329"/>
                  </a:lnTo>
                  <a:lnTo>
                    <a:pt x="99342" y="386522"/>
                  </a:lnTo>
                  <a:lnTo>
                    <a:pt x="98894" y="375359"/>
                  </a:lnTo>
                  <a:lnTo>
                    <a:pt x="96985" y="364158"/>
                  </a:lnTo>
                  <a:lnTo>
                    <a:pt x="93749" y="353219"/>
                  </a:lnTo>
                  <a:lnTo>
                    <a:pt x="89440" y="342882"/>
                  </a:lnTo>
                  <a:lnTo>
                    <a:pt x="84312" y="333283"/>
                  </a:lnTo>
                  <a:lnTo>
                    <a:pt x="78260" y="324858"/>
                  </a:lnTo>
                  <a:lnTo>
                    <a:pt x="70843" y="318402"/>
                  </a:lnTo>
                  <a:lnTo>
                    <a:pt x="61937" y="314181"/>
                  </a:lnTo>
                  <a:lnTo>
                    <a:pt x="52024" y="312314"/>
                  </a:lnTo>
                  <a:lnTo>
                    <a:pt x="41987" y="313022"/>
                  </a:lnTo>
                  <a:lnTo>
                    <a:pt x="32357" y="316174"/>
                  </a:lnTo>
                  <a:lnTo>
                    <a:pt x="23624" y="321696"/>
                  </a:lnTo>
                  <a:lnTo>
                    <a:pt x="16369" y="329738"/>
                  </a:lnTo>
                  <a:lnTo>
                    <a:pt x="10756" y="340141"/>
                  </a:lnTo>
                  <a:lnTo>
                    <a:pt x="6616" y="352343"/>
                  </a:lnTo>
                  <a:lnTo>
                    <a:pt x="3656" y="365586"/>
                  </a:lnTo>
                  <a:lnTo>
                    <a:pt x="1588" y="379336"/>
                  </a:lnTo>
                  <a:lnTo>
                    <a:pt x="330" y="393142"/>
                  </a:lnTo>
                  <a:lnTo>
                    <a:pt x="0" y="406558"/>
                  </a:lnTo>
                  <a:lnTo>
                    <a:pt x="594" y="419392"/>
                  </a:lnTo>
                  <a:lnTo>
                    <a:pt x="2144" y="431654"/>
                  </a:lnTo>
                  <a:lnTo>
                    <a:pt x="4787" y="443436"/>
                  </a:lnTo>
                  <a:lnTo>
                    <a:pt x="8494" y="454845"/>
                  </a:lnTo>
                  <a:lnTo>
                    <a:pt x="13102" y="465814"/>
                  </a:lnTo>
                  <a:lnTo>
                    <a:pt x="18412" y="476116"/>
                  </a:lnTo>
                  <a:lnTo>
                    <a:pt x="24251" y="485659"/>
                  </a:lnTo>
                  <a:lnTo>
                    <a:pt x="30797" y="493865"/>
                  </a:lnTo>
                  <a:lnTo>
                    <a:pt x="38555" y="499634"/>
                  </a:lnTo>
                  <a:lnTo>
                    <a:pt x="47689" y="502577"/>
                  </a:lnTo>
                  <a:lnTo>
                    <a:pt x="57586" y="502772"/>
                  </a:lnTo>
                  <a:lnTo>
                    <a:pt x="67082" y="500401"/>
                  </a:lnTo>
                  <a:lnTo>
                    <a:pt x="75538" y="495835"/>
                  </a:lnTo>
                  <a:lnTo>
                    <a:pt x="82841" y="489213"/>
                  </a:lnTo>
                  <a:lnTo>
                    <a:pt x="89127" y="480358"/>
                  </a:lnTo>
                  <a:lnTo>
                    <a:pt x="94607" y="469370"/>
                  </a:lnTo>
                  <a:lnTo>
                    <a:pt x="99322" y="456589"/>
                  </a:lnTo>
                  <a:lnTo>
                    <a:pt x="103132" y="442415"/>
                  </a:lnTo>
                  <a:lnTo>
                    <a:pt x="106036" y="427210"/>
                  </a:lnTo>
                  <a:lnTo>
                    <a:pt x="108158" y="411103"/>
                  </a:lnTo>
                  <a:lnTo>
                    <a:pt x="109667" y="394006"/>
                  </a:lnTo>
                  <a:lnTo>
                    <a:pt x="110721" y="375959"/>
                  </a:lnTo>
                  <a:lnTo>
                    <a:pt x="111445" y="357435"/>
                  </a:lnTo>
                  <a:lnTo>
                    <a:pt x="111940" y="339224"/>
                  </a:lnTo>
                  <a:lnTo>
                    <a:pt x="112270" y="321758"/>
                  </a:lnTo>
                  <a:lnTo>
                    <a:pt x="112323" y="305268"/>
                  </a:lnTo>
                  <a:lnTo>
                    <a:pt x="111828" y="289959"/>
                  </a:lnTo>
                  <a:lnTo>
                    <a:pt x="110681" y="275806"/>
                  </a:lnTo>
                  <a:lnTo>
                    <a:pt x="109097" y="262469"/>
                  </a:lnTo>
                  <a:lnTo>
                    <a:pt x="107494" y="249425"/>
                  </a:lnTo>
                  <a:lnTo>
                    <a:pt x="106118" y="236344"/>
                  </a:lnTo>
                  <a:lnTo>
                    <a:pt x="104873" y="223096"/>
                  </a:lnTo>
                  <a:lnTo>
                    <a:pt x="103431" y="209661"/>
                  </a:lnTo>
                  <a:lnTo>
                    <a:pt x="101608" y="196055"/>
                  </a:lnTo>
                  <a:lnTo>
                    <a:pt x="99384" y="181985"/>
                  </a:lnTo>
                  <a:lnTo>
                    <a:pt x="96811" y="166868"/>
                  </a:lnTo>
                  <a:lnTo>
                    <a:pt x="93962" y="150478"/>
                  </a:lnTo>
                  <a:lnTo>
                    <a:pt x="90743" y="133064"/>
                  </a:lnTo>
                  <a:lnTo>
                    <a:pt x="86904" y="115151"/>
                  </a:lnTo>
                  <a:lnTo>
                    <a:pt x="82359" y="97109"/>
                  </a:lnTo>
                  <a:lnTo>
                    <a:pt x="77171" y="79438"/>
                  </a:lnTo>
                  <a:lnTo>
                    <a:pt x="71464" y="62804"/>
                  </a:lnTo>
                  <a:lnTo>
                    <a:pt x="65365" y="47479"/>
                  </a:lnTo>
                  <a:lnTo>
                    <a:pt x="58982" y="33547"/>
                  </a:lnTo>
                  <a:lnTo>
                    <a:pt x="52398" y="21092"/>
                  </a:lnTo>
                  <a:lnTo>
                    <a:pt x="45672" y="10063"/>
                  </a:lnTo>
                  <a:lnTo>
                    <a:pt x="38767" y="2162"/>
                  </a:lnTo>
                  <a:lnTo>
                    <a:pt x="32371" y="0"/>
                  </a:lnTo>
                  <a:lnTo>
                    <a:pt x="27609" y="3517"/>
                  </a:lnTo>
                  <a:lnTo>
                    <a:pt x="24387" y="11800"/>
                  </a:lnTo>
                  <a:lnTo>
                    <a:pt x="22273" y="23788"/>
                  </a:lnTo>
                  <a:lnTo>
                    <a:pt x="21059" y="38354"/>
                  </a:lnTo>
                  <a:lnTo>
                    <a:pt x="20799" y="54415"/>
                  </a:lnTo>
                  <a:lnTo>
                    <a:pt x="21455" y="71244"/>
                  </a:lnTo>
                  <a:lnTo>
                    <a:pt x="22886" y="88121"/>
                  </a:lnTo>
                  <a:lnTo>
                    <a:pt x="24921" y="104228"/>
                  </a:lnTo>
                  <a:lnTo>
                    <a:pt x="27405" y="119219"/>
                  </a:lnTo>
                  <a:lnTo>
                    <a:pt x="30209" y="133441"/>
                  </a:lnTo>
                  <a:lnTo>
                    <a:pt x="33236" y="147687"/>
                  </a:lnTo>
                  <a:lnTo>
                    <a:pt x="36425" y="162430"/>
                  </a:lnTo>
                  <a:lnTo>
                    <a:pt x="39887" y="177794"/>
                  </a:lnTo>
                  <a:lnTo>
                    <a:pt x="43897" y="193729"/>
                  </a:lnTo>
                  <a:lnTo>
                    <a:pt x="48561" y="210118"/>
                  </a:lnTo>
                  <a:lnTo>
                    <a:pt x="53829" y="226685"/>
                  </a:lnTo>
                  <a:lnTo>
                    <a:pt x="59591" y="243027"/>
                  </a:lnTo>
                  <a:lnTo>
                    <a:pt x="65726" y="258936"/>
                  </a:lnTo>
                  <a:lnTo>
                    <a:pt x="72134" y="274226"/>
                  </a:lnTo>
                  <a:lnTo>
                    <a:pt x="78735" y="288654"/>
                  </a:lnTo>
                  <a:lnTo>
                    <a:pt x="85465" y="302174"/>
                  </a:lnTo>
                  <a:lnTo>
                    <a:pt x="92119" y="314899"/>
                  </a:lnTo>
                  <a:lnTo>
                    <a:pt x="98360" y="326992"/>
                  </a:lnTo>
                  <a:lnTo>
                    <a:pt x="104035" y="338600"/>
                  </a:lnTo>
                  <a:lnTo>
                    <a:pt x="109013" y="349403"/>
                  </a:lnTo>
                  <a:lnTo>
                    <a:pt x="113590" y="359674"/>
                  </a:lnTo>
                  <a:lnTo>
                    <a:pt x="118168" y="370323"/>
                  </a:lnTo>
                  <a:lnTo>
                    <a:pt x="123490" y="383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969658" y="3906461"/>
              <a:ext cx="196524" cy="516787"/>
            </a:xfrm>
            <a:custGeom>
              <a:avLst/>
              <a:gdLst/>
              <a:ahLst/>
              <a:cxnLst/>
              <a:rect l="0" t="0" r="0" b="0"/>
              <a:pathLst>
                <a:path w="196524" h="516787">
                  <a:moveTo>
                    <a:pt x="136870" y="147010"/>
                  </a:moveTo>
                  <a:lnTo>
                    <a:pt x="136937" y="135342"/>
                  </a:lnTo>
                  <a:lnTo>
                    <a:pt x="137577" y="124853"/>
                  </a:lnTo>
                  <a:lnTo>
                    <a:pt x="138864" y="114547"/>
                  </a:lnTo>
                  <a:lnTo>
                    <a:pt x="140379" y="104073"/>
                  </a:lnTo>
                  <a:lnTo>
                    <a:pt x="141399" y="93081"/>
                  </a:lnTo>
                  <a:lnTo>
                    <a:pt x="141559" y="81443"/>
                  </a:lnTo>
                  <a:lnTo>
                    <a:pt x="140831" y="69362"/>
                  </a:lnTo>
                  <a:lnTo>
                    <a:pt x="139346" y="57255"/>
                  </a:lnTo>
                  <a:lnTo>
                    <a:pt x="137260" y="45382"/>
                  </a:lnTo>
                  <a:lnTo>
                    <a:pt x="134402" y="34140"/>
                  </a:lnTo>
                  <a:lnTo>
                    <a:pt x="130280" y="24123"/>
                  </a:lnTo>
                  <a:lnTo>
                    <a:pt x="124731" y="15547"/>
                  </a:lnTo>
                  <a:lnTo>
                    <a:pt x="117887" y="8620"/>
                  </a:lnTo>
                  <a:lnTo>
                    <a:pt x="109997" y="3709"/>
                  </a:lnTo>
                  <a:lnTo>
                    <a:pt x="101324" y="822"/>
                  </a:lnTo>
                  <a:lnTo>
                    <a:pt x="92246" y="0"/>
                  </a:lnTo>
                  <a:lnTo>
                    <a:pt x="83241" y="1485"/>
                  </a:lnTo>
                  <a:lnTo>
                    <a:pt x="74559" y="5190"/>
                  </a:lnTo>
                  <a:lnTo>
                    <a:pt x="66257" y="10930"/>
                  </a:lnTo>
                  <a:lnTo>
                    <a:pt x="58295" y="18593"/>
                  </a:lnTo>
                  <a:lnTo>
                    <a:pt x="50618" y="27932"/>
                  </a:lnTo>
                  <a:lnTo>
                    <a:pt x="43648" y="38606"/>
                  </a:lnTo>
                  <a:lnTo>
                    <a:pt x="38250" y="50287"/>
                  </a:lnTo>
                  <a:lnTo>
                    <a:pt x="34770" y="62692"/>
                  </a:lnTo>
                  <a:lnTo>
                    <a:pt x="33077" y="75443"/>
                  </a:lnTo>
                  <a:lnTo>
                    <a:pt x="32846" y="88076"/>
                  </a:lnTo>
                  <a:lnTo>
                    <a:pt x="33737" y="100345"/>
                  </a:lnTo>
                  <a:lnTo>
                    <a:pt x="35773" y="112041"/>
                  </a:lnTo>
                  <a:lnTo>
                    <a:pt x="39333" y="122903"/>
                  </a:lnTo>
                  <a:lnTo>
                    <a:pt x="44503" y="132863"/>
                  </a:lnTo>
                  <a:lnTo>
                    <a:pt x="51091" y="141535"/>
                  </a:lnTo>
                  <a:lnTo>
                    <a:pt x="58808" y="148158"/>
                  </a:lnTo>
                  <a:lnTo>
                    <a:pt x="67366" y="152495"/>
                  </a:lnTo>
                  <a:lnTo>
                    <a:pt x="76365" y="154611"/>
                  </a:lnTo>
                  <a:lnTo>
                    <a:pt x="85319" y="154602"/>
                  </a:lnTo>
                  <a:lnTo>
                    <a:pt x="93962" y="152742"/>
                  </a:lnTo>
                  <a:lnTo>
                    <a:pt x="102067" y="149241"/>
                  </a:lnTo>
                  <a:lnTo>
                    <a:pt x="109365" y="144159"/>
                  </a:lnTo>
                  <a:lnTo>
                    <a:pt x="115809" y="137706"/>
                  </a:lnTo>
                  <a:lnTo>
                    <a:pt x="122055" y="131430"/>
                  </a:lnTo>
                  <a:lnTo>
                    <a:pt x="128868" y="128962"/>
                  </a:lnTo>
                  <a:lnTo>
                    <a:pt x="135533" y="131916"/>
                  </a:lnTo>
                  <a:lnTo>
                    <a:pt x="141164" y="138495"/>
                  </a:lnTo>
                  <a:lnTo>
                    <a:pt x="145897" y="147582"/>
                  </a:lnTo>
                  <a:lnTo>
                    <a:pt x="150078" y="158748"/>
                  </a:lnTo>
                  <a:lnTo>
                    <a:pt x="153952" y="171624"/>
                  </a:lnTo>
                  <a:lnTo>
                    <a:pt x="157661" y="185507"/>
                  </a:lnTo>
                  <a:lnTo>
                    <a:pt x="161281" y="199439"/>
                  </a:lnTo>
                  <a:lnTo>
                    <a:pt x="164853" y="212892"/>
                  </a:lnTo>
                  <a:lnTo>
                    <a:pt x="168399" y="226042"/>
                  </a:lnTo>
                  <a:lnTo>
                    <a:pt x="171930" y="239553"/>
                  </a:lnTo>
                  <a:lnTo>
                    <a:pt x="175452" y="253799"/>
                  </a:lnTo>
                  <a:lnTo>
                    <a:pt x="178970" y="268998"/>
                  </a:lnTo>
                  <a:lnTo>
                    <a:pt x="182485" y="285352"/>
                  </a:lnTo>
                  <a:lnTo>
                    <a:pt x="185993" y="302837"/>
                  </a:lnTo>
                  <a:lnTo>
                    <a:pt x="189332" y="320953"/>
                  </a:lnTo>
                  <a:lnTo>
                    <a:pt x="192194" y="338873"/>
                  </a:lnTo>
                  <a:lnTo>
                    <a:pt x="194447" y="356143"/>
                  </a:lnTo>
                  <a:lnTo>
                    <a:pt x="195958" y="372668"/>
                  </a:lnTo>
                  <a:lnTo>
                    <a:pt x="196523" y="388531"/>
                  </a:lnTo>
                  <a:lnTo>
                    <a:pt x="196124" y="403865"/>
                  </a:lnTo>
                  <a:lnTo>
                    <a:pt x="194890" y="418639"/>
                  </a:lnTo>
                  <a:lnTo>
                    <a:pt x="192998" y="432654"/>
                  </a:lnTo>
                  <a:lnTo>
                    <a:pt x="190613" y="445861"/>
                  </a:lnTo>
                  <a:lnTo>
                    <a:pt x="187708" y="458190"/>
                  </a:lnTo>
                  <a:lnTo>
                    <a:pt x="184081" y="469478"/>
                  </a:lnTo>
                  <a:lnTo>
                    <a:pt x="179669" y="479734"/>
                  </a:lnTo>
                  <a:lnTo>
                    <a:pt x="174231" y="488944"/>
                  </a:lnTo>
                  <a:lnTo>
                    <a:pt x="167292" y="496992"/>
                  </a:lnTo>
                  <a:lnTo>
                    <a:pt x="158734" y="503917"/>
                  </a:lnTo>
                  <a:lnTo>
                    <a:pt x="148901" y="509568"/>
                  </a:lnTo>
                  <a:lnTo>
                    <a:pt x="138392" y="513542"/>
                  </a:lnTo>
                  <a:lnTo>
                    <a:pt x="127617" y="515775"/>
                  </a:lnTo>
                  <a:lnTo>
                    <a:pt x="116622" y="516648"/>
                  </a:lnTo>
                  <a:lnTo>
                    <a:pt x="105183" y="516786"/>
                  </a:lnTo>
                  <a:lnTo>
                    <a:pt x="93193" y="516625"/>
                  </a:lnTo>
                  <a:lnTo>
                    <a:pt x="80683" y="516386"/>
                  </a:lnTo>
                  <a:lnTo>
                    <a:pt x="67747" y="516159"/>
                  </a:lnTo>
                  <a:lnTo>
                    <a:pt x="54502" y="515974"/>
                  </a:lnTo>
                  <a:lnTo>
                    <a:pt x="41644" y="515835"/>
                  </a:lnTo>
                  <a:lnTo>
                    <a:pt x="29170" y="515718"/>
                  </a:lnTo>
                  <a:lnTo>
                    <a:pt x="15989" y="515615"/>
                  </a:lnTo>
                  <a:lnTo>
                    <a:pt x="0" y="515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61015" y="3879242"/>
              <a:ext cx="198198" cy="258458"/>
            </a:xfrm>
            <a:custGeom>
              <a:avLst/>
              <a:gdLst/>
              <a:ahLst/>
              <a:cxnLst/>
              <a:rect l="0" t="0" r="0" b="0"/>
              <a:pathLst>
                <a:path w="198198" h="258458">
                  <a:moveTo>
                    <a:pt x="8684" y="111058"/>
                  </a:moveTo>
                  <a:lnTo>
                    <a:pt x="17553" y="113925"/>
                  </a:lnTo>
                  <a:lnTo>
                    <a:pt x="26539" y="116067"/>
                  </a:lnTo>
                  <a:lnTo>
                    <a:pt x="36530" y="117674"/>
                  </a:lnTo>
                  <a:lnTo>
                    <a:pt x="47338" y="119028"/>
                  </a:lnTo>
                  <a:lnTo>
                    <a:pt x="58501" y="120525"/>
                  </a:lnTo>
                  <a:lnTo>
                    <a:pt x="69706" y="122366"/>
                  </a:lnTo>
                  <a:lnTo>
                    <a:pt x="80819" y="124260"/>
                  </a:lnTo>
                  <a:lnTo>
                    <a:pt x="91803" y="125544"/>
                  </a:lnTo>
                  <a:lnTo>
                    <a:pt x="102664" y="125883"/>
                  </a:lnTo>
                  <a:lnTo>
                    <a:pt x="113261" y="125108"/>
                  </a:lnTo>
                  <a:lnTo>
                    <a:pt x="123311" y="123060"/>
                  </a:lnTo>
                  <a:lnTo>
                    <a:pt x="132698" y="119783"/>
                  </a:lnTo>
                  <a:lnTo>
                    <a:pt x="141308" y="115311"/>
                  </a:lnTo>
                  <a:lnTo>
                    <a:pt x="148945" y="109568"/>
                  </a:lnTo>
                  <a:lnTo>
                    <a:pt x="155597" y="102629"/>
                  </a:lnTo>
                  <a:lnTo>
                    <a:pt x="161233" y="94531"/>
                  </a:lnTo>
                  <a:lnTo>
                    <a:pt x="165729" y="85193"/>
                  </a:lnTo>
                  <a:lnTo>
                    <a:pt x="169116" y="74697"/>
                  </a:lnTo>
                  <a:lnTo>
                    <a:pt x="171239" y="63566"/>
                  </a:lnTo>
                  <a:lnTo>
                    <a:pt x="171691" y="52635"/>
                  </a:lnTo>
                  <a:lnTo>
                    <a:pt x="170396" y="42366"/>
                  </a:lnTo>
                  <a:lnTo>
                    <a:pt x="167408" y="33016"/>
                  </a:lnTo>
                  <a:lnTo>
                    <a:pt x="162736" y="24807"/>
                  </a:lnTo>
                  <a:lnTo>
                    <a:pt x="156552" y="17737"/>
                  </a:lnTo>
                  <a:lnTo>
                    <a:pt x="148978" y="11803"/>
                  </a:lnTo>
                  <a:lnTo>
                    <a:pt x="140000" y="7099"/>
                  </a:lnTo>
                  <a:lnTo>
                    <a:pt x="129744" y="3564"/>
                  </a:lnTo>
                  <a:lnTo>
                    <a:pt x="118605" y="1170"/>
                  </a:lnTo>
                  <a:lnTo>
                    <a:pt x="107137" y="4"/>
                  </a:lnTo>
                  <a:lnTo>
                    <a:pt x="95689" y="0"/>
                  </a:lnTo>
                  <a:lnTo>
                    <a:pt x="84564" y="1133"/>
                  </a:lnTo>
                  <a:lnTo>
                    <a:pt x="74092" y="3488"/>
                  </a:lnTo>
                  <a:lnTo>
                    <a:pt x="64384" y="7002"/>
                  </a:lnTo>
                  <a:lnTo>
                    <a:pt x="55374" y="11649"/>
                  </a:lnTo>
                  <a:lnTo>
                    <a:pt x="46927" y="17518"/>
                  </a:lnTo>
                  <a:lnTo>
                    <a:pt x="38911" y="24539"/>
                  </a:lnTo>
                  <a:lnTo>
                    <a:pt x="31373" y="32526"/>
                  </a:lnTo>
                  <a:lnTo>
                    <a:pt x="24529" y="41256"/>
                  </a:lnTo>
                  <a:lnTo>
                    <a:pt x="18446" y="50540"/>
                  </a:lnTo>
                  <a:lnTo>
                    <a:pt x="13209" y="60383"/>
                  </a:lnTo>
                  <a:lnTo>
                    <a:pt x="8989" y="70975"/>
                  </a:lnTo>
                  <a:lnTo>
                    <a:pt x="5781" y="82365"/>
                  </a:lnTo>
                  <a:lnTo>
                    <a:pt x="3440" y="94625"/>
                  </a:lnTo>
                  <a:lnTo>
                    <a:pt x="1778" y="107920"/>
                  </a:lnTo>
                  <a:lnTo>
                    <a:pt x="624" y="122228"/>
                  </a:lnTo>
                  <a:lnTo>
                    <a:pt x="0" y="137074"/>
                  </a:lnTo>
                  <a:lnTo>
                    <a:pt x="105" y="151653"/>
                  </a:lnTo>
                  <a:lnTo>
                    <a:pt x="994" y="165525"/>
                  </a:lnTo>
                  <a:lnTo>
                    <a:pt x="2744" y="178447"/>
                  </a:lnTo>
                  <a:lnTo>
                    <a:pt x="5521" y="190206"/>
                  </a:lnTo>
                  <a:lnTo>
                    <a:pt x="9323" y="200813"/>
                  </a:lnTo>
                  <a:lnTo>
                    <a:pt x="14164" y="210276"/>
                  </a:lnTo>
                  <a:lnTo>
                    <a:pt x="20163" y="218502"/>
                  </a:lnTo>
                  <a:lnTo>
                    <a:pt x="27273" y="225559"/>
                  </a:lnTo>
                  <a:lnTo>
                    <a:pt x="35318" y="231641"/>
                  </a:lnTo>
                  <a:lnTo>
                    <a:pt x="44087" y="236969"/>
                  </a:lnTo>
                  <a:lnTo>
                    <a:pt x="53397" y="241738"/>
                  </a:lnTo>
                  <a:lnTo>
                    <a:pt x="63258" y="245942"/>
                  </a:lnTo>
                  <a:lnTo>
                    <a:pt x="73862" y="249394"/>
                  </a:lnTo>
                  <a:lnTo>
                    <a:pt x="85256" y="252050"/>
                  </a:lnTo>
                  <a:lnTo>
                    <a:pt x="97349" y="254004"/>
                  </a:lnTo>
                  <a:lnTo>
                    <a:pt x="109997" y="255399"/>
                  </a:lnTo>
                  <a:lnTo>
                    <a:pt x="123055" y="256374"/>
                  </a:lnTo>
                  <a:lnTo>
                    <a:pt x="136183" y="257048"/>
                  </a:lnTo>
                  <a:lnTo>
                    <a:pt x="150354" y="257581"/>
                  </a:lnTo>
                  <a:lnTo>
                    <a:pt x="169046" y="258024"/>
                  </a:lnTo>
                  <a:lnTo>
                    <a:pt x="198197" y="258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64497" y="409558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518574" y="379025"/>
            <a:ext cx="7619955" cy="726468"/>
            <a:chOff x="518574" y="379025"/>
            <a:chExt cx="7619955" cy="726468"/>
          </a:xfrm>
        </p:grpSpPr>
        <p:sp>
          <p:nvSpPr>
            <p:cNvPr id="2" name="Freeform 1"/>
            <p:cNvSpPr/>
            <p:nvPr/>
          </p:nvSpPr>
          <p:spPr>
            <a:xfrm>
              <a:off x="518574" y="379025"/>
              <a:ext cx="39437" cy="663297"/>
            </a:xfrm>
            <a:custGeom>
              <a:avLst/>
              <a:gdLst/>
              <a:ahLst/>
              <a:cxnLst/>
              <a:rect l="0" t="0" r="0" b="0"/>
              <a:pathLst>
                <a:path w="39437" h="663297">
                  <a:moveTo>
                    <a:pt x="7850" y="0"/>
                  </a:moveTo>
                  <a:lnTo>
                    <a:pt x="7783" y="11668"/>
                  </a:lnTo>
                  <a:lnTo>
                    <a:pt x="7143" y="22157"/>
                  </a:lnTo>
                  <a:lnTo>
                    <a:pt x="5851" y="32473"/>
                  </a:lnTo>
                  <a:lnTo>
                    <a:pt x="4164" y="43293"/>
                  </a:lnTo>
                  <a:lnTo>
                    <a:pt x="2496" y="55581"/>
                  </a:lnTo>
                  <a:lnTo>
                    <a:pt x="1087" y="69735"/>
                  </a:lnTo>
                  <a:lnTo>
                    <a:pt x="162" y="85813"/>
                  </a:lnTo>
                  <a:lnTo>
                    <a:pt x="0" y="103809"/>
                  </a:lnTo>
                  <a:lnTo>
                    <a:pt x="674" y="123491"/>
                  </a:lnTo>
                  <a:lnTo>
                    <a:pt x="2094" y="143876"/>
                  </a:lnTo>
                  <a:lnTo>
                    <a:pt x="4110" y="163398"/>
                  </a:lnTo>
                  <a:lnTo>
                    <a:pt x="6570" y="181266"/>
                  </a:lnTo>
                  <a:lnTo>
                    <a:pt x="9186" y="197716"/>
                  </a:lnTo>
                  <a:lnTo>
                    <a:pt x="11555" y="213604"/>
                  </a:lnTo>
                  <a:lnTo>
                    <a:pt x="13477" y="229516"/>
                  </a:lnTo>
                  <a:lnTo>
                    <a:pt x="14935" y="245528"/>
                  </a:lnTo>
                  <a:lnTo>
                    <a:pt x="15996" y="261381"/>
                  </a:lnTo>
                  <a:lnTo>
                    <a:pt x="16747" y="276908"/>
                  </a:lnTo>
                  <a:lnTo>
                    <a:pt x="17270" y="292084"/>
                  </a:lnTo>
                  <a:lnTo>
                    <a:pt x="17629" y="306955"/>
                  </a:lnTo>
                  <a:lnTo>
                    <a:pt x="17874" y="321584"/>
                  </a:lnTo>
                  <a:lnTo>
                    <a:pt x="18040" y="336035"/>
                  </a:lnTo>
                  <a:lnTo>
                    <a:pt x="18152" y="350357"/>
                  </a:lnTo>
                  <a:lnTo>
                    <a:pt x="18227" y="364588"/>
                  </a:lnTo>
                  <a:lnTo>
                    <a:pt x="18277" y="378758"/>
                  </a:lnTo>
                  <a:lnTo>
                    <a:pt x="18311" y="392884"/>
                  </a:lnTo>
                  <a:lnTo>
                    <a:pt x="18338" y="406982"/>
                  </a:lnTo>
                  <a:lnTo>
                    <a:pt x="18526" y="421060"/>
                  </a:lnTo>
                  <a:lnTo>
                    <a:pt x="19184" y="435124"/>
                  </a:lnTo>
                  <a:lnTo>
                    <a:pt x="20440" y="449189"/>
                  </a:lnTo>
                  <a:lnTo>
                    <a:pt x="22097" y="463585"/>
                  </a:lnTo>
                  <a:lnTo>
                    <a:pt x="23748" y="478928"/>
                  </a:lnTo>
                  <a:lnTo>
                    <a:pt x="25157" y="495473"/>
                  </a:lnTo>
                  <a:lnTo>
                    <a:pt x="26424" y="512993"/>
                  </a:lnTo>
                  <a:lnTo>
                    <a:pt x="27882" y="530978"/>
                  </a:lnTo>
                  <a:lnTo>
                    <a:pt x="29709" y="549072"/>
                  </a:lnTo>
                  <a:lnTo>
                    <a:pt x="31767" y="566949"/>
                  </a:lnTo>
                  <a:lnTo>
                    <a:pt x="33695" y="584252"/>
                  </a:lnTo>
                  <a:lnTo>
                    <a:pt x="35289" y="600831"/>
                  </a:lnTo>
                  <a:lnTo>
                    <a:pt x="36515" y="616133"/>
                  </a:lnTo>
                  <a:lnTo>
                    <a:pt x="37545" y="630609"/>
                  </a:lnTo>
                  <a:lnTo>
                    <a:pt x="38467" y="645530"/>
                  </a:lnTo>
                  <a:lnTo>
                    <a:pt x="39436" y="6632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7523" y="431668"/>
              <a:ext cx="21058" cy="579068"/>
            </a:xfrm>
            <a:custGeom>
              <a:avLst/>
              <a:gdLst/>
              <a:ahLst/>
              <a:cxnLst/>
              <a:rect l="0" t="0" r="0" b="0"/>
              <a:pathLst>
                <a:path w="21058" h="57906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6"/>
                  </a:lnTo>
                  <a:lnTo>
                    <a:pt x="0" y="62320"/>
                  </a:lnTo>
                  <a:lnTo>
                    <a:pt x="0" y="81110"/>
                  </a:lnTo>
                  <a:lnTo>
                    <a:pt x="0" y="101336"/>
                  </a:lnTo>
                  <a:lnTo>
                    <a:pt x="0" y="122257"/>
                  </a:lnTo>
                  <a:lnTo>
                    <a:pt x="0" y="142672"/>
                  </a:lnTo>
                  <a:lnTo>
                    <a:pt x="0" y="161947"/>
                  </a:lnTo>
                  <a:lnTo>
                    <a:pt x="0" y="179987"/>
                  </a:lnTo>
                  <a:lnTo>
                    <a:pt x="0" y="196949"/>
                  </a:lnTo>
                  <a:lnTo>
                    <a:pt x="4" y="213064"/>
                  </a:lnTo>
                  <a:lnTo>
                    <a:pt x="177" y="228549"/>
                  </a:lnTo>
                  <a:lnTo>
                    <a:pt x="826" y="243583"/>
                  </a:lnTo>
                  <a:lnTo>
                    <a:pt x="2074" y="258314"/>
                  </a:lnTo>
                  <a:lnTo>
                    <a:pt x="3727" y="273331"/>
                  </a:lnTo>
                  <a:lnTo>
                    <a:pt x="5375" y="289624"/>
                  </a:lnTo>
                  <a:lnTo>
                    <a:pt x="6782" y="307626"/>
                  </a:lnTo>
                  <a:lnTo>
                    <a:pt x="8048" y="327108"/>
                  </a:lnTo>
                  <a:lnTo>
                    <a:pt x="9504" y="347481"/>
                  </a:lnTo>
                  <a:lnTo>
                    <a:pt x="11331" y="368297"/>
                  </a:lnTo>
                  <a:lnTo>
                    <a:pt x="13389" y="389306"/>
                  </a:lnTo>
                  <a:lnTo>
                    <a:pt x="15317" y="410389"/>
                  </a:lnTo>
                  <a:lnTo>
                    <a:pt x="16910" y="431483"/>
                  </a:lnTo>
                  <a:lnTo>
                    <a:pt x="18133" y="452239"/>
                  </a:lnTo>
                  <a:lnTo>
                    <a:pt x="19029" y="472037"/>
                  </a:lnTo>
                  <a:lnTo>
                    <a:pt x="19666" y="490606"/>
                  </a:lnTo>
                  <a:lnTo>
                    <a:pt x="20111" y="507801"/>
                  </a:lnTo>
                  <a:lnTo>
                    <a:pt x="20466" y="525316"/>
                  </a:lnTo>
                  <a:lnTo>
                    <a:pt x="20764" y="546925"/>
                  </a:lnTo>
                  <a:lnTo>
                    <a:pt x="21057" y="5790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774496"/>
              <a:ext cx="178986" cy="15142"/>
            </a:xfrm>
            <a:custGeom>
              <a:avLst/>
              <a:gdLst/>
              <a:ahLst/>
              <a:cxnLst/>
              <a:rect l="0" t="0" r="0" b="0"/>
              <a:pathLst>
                <a:path w="178986" h="15142">
                  <a:moveTo>
                    <a:pt x="178985" y="4612"/>
                  </a:moveTo>
                  <a:lnTo>
                    <a:pt x="170117" y="1813"/>
                  </a:lnTo>
                  <a:lnTo>
                    <a:pt x="161130" y="311"/>
                  </a:lnTo>
                  <a:lnTo>
                    <a:pt x="151134" y="0"/>
                  </a:lnTo>
                  <a:lnTo>
                    <a:pt x="140154" y="506"/>
                  </a:lnTo>
                  <a:lnTo>
                    <a:pt x="128342" y="1326"/>
                  </a:lnTo>
                  <a:lnTo>
                    <a:pt x="115888" y="2146"/>
                  </a:lnTo>
                  <a:lnTo>
                    <a:pt x="103124" y="3002"/>
                  </a:lnTo>
                  <a:lnTo>
                    <a:pt x="90491" y="4177"/>
                  </a:lnTo>
                  <a:lnTo>
                    <a:pt x="78222" y="5812"/>
                  </a:lnTo>
                  <a:lnTo>
                    <a:pt x="66233" y="7749"/>
                  </a:lnTo>
                  <a:lnTo>
                    <a:pt x="52730" y="9797"/>
                  </a:lnTo>
                  <a:lnTo>
                    <a:pt x="33177" y="1214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10694" y="760075"/>
              <a:ext cx="242156" cy="214146"/>
            </a:xfrm>
            <a:custGeom>
              <a:avLst/>
              <a:gdLst/>
              <a:ahLst/>
              <a:cxnLst/>
              <a:rect l="0" t="0" r="0" b="0"/>
              <a:pathLst>
                <a:path w="242156" h="214146">
                  <a:moveTo>
                    <a:pt x="0" y="103261"/>
                  </a:moveTo>
                  <a:lnTo>
                    <a:pt x="14602" y="100394"/>
                  </a:lnTo>
                  <a:lnTo>
                    <a:pt x="27873" y="98252"/>
                  </a:lnTo>
                  <a:lnTo>
                    <a:pt x="41069" y="96645"/>
                  </a:lnTo>
                  <a:lnTo>
                    <a:pt x="54238" y="95292"/>
                  </a:lnTo>
                  <a:lnTo>
                    <a:pt x="67099" y="93795"/>
                  </a:lnTo>
                  <a:lnTo>
                    <a:pt x="79499" y="91939"/>
                  </a:lnTo>
                  <a:lnTo>
                    <a:pt x="91440" y="89527"/>
                  </a:lnTo>
                  <a:lnTo>
                    <a:pt x="102993" y="86298"/>
                  </a:lnTo>
                  <a:lnTo>
                    <a:pt x="114245" y="82200"/>
                  </a:lnTo>
                  <a:lnTo>
                    <a:pt x="125277" y="77498"/>
                  </a:lnTo>
                  <a:lnTo>
                    <a:pt x="136150" y="72657"/>
                  </a:lnTo>
                  <a:lnTo>
                    <a:pt x="146896" y="67947"/>
                  </a:lnTo>
                  <a:lnTo>
                    <a:pt x="156892" y="62973"/>
                  </a:lnTo>
                  <a:lnTo>
                    <a:pt x="164935" y="56809"/>
                  </a:lnTo>
                  <a:lnTo>
                    <a:pt x="170509" y="49038"/>
                  </a:lnTo>
                  <a:lnTo>
                    <a:pt x="173265" y="40037"/>
                  </a:lnTo>
                  <a:lnTo>
                    <a:pt x="172695" y="30685"/>
                  </a:lnTo>
                  <a:lnTo>
                    <a:pt x="168866" y="21556"/>
                  </a:lnTo>
                  <a:lnTo>
                    <a:pt x="162432" y="13345"/>
                  </a:lnTo>
                  <a:lnTo>
                    <a:pt x="154311" y="6981"/>
                  </a:lnTo>
                  <a:lnTo>
                    <a:pt x="145195" y="2788"/>
                  </a:lnTo>
                  <a:lnTo>
                    <a:pt x="135505" y="587"/>
                  </a:lnTo>
                  <a:lnTo>
                    <a:pt x="125483" y="0"/>
                  </a:lnTo>
                  <a:lnTo>
                    <a:pt x="115266" y="639"/>
                  </a:lnTo>
                  <a:lnTo>
                    <a:pt x="104933" y="2334"/>
                  </a:lnTo>
                  <a:lnTo>
                    <a:pt x="94528" y="5132"/>
                  </a:lnTo>
                  <a:lnTo>
                    <a:pt x="84083" y="8976"/>
                  </a:lnTo>
                  <a:lnTo>
                    <a:pt x="73779" y="13860"/>
                  </a:lnTo>
                  <a:lnTo>
                    <a:pt x="63932" y="19894"/>
                  </a:lnTo>
                  <a:lnTo>
                    <a:pt x="54683" y="27030"/>
                  </a:lnTo>
                  <a:lnTo>
                    <a:pt x="46167" y="35094"/>
                  </a:lnTo>
                  <a:lnTo>
                    <a:pt x="38593" y="43878"/>
                  </a:lnTo>
                  <a:lnTo>
                    <a:pt x="31980" y="53193"/>
                  </a:lnTo>
                  <a:lnTo>
                    <a:pt x="26200" y="62888"/>
                  </a:lnTo>
                  <a:lnTo>
                    <a:pt x="21075" y="72848"/>
                  </a:lnTo>
                  <a:lnTo>
                    <a:pt x="16452" y="82992"/>
                  </a:lnTo>
                  <a:lnTo>
                    <a:pt x="12685" y="93261"/>
                  </a:lnTo>
                  <a:lnTo>
                    <a:pt x="10591" y="103615"/>
                  </a:lnTo>
                  <a:lnTo>
                    <a:pt x="10482" y="114021"/>
                  </a:lnTo>
                  <a:lnTo>
                    <a:pt x="12207" y="124299"/>
                  </a:lnTo>
                  <a:lnTo>
                    <a:pt x="15424" y="134127"/>
                  </a:lnTo>
                  <a:lnTo>
                    <a:pt x="19773" y="143371"/>
                  </a:lnTo>
                  <a:lnTo>
                    <a:pt x="24945" y="152224"/>
                  </a:lnTo>
                  <a:lnTo>
                    <a:pt x="30700" y="161088"/>
                  </a:lnTo>
                  <a:lnTo>
                    <a:pt x="36869" y="170195"/>
                  </a:lnTo>
                  <a:lnTo>
                    <a:pt x="43653" y="179278"/>
                  </a:lnTo>
                  <a:lnTo>
                    <a:pt x="51578" y="187697"/>
                  </a:lnTo>
                  <a:lnTo>
                    <a:pt x="60845" y="195133"/>
                  </a:lnTo>
                  <a:lnTo>
                    <a:pt x="71512" y="201431"/>
                  </a:lnTo>
                  <a:lnTo>
                    <a:pt x="83655" y="206437"/>
                  </a:lnTo>
                  <a:lnTo>
                    <a:pt x="97160" y="210204"/>
                  </a:lnTo>
                  <a:lnTo>
                    <a:pt x="111789" y="212767"/>
                  </a:lnTo>
                  <a:lnTo>
                    <a:pt x="127278" y="214053"/>
                  </a:lnTo>
                  <a:lnTo>
                    <a:pt x="143388" y="214145"/>
                  </a:lnTo>
                  <a:lnTo>
                    <a:pt x="159611" y="213243"/>
                  </a:lnTo>
                  <a:lnTo>
                    <a:pt x="175196" y="211576"/>
                  </a:lnTo>
                  <a:lnTo>
                    <a:pt x="189772" y="209351"/>
                  </a:lnTo>
                  <a:lnTo>
                    <a:pt x="202889" y="206882"/>
                  </a:lnTo>
                  <a:lnTo>
                    <a:pt x="215122" y="204352"/>
                  </a:lnTo>
                  <a:lnTo>
                    <a:pt x="227542" y="201543"/>
                  </a:lnTo>
                  <a:lnTo>
                    <a:pt x="242155" y="19801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66773" y="511966"/>
              <a:ext cx="149331" cy="485167"/>
            </a:xfrm>
            <a:custGeom>
              <a:avLst/>
              <a:gdLst/>
              <a:ahLst/>
              <a:cxnLst/>
              <a:rect l="0" t="0" r="0" b="0"/>
              <a:pathLst>
                <a:path w="149331" h="485167">
                  <a:moveTo>
                    <a:pt x="75631" y="404013"/>
                  </a:moveTo>
                  <a:lnTo>
                    <a:pt x="81498" y="398011"/>
                  </a:lnTo>
                  <a:lnTo>
                    <a:pt x="87063" y="391166"/>
                  </a:lnTo>
                  <a:lnTo>
                    <a:pt x="92848" y="382779"/>
                  </a:lnTo>
                  <a:lnTo>
                    <a:pt x="98410" y="373151"/>
                  </a:lnTo>
                  <a:lnTo>
                    <a:pt x="102795" y="362837"/>
                  </a:lnTo>
                  <a:lnTo>
                    <a:pt x="105559" y="352234"/>
                  </a:lnTo>
                  <a:lnTo>
                    <a:pt x="106586" y="341709"/>
                  </a:lnTo>
                  <a:lnTo>
                    <a:pt x="105830" y="331657"/>
                  </a:lnTo>
                  <a:lnTo>
                    <a:pt x="103457" y="322251"/>
                  </a:lnTo>
                  <a:lnTo>
                    <a:pt x="99441" y="313956"/>
                  </a:lnTo>
                  <a:lnTo>
                    <a:pt x="93479" y="307588"/>
                  </a:lnTo>
                  <a:lnTo>
                    <a:pt x="85588" y="303427"/>
                  </a:lnTo>
                  <a:lnTo>
                    <a:pt x="76208" y="301599"/>
                  </a:lnTo>
                  <a:lnTo>
                    <a:pt x="66003" y="302334"/>
                  </a:lnTo>
                  <a:lnTo>
                    <a:pt x="55448" y="305496"/>
                  </a:lnTo>
                  <a:lnTo>
                    <a:pt x="45109" y="310684"/>
                  </a:lnTo>
                  <a:lnTo>
                    <a:pt x="35706" y="317437"/>
                  </a:lnTo>
                  <a:lnTo>
                    <a:pt x="27538" y="325342"/>
                  </a:lnTo>
                  <a:lnTo>
                    <a:pt x="20546" y="334069"/>
                  </a:lnTo>
                  <a:lnTo>
                    <a:pt x="14526" y="343371"/>
                  </a:lnTo>
                  <a:lnTo>
                    <a:pt x="9258" y="353078"/>
                  </a:lnTo>
                  <a:lnTo>
                    <a:pt x="4870" y="363392"/>
                  </a:lnTo>
                  <a:lnTo>
                    <a:pt x="1818" y="374841"/>
                  </a:lnTo>
                  <a:lnTo>
                    <a:pt x="244" y="387614"/>
                  </a:lnTo>
                  <a:lnTo>
                    <a:pt x="0" y="401279"/>
                  </a:lnTo>
                  <a:lnTo>
                    <a:pt x="823" y="414991"/>
                  </a:lnTo>
                  <a:lnTo>
                    <a:pt x="2456" y="428245"/>
                  </a:lnTo>
                  <a:lnTo>
                    <a:pt x="4839" y="440735"/>
                  </a:lnTo>
                  <a:lnTo>
                    <a:pt x="8108" y="452198"/>
                  </a:lnTo>
                  <a:lnTo>
                    <a:pt x="12272" y="462593"/>
                  </a:lnTo>
                  <a:lnTo>
                    <a:pt x="17372" y="471572"/>
                  </a:lnTo>
                  <a:lnTo>
                    <a:pt x="23552" y="478409"/>
                  </a:lnTo>
                  <a:lnTo>
                    <a:pt x="30782" y="482892"/>
                  </a:lnTo>
                  <a:lnTo>
                    <a:pt x="38739" y="485108"/>
                  </a:lnTo>
                  <a:lnTo>
                    <a:pt x="46919" y="485166"/>
                  </a:lnTo>
                  <a:lnTo>
                    <a:pt x="55010" y="483356"/>
                  </a:lnTo>
                  <a:lnTo>
                    <a:pt x="62899" y="480058"/>
                  </a:lnTo>
                  <a:lnTo>
                    <a:pt x="70576" y="475645"/>
                  </a:lnTo>
                  <a:lnTo>
                    <a:pt x="78067" y="470411"/>
                  </a:lnTo>
                  <a:lnTo>
                    <a:pt x="85251" y="464103"/>
                  </a:lnTo>
                  <a:lnTo>
                    <a:pt x="91856" y="455974"/>
                  </a:lnTo>
                  <a:lnTo>
                    <a:pt x="97783" y="445769"/>
                  </a:lnTo>
                  <a:lnTo>
                    <a:pt x="103086" y="433998"/>
                  </a:lnTo>
                  <a:lnTo>
                    <a:pt x="107883" y="421641"/>
                  </a:lnTo>
                  <a:lnTo>
                    <a:pt x="112296" y="409332"/>
                  </a:lnTo>
                  <a:lnTo>
                    <a:pt x="116430" y="397323"/>
                  </a:lnTo>
                  <a:lnTo>
                    <a:pt x="120367" y="385660"/>
                  </a:lnTo>
                  <a:lnTo>
                    <a:pt x="124162" y="374297"/>
                  </a:lnTo>
                  <a:lnTo>
                    <a:pt x="127695" y="363006"/>
                  </a:lnTo>
                  <a:lnTo>
                    <a:pt x="130689" y="351418"/>
                  </a:lnTo>
                  <a:lnTo>
                    <a:pt x="133038" y="339340"/>
                  </a:lnTo>
                  <a:lnTo>
                    <a:pt x="134955" y="326275"/>
                  </a:lnTo>
                  <a:lnTo>
                    <a:pt x="136856" y="311374"/>
                  </a:lnTo>
                  <a:lnTo>
                    <a:pt x="138984" y="294356"/>
                  </a:lnTo>
                  <a:lnTo>
                    <a:pt x="141246" y="275891"/>
                  </a:lnTo>
                  <a:lnTo>
                    <a:pt x="143311" y="257274"/>
                  </a:lnTo>
                  <a:lnTo>
                    <a:pt x="144993" y="239281"/>
                  </a:lnTo>
                  <a:lnTo>
                    <a:pt x="146104" y="222306"/>
                  </a:lnTo>
                  <a:lnTo>
                    <a:pt x="146393" y="206606"/>
                  </a:lnTo>
                  <a:lnTo>
                    <a:pt x="145809" y="192159"/>
                  </a:lnTo>
                  <a:lnTo>
                    <a:pt x="144619" y="178610"/>
                  </a:lnTo>
                  <a:lnTo>
                    <a:pt x="143290" y="165416"/>
                  </a:lnTo>
                  <a:lnTo>
                    <a:pt x="142099" y="152221"/>
                  </a:lnTo>
                  <a:lnTo>
                    <a:pt x="140981" y="138556"/>
                  </a:lnTo>
                  <a:lnTo>
                    <a:pt x="139624" y="123777"/>
                  </a:lnTo>
                  <a:lnTo>
                    <a:pt x="137859" y="107649"/>
                  </a:lnTo>
                  <a:lnTo>
                    <a:pt x="135673" y="90597"/>
                  </a:lnTo>
                  <a:lnTo>
                    <a:pt x="133127" y="73465"/>
                  </a:lnTo>
                  <a:lnTo>
                    <a:pt x="130296" y="56771"/>
                  </a:lnTo>
                  <a:lnTo>
                    <a:pt x="127088" y="40988"/>
                  </a:lnTo>
                  <a:lnTo>
                    <a:pt x="123257" y="26696"/>
                  </a:lnTo>
                  <a:lnTo>
                    <a:pt x="118703" y="14093"/>
                  </a:lnTo>
                  <a:lnTo>
                    <a:pt x="113047" y="4480"/>
                  </a:lnTo>
                  <a:lnTo>
                    <a:pt x="106626" y="0"/>
                  </a:lnTo>
                  <a:lnTo>
                    <a:pt x="100973" y="894"/>
                  </a:lnTo>
                  <a:lnTo>
                    <a:pt x="96588" y="6364"/>
                  </a:lnTo>
                  <a:lnTo>
                    <a:pt x="93378" y="15387"/>
                  </a:lnTo>
                  <a:lnTo>
                    <a:pt x="91101" y="27355"/>
                  </a:lnTo>
                  <a:lnTo>
                    <a:pt x="89518" y="42131"/>
                  </a:lnTo>
                  <a:lnTo>
                    <a:pt x="88434" y="59398"/>
                  </a:lnTo>
                  <a:lnTo>
                    <a:pt x="87865" y="78031"/>
                  </a:lnTo>
                  <a:lnTo>
                    <a:pt x="88012" y="96315"/>
                  </a:lnTo>
                  <a:lnTo>
                    <a:pt x="88922" y="113317"/>
                  </a:lnTo>
                  <a:lnTo>
                    <a:pt x="90347" y="129002"/>
                  </a:lnTo>
                  <a:lnTo>
                    <a:pt x="91843" y="143840"/>
                  </a:lnTo>
                  <a:lnTo>
                    <a:pt x="93148" y="158239"/>
                  </a:lnTo>
                  <a:lnTo>
                    <a:pt x="94345" y="172760"/>
                  </a:lnTo>
                  <a:lnTo>
                    <a:pt x="95755" y="188137"/>
                  </a:lnTo>
                  <a:lnTo>
                    <a:pt x="97556" y="204685"/>
                  </a:lnTo>
                  <a:lnTo>
                    <a:pt x="99766" y="222364"/>
                  </a:lnTo>
                  <a:lnTo>
                    <a:pt x="102329" y="240983"/>
                  </a:lnTo>
                  <a:lnTo>
                    <a:pt x="105167" y="260317"/>
                  </a:lnTo>
                  <a:lnTo>
                    <a:pt x="108209" y="280010"/>
                  </a:lnTo>
                  <a:lnTo>
                    <a:pt x="111397" y="299601"/>
                  </a:lnTo>
                  <a:lnTo>
                    <a:pt x="114687" y="318840"/>
                  </a:lnTo>
                  <a:lnTo>
                    <a:pt x="118048" y="337350"/>
                  </a:lnTo>
                  <a:lnTo>
                    <a:pt x="121458" y="354561"/>
                  </a:lnTo>
                  <a:lnTo>
                    <a:pt x="124900" y="370276"/>
                  </a:lnTo>
                  <a:lnTo>
                    <a:pt x="128405" y="384378"/>
                  </a:lnTo>
                  <a:lnTo>
                    <a:pt x="132497" y="398131"/>
                  </a:lnTo>
                  <a:lnTo>
                    <a:pt x="138651" y="413862"/>
                  </a:lnTo>
                  <a:lnTo>
                    <a:pt x="149330" y="4355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9803" y="87386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23"/>
                  </a:lnTo>
                  <a:lnTo>
                    <a:pt x="3735" y="89574"/>
                  </a:lnTo>
                  <a:lnTo>
                    <a:pt x="5562" y="102833"/>
                  </a:lnTo>
                  <a:lnTo>
                    <a:pt x="7716" y="12019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9803" y="7475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6896" y="528755"/>
              <a:ext cx="166466" cy="498844"/>
            </a:xfrm>
            <a:custGeom>
              <a:avLst/>
              <a:gdLst/>
              <a:ahLst/>
              <a:cxnLst/>
              <a:rect l="0" t="0" r="0" b="0"/>
              <a:pathLst>
                <a:path w="166466" h="498844">
                  <a:moveTo>
                    <a:pt x="103477" y="397752"/>
                  </a:moveTo>
                  <a:lnTo>
                    <a:pt x="103410" y="386017"/>
                  </a:lnTo>
                  <a:lnTo>
                    <a:pt x="102769" y="374888"/>
                  </a:lnTo>
                  <a:lnTo>
                    <a:pt x="101473" y="363295"/>
                  </a:lnTo>
                  <a:lnTo>
                    <a:pt x="99613" y="351306"/>
                  </a:lnTo>
                  <a:lnTo>
                    <a:pt x="97297" y="339294"/>
                  </a:lnTo>
                  <a:lnTo>
                    <a:pt x="94621" y="327501"/>
                  </a:lnTo>
                  <a:lnTo>
                    <a:pt x="91352" y="316320"/>
                  </a:lnTo>
                  <a:lnTo>
                    <a:pt x="86948" y="306348"/>
                  </a:lnTo>
                  <a:lnTo>
                    <a:pt x="81206" y="297809"/>
                  </a:lnTo>
                  <a:lnTo>
                    <a:pt x="74231" y="291078"/>
                  </a:lnTo>
                  <a:lnTo>
                    <a:pt x="66254" y="286830"/>
                  </a:lnTo>
                  <a:lnTo>
                    <a:pt x="57525" y="285202"/>
                  </a:lnTo>
                  <a:lnTo>
                    <a:pt x="48581" y="286040"/>
                  </a:lnTo>
                  <a:lnTo>
                    <a:pt x="40197" y="289178"/>
                  </a:lnTo>
                  <a:lnTo>
                    <a:pt x="32751" y="294289"/>
                  </a:lnTo>
                  <a:lnTo>
                    <a:pt x="26263" y="301124"/>
                  </a:lnTo>
                  <a:lnTo>
                    <a:pt x="20590" y="309597"/>
                  </a:lnTo>
                  <a:lnTo>
                    <a:pt x="15554" y="319514"/>
                  </a:lnTo>
                  <a:lnTo>
                    <a:pt x="11153" y="330594"/>
                  </a:lnTo>
                  <a:lnTo>
                    <a:pt x="7561" y="342555"/>
                  </a:lnTo>
                  <a:lnTo>
                    <a:pt x="4807" y="355156"/>
                  </a:lnTo>
                  <a:lnTo>
                    <a:pt x="2786" y="368210"/>
                  </a:lnTo>
                  <a:lnTo>
                    <a:pt x="1345" y="381579"/>
                  </a:lnTo>
                  <a:lnTo>
                    <a:pt x="348" y="395165"/>
                  </a:lnTo>
                  <a:lnTo>
                    <a:pt x="0" y="408899"/>
                  </a:lnTo>
                  <a:lnTo>
                    <a:pt x="823" y="422732"/>
                  </a:lnTo>
                  <a:lnTo>
                    <a:pt x="3008" y="436624"/>
                  </a:lnTo>
                  <a:lnTo>
                    <a:pt x="6442" y="450225"/>
                  </a:lnTo>
                  <a:lnTo>
                    <a:pt x="10890" y="462905"/>
                  </a:lnTo>
                  <a:lnTo>
                    <a:pt x="16113" y="474382"/>
                  </a:lnTo>
                  <a:lnTo>
                    <a:pt x="22229" y="484223"/>
                  </a:lnTo>
                  <a:lnTo>
                    <a:pt x="29691" y="491704"/>
                  </a:lnTo>
                  <a:lnTo>
                    <a:pt x="38627" y="496645"/>
                  </a:lnTo>
                  <a:lnTo>
                    <a:pt x="48559" y="498843"/>
                  </a:lnTo>
                  <a:lnTo>
                    <a:pt x="58611" y="497832"/>
                  </a:lnTo>
                  <a:lnTo>
                    <a:pt x="68263" y="493666"/>
                  </a:lnTo>
                  <a:lnTo>
                    <a:pt x="77521" y="486650"/>
                  </a:lnTo>
                  <a:lnTo>
                    <a:pt x="86725" y="477067"/>
                  </a:lnTo>
                  <a:lnTo>
                    <a:pt x="96091" y="465340"/>
                  </a:lnTo>
                  <a:lnTo>
                    <a:pt x="105364" y="452266"/>
                  </a:lnTo>
                  <a:lnTo>
                    <a:pt x="113919" y="438895"/>
                  </a:lnTo>
                  <a:lnTo>
                    <a:pt x="121453" y="425819"/>
                  </a:lnTo>
                  <a:lnTo>
                    <a:pt x="127989" y="412584"/>
                  </a:lnTo>
                  <a:lnTo>
                    <a:pt x="133687" y="397953"/>
                  </a:lnTo>
                  <a:lnTo>
                    <a:pt x="138742" y="381342"/>
                  </a:lnTo>
                  <a:lnTo>
                    <a:pt x="143323" y="363437"/>
                  </a:lnTo>
                  <a:lnTo>
                    <a:pt x="147568" y="345785"/>
                  </a:lnTo>
                  <a:lnTo>
                    <a:pt x="151574" y="329277"/>
                  </a:lnTo>
                  <a:lnTo>
                    <a:pt x="155250" y="313958"/>
                  </a:lnTo>
                  <a:lnTo>
                    <a:pt x="158339" y="299382"/>
                  </a:lnTo>
                  <a:lnTo>
                    <a:pt x="160749" y="285175"/>
                  </a:lnTo>
                  <a:lnTo>
                    <a:pt x="162536" y="271126"/>
                  </a:lnTo>
                  <a:lnTo>
                    <a:pt x="163817" y="257132"/>
                  </a:lnTo>
                  <a:lnTo>
                    <a:pt x="164717" y="243149"/>
                  </a:lnTo>
                  <a:lnTo>
                    <a:pt x="165339" y="229160"/>
                  </a:lnTo>
                  <a:lnTo>
                    <a:pt x="165765" y="215161"/>
                  </a:lnTo>
                  <a:lnTo>
                    <a:pt x="166054" y="201153"/>
                  </a:lnTo>
                  <a:lnTo>
                    <a:pt x="166249" y="187136"/>
                  </a:lnTo>
                  <a:lnTo>
                    <a:pt x="166381" y="173113"/>
                  </a:lnTo>
                  <a:lnTo>
                    <a:pt x="166465" y="159085"/>
                  </a:lnTo>
                  <a:lnTo>
                    <a:pt x="166351" y="145054"/>
                  </a:lnTo>
                  <a:lnTo>
                    <a:pt x="165742" y="131021"/>
                  </a:lnTo>
                  <a:lnTo>
                    <a:pt x="164515" y="116977"/>
                  </a:lnTo>
                  <a:lnTo>
                    <a:pt x="162708" y="102595"/>
                  </a:lnTo>
                  <a:lnTo>
                    <a:pt x="160423" y="87262"/>
                  </a:lnTo>
                  <a:lnTo>
                    <a:pt x="157775" y="70732"/>
                  </a:lnTo>
                  <a:lnTo>
                    <a:pt x="154862" y="53562"/>
                  </a:lnTo>
                  <a:lnTo>
                    <a:pt x="151761" y="36877"/>
                  </a:lnTo>
                  <a:lnTo>
                    <a:pt x="148515" y="21314"/>
                  </a:lnTo>
                  <a:lnTo>
                    <a:pt x="144695" y="8007"/>
                  </a:lnTo>
                  <a:lnTo>
                    <a:pt x="139912" y="241"/>
                  </a:lnTo>
                  <a:lnTo>
                    <a:pt x="135191" y="0"/>
                  </a:lnTo>
                  <a:lnTo>
                    <a:pt x="131622" y="5415"/>
                  </a:lnTo>
                  <a:lnTo>
                    <a:pt x="129197" y="14542"/>
                  </a:lnTo>
                  <a:lnTo>
                    <a:pt x="127599" y="25853"/>
                  </a:lnTo>
                  <a:lnTo>
                    <a:pt x="126553" y="38383"/>
                  </a:lnTo>
                  <a:lnTo>
                    <a:pt x="125867" y="51911"/>
                  </a:lnTo>
                  <a:lnTo>
                    <a:pt x="125416" y="66754"/>
                  </a:lnTo>
                  <a:lnTo>
                    <a:pt x="125123" y="83001"/>
                  </a:lnTo>
                  <a:lnTo>
                    <a:pt x="125100" y="100171"/>
                  </a:lnTo>
                  <a:lnTo>
                    <a:pt x="125618" y="117399"/>
                  </a:lnTo>
                  <a:lnTo>
                    <a:pt x="126780" y="134176"/>
                  </a:lnTo>
                  <a:lnTo>
                    <a:pt x="128375" y="150358"/>
                  </a:lnTo>
                  <a:lnTo>
                    <a:pt x="129985" y="165986"/>
                  </a:lnTo>
                  <a:lnTo>
                    <a:pt x="131362" y="181163"/>
                  </a:lnTo>
                  <a:lnTo>
                    <a:pt x="132438" y="195999"/>
                  </a:lnTo>
                  <a:lnTo>
                    <a:pt x="133235" y="210589"/>
                  </a:lnTo>
                  <a:lnTo>
                    <a:pt x="133810" y="225004"/>
                  </a:lnTo>
                  <a:lnTo>
                    <a:pt x="134383" y="239299"/>
                  </a:lnTo>
                  <a:lnTo>
                    <a:pt x="135307" y="253510"/>
                  </a:lnTo>
                  <a:lnTo>
                    <a:pt x="136745" y="267664"/>
                  </a:lnTo>
                  <a:lnTo>
                    <a:pt x="138526" y="281781"/>
                  </a:lnTo>
                  <a:lnTo>
                    <a:pt x="140261" y="295871"/>
                  </a:lnTo>
                  <a:lnTo>
                    <a:pt x="141726" y="309940"/>
                  </a:lnTo>
                  <a:lnTo>
                    <a:pt x="143031" y="323828"/>
                  </a:lnTo>
                  <a:lnTo>
                    <a:pt x="144514" y="337234"/>
                  </a:lnTo>
                  <a:lnTo>
                    <a:pt x="146358" y="350024"/>
                  </a:lnTo>
                  <a:lnTo>
                    <a:pt x="148437" y="362169"/>
                  </a:lnTo>
                  <a:lnTo>
                    <a:pt x="150597" y="375050"/>
                  </a:lnTo>
                  <a:lnTo>
                    <a:pt x="153031" y="392035"/>
                  </a:lnTo>
                  <a:lnTo>
                    <a:pt x="156119" y="4188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47772" y="810510"/>
              <a:ext cx="178985" cy="158112"/>
            </a:xfrm>
            <a:custGeom>
              <a:avLst/>
              <a:gdLst/>
              <a:ahLst/>
              <a:cxnLst/>
              <a:rect l="0" t="0" r="0" b="0"/>
              <a:pathLst>
                <a:path w="178985" h="158112">
                  <a:moveTo>
                    <a:pt x="0" y="52826"/>
                  </a:moveTo>
                  <a:lnTo>
                    <a:pt x="2933" y="67428"/>
                  </a:lnTo>
                  <a:lnTo>
                    <a:pt x="5715" y="80699"/>
                  </a:lnTo>
                  <a:lnTo>
                    <a:pt x="8615" y="93896"/>
                  </a:lnTo>
                  <a:lnTo>
                    <a:pt x="11656" y="107065"/>
                  </a:lnTo>
                  <a:lnTo>
                    <a:pt x="14820" y="119925"/>
                  </a:lnTo>
                  <a:lnTo>
                    <a:pt x="18090" y="132257"/>
                  </a:lnTo>
                  <a:lnTo>
                    <a:pt x="21609" y="141662"/>
                  </a:lnTo>
                  <a:lnTo>
                    <a:pt x="25018" y="144909"/>
                  </a:lnTo>
                  <a:lnTo>
                    <a:pt x="27473" y="142566"/>
                  </a:lnTo>
                  <a:lnTo>
                    <a:pt x="29032" y="136236"/>
                  </a:lnTo>
                  <a:lnTo>
                    <a:pt x="29989" y="127254"/>
                  </a:lnTo>
                  <a:lnTo>
                    <a:pt x="30576" y="116537"/>
                  </a:lnTo>
                  <a:lnTo>
                    <a:pt x="30940" y="104686"/>
                  </a:lnTo>
                  <a:lnTo>
                    <a:pt x="31169" y="92092"/>
                  </a:lnTo>
                  <a:lnTo>
                    <a:pt x="31314" y="79010"/>
                  </a:lnTo>
                  <a:lnTo>
                    <a:pt x="31417" y="65611"/>
                  </a:lnTo>
                  <a:lnTo>
                    <a:pt x="31824" y="52166"/>
                  </a:lnTo>
                  <a:lnTo>
                    <a:pt x="33160" y="39057"/>
                  </a:lnTo>
                  <a:lnTo>
                    <a:pt x="35702" y="26481"/>
                  </a:lnTo>
                  <a:lnTo>
                    <a:pt x="39715" y="15256"/>
                  </a:lnTo>
                  <a:lnTo>
                    <a:pt x="45616" y="6839"/>
                  </a:lnTo>
                  <a:lnTo>
                    <a:pt x="53438" y="1783"/>
                  </a:lnTo>
                  <a:lnTo>
                    <a:pt x="62757" y="0"/>
                  </a:lnTo>
                  <a:lnTo>
                    <a:pt x="72914" y="1222"/>
                  </a:lnTo>
                  <a:lnTo>
                    <a:pt x="83439" y="4977"/>
                  </a:lnTo>
                  <a:lnTo>
                    <a:pt x="93925" y="11036"/>
                  </a:lnTo>
                  <a:lnTo>
                    <a:pt x="103958" y="19505"/>
                  </a:lnTo>
                  <a:lnTo>
                    <a:pt x="113364" y="30220"/>
                  </a:lnTo>
                  <a:lnTo>
                    <a:pt x="122000" y="42479"/>
                  </a:lnTo>
                  <a:lnTo>
                    <a:pt x="129663" y="55235"/>
                  </a:lnTo>
                  <a:lnTo>
                    <a:pt x="136338" y="67849"/>
                  </a:lnTo>
                  <a:lnTo>
                    <a:pt x="142163" y="80078"/>
                  </a:lnTo>
                  <a:lnTo>
                    <a:pt x="147317" y="91897"/>
                  </a:lnTo>
                  <a:lnTo>
                    <a:pt x="151975" y="103355"/>
                  </a:lnTo>
                  <a:lnTo>
                    <a:pt x="156317" y="114269"/>
                  </a:lnTo>
                  <a:lnTo>
                    <a:pt x="161069" y="125380"/>
                  </a:lnTo>
                  <a:lnTo>
                    <a:pt x="167771" y="138784"/>
                  </a:lnTo>
                  <a:lnTo>
                    <a:pt x="178984" y="1581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05699" y="673823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0" y="0"/>
                  </a:moveTo>
                  <a:lnTo>
                    <a:pt x="5846" y="5943"/>
                  </a:lnTo>
                  <a:lnTo>
                    <a:pt x="11636" y="12587"/>
                  </a:lnTo>
                  <a:lnTo>
                    <a:pt x="19243" y="23068"/>
                  </a:lnTo>
                  <a:lnTo>
                    <a:pt x="31585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4827" y="652766"/>
              <a:ext cx="25671" cy="357970"/>
            </a:xfrm>
            <a:custGeom>
              <a:avLst/>
              <a:gdLst/>
              <a:ahLst/>
              <a:cxnLst/>
              <a:rect l="0" t="0" r="0" b="0"/>
              <a:pathLst>
                <a:path w="25671" h="357970">
                  <a:moveTo>
                    <a:pt x="4613" y="0"/>
                  </a:moveTo>
                  <a:lnTo>
                    <a:pt x="1813" y="14535"/>
                  </a:lnTo>
                  <a:lnTo>
                    <a:pt x="311" y="27166"/>
                  </a:lnTo>
                  <a:lnTo>
                    <a:pt x="0" y="39089"/>
                  </a:lnTo>
                  <a:lnTo>
                    <a:pt x="507" y="51262"/>
                  </a:lnTo>
                  <a:lnTo>
                    <a:pt x="1326" y="65048"/>
                  </a:lnTo>
                  <a:lnTo>
                    <a:pt x="2146" y="81034"/>
                  </a:lnTo>
                  <a:lnTo>
                    <a:pt x="3003" y="98660"/>
                  </a:lnTo>
                  <a:lnTo>
                    <a:pt x="4178" y="116644"/>
                  </a:lnTo>
                  <a:lnTo>
                    <a:pt x="5812" y="134181"/>
                  </a:lnTo>
                  <a:lnTo>
                    <a:pt x="7740" y="151004"/>
                  </a:lnTo>
                  <a:lnTo>
                    <a:pt x="9580" y="167126"/>
                  </a:lnTo>
                  <a:lnTo>
                    <a:pt x="11114" y="182676"/>
                  </a:lnTo>
                  <a:lnTo>
                    <a:pt x="12297" y="198118"/>
                  </a:lnTo>
                  <a:lnTo>
                    <a:pt x="13166" y="214185"/>
                  </a:lnTo>
                  <a:lnTo>
                    <a:pt x="13790" y="231223"/>
                  </a:lnTo>
                  <a:lnTo>
                    <a:pt x="14396" y="248907"/>
                  </a:lnTo>
                  <a:lnTo>
                    <a:pt x="15342" y="266473"/>
                  </a:lnTo>
                  <a:lnTo>
                    <a:pt x="16795" y="283458"/>
                  </a:lnTo>
                  <a:lnTo>
                    <a:pt x="18594" y="299351"/>
                  </a:lnTo>
                  <a:lnTo>
                    <a:pt x="20529" y="315090"/>
                  </a:lnTo>
                  <a:lnTo>
                    <a:pt x="22772" y="333168"/>
                  </a:lnTo>
                  <a:lnTo>
                    <a:pt x="25670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53098" y="771293"/>
              <a:ext cx="231628" cy="7816"/>
            </a:xfrm>
            <a:custGeom>
              <a:avLst/>
              <a:gdLst/>
              <a:ahLst/>
              <a:cxnLst/>
              <a:rect l="0" t="0" r="0" b="0"/>
              <a:pathLst>
                <a:path w="231628" h="7816">
                  <a:moveTo>
                    <a:pt x="231627" y="7815"/>
                  </a:moveTo>
                  <a:lnTo>
                    <a:pt x="219892" y="4949"/>
                  </a:lnTo>
                  <a:lnTo>
                    <a:pt x="208763" y="2807"/>
                  </a:lnTo>
                  <a:lnTo>
                    <a:pt x="197165" y="1208"/>
                  </a:lnTo>
                  <a:lnTo>
                    <a:pt x="185003" y="200"/>
                  </a:lnTo>
                  <a:lnTo>
                    <a:pt x="172344" y="0"/>
                  </a:lnTo>
                  <a:lnTo>
                    <a:pt x="159287" y="651"/>
                  </a:lnTo>
                  <a:lnTo>
                    <a:pt x="145936" y="1890"/>
                  </a:lnTo>
                  <a:lnTo>
                    <a:pt x="132370" y="3254"/>
                  </a:lnTo>
                  <a:lnTo>
                    <a:pt x="118655" y="4463"/>
                  </a:lnTo>
                  <a:lnTo>
                    <a:pt x="104836" y="5425"/>
                  </a:lnTo>
                  <a:lnTo>
                    <a:pt x="90946" y="6145"/>
                  </a:lnTo>
                  <a:lnTo>
                    <a:pt x="77017" y="6664"/>
                  </a:lnTo>
                  <a:lnTo>
                    <a:pt x="63284" y="7029"/>
                  </a:lnTo>
                  <a:lnTo>
                    <a:pt x="48634" y="7323"/>
                  </a:lnTo>
                  <a:lnTo>
                    <a:pt x="29542" y="7570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67792" y="831751"/>
              <a:ext cx="142539" cy="210101"/>
            </a:xfrm>
            <a:custGeom>
              <a:avLst/>
              <a:gdLst/>
              <a:ahLst/>
              <a:cxnLst/>
              <a:rect l="0" t="0" r="0" b="0"/>
              <a:pathLst>
                <a:path w="142539" h="210101">
                  <a:moveTo>
                    <a:pt x="85430" y="31585"/>
                  </a:moveTo>
                  <a:lnTo>
                    <a:pt x="73829" y="34586"/>
                  </a:lnTo>
                  <a:lnTo>
                    <a:pt x="63981" y="38009"/>
                  </a:lnTo>
                  <a:lnTo>
                    <a:pt x="54976" y="42209"/>
                  </a:lnTo>
                  <a:lnTo>
                    <a:pt x="46534" y="47282"/>
                  </a:lnTo>
                  <a:lnTo>
                    <a:pt x="38506" y="53412"/>
                  </a:lnTo>
                  <a:lnTo>
                    <a:pt x="30788" y="60596"/>
                  </a:lnTo>
                  <a:lnTo>
                    <a:pt x="23456" y="68683"/>
                  </a:lnTo>
                  <a:lnTo>
                    <a:pt x="16753" y="77478"/>
                  </a:lnTo>
                  <a:lnTo>
                    <a:pt x="10772" y="86807"/>
                  </a:lnTo>
                  <a:lnTo>
                    <a:pt x="5772" y="96850"/>
                  </a:lnTo>
                  <a:lnTo>
                    <a:pt x="2244" y="108108"/>
                  </a:lnTo>
                  <a:lnTo>
                    <a:pt x="323" y="120749"/>
                  </a:lnTo>
                  <a:lnTo>
                    <a:pt x="0" y="134324"/>
                  </a:lnTo>
                  <a:lnTo>
                    <a:pt x="1296" y="147974"/>
                  </a:lnTo>
                  <a:lnTo>
                    <a:pt x="4065" y="161182"/>
                  </a:lnTo>
                  <a:lnTo>
                    <a:pt x="8363" y="173472"/>
                  </a:lnTo>
                  <a:lnTo>
                    <a:pt x="14521" y="184267"/>
                  </a:lnTo>
                  <a:lnTo>
                    <a:pt x="22552" y="193401"/>
                  </a:lnTo>
                  <a:lnTo>
                    <a:pt x="32198" y="200720"/>
                  </a:lnTo>
                  <a:lnTo>
                    <a:pt x="43113" y="205902"/>
                  </a:lnTo>
                  <a:lnTo>
                    <a:pt x="54964" y="208979"/>
                  </a:lnTo>
                  <a:lnTo>
                    <a:pt x="67156" y="210100"/>
                  </a:lnTo>
                  <a:lnTo>
                    <a:pt x="78874" y="209349"/>
                  </a:lnTo>
                  <a:lnTo>
                    <a:pt x="89712" y="206949"/>
                  </a:lnTo>
                  <a:lnTo>
                    <a:pt x="99631" y="202901"/>
                  </a:lnTo>
                  <a:lnTo>
                    <a:pt x="108761" y="196911"/>
                  </a:lnTo>
                  <a:lnTo>
                    <a:pt x="117267" y="188993"/>
                  </a:lnTo>
                  <a:lnTo>
                    <a:pt x="124981" y="179422"/>
                  </a:lnTo>
                  <a:lnTo>
                    <a:pt x="131419" y="168557"/>
                  </a:lnTo>
                  <a:lnTo>
                    <a:pt x="136414" y="156731"/>
                  </a:lnTo>
                  <a:lnTo>
                    <a:pt x="139939" y="144216"/>
                  </a:lnTo>
                  <a:lnTo>
                    <a:pt x="141939" y="131216"/>
                  </a:lnTo>
                  <a:lnTo>
                    <a:pt x="142538" y="117882"/>
                  </a:lnTo>
                  <a:lnTo>
                    <a:pt x="141823" y="104318"/>
                  </a:lnTo>
                  <a:lnTo>
                    <a:pt x="139755" y="90600"/>
                  </a:lnTo>
                  <a:lnTo>
                    <a:pt x="136437" y="76785"/>
                  </a:lnTo>
                  <a:lnTo>
                    <a:pt x="131923" y="63237"/>
                  </a:lnTo>
                  <a:lnTo>
                    <a:pt x="126145" y="50591"/>
                  </a:lnTo>
                  <a:lnTo>
                    <a:pt x="119193" y="39133"/>
                  </a:lnTo>
                  <a:lnTo>
                    <a:pt x="111533" y="29103"/>
                  </a:lnTo>
                  <a:lnTo>
                    <a:pt x="103066" y="19890"/>
                  </a:lnTo>
                  <a:lnTo>
                    <a:pt x="91933" y="10689"/>
                  </a:lnTo>
                  <a:lnTo>
                    <a:pt x="7490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40984" y="538040"/>
              <a:ext cx="101752" cy="462168"/>
            </a:xfrm>
            <a:custGeom>
              <a:avLst/>
              <a:gdLst/>
              <a:ahLst/>
              <a:cxnLst/>
              <a:rect l="0" t="0" r="0" b="0"/>
              <a:pathLst>
                <a:path w="101752" h="462168">
                  <a:moveTo>
                    <a:pt x="101751" y="462167"/>
                  </a:moveTo>
                  <a:lnTo>
                    <a:pt x="101617" y="447498"/>
                  </a:lnTo>
                  <a:lnTo>
                    <a:pt x="100337" y="433587"/>
                  </a:lnTo>
                  <a:lnTo>
                    <a:pt x="97749" y="419084"/>
                  </a:lnTo>
                  <a:lnTo>
                    <a:pt x="94202" y="403710"/>
                  </a:lnTo>
                  <a:lnTo>
                    <a:pt x="90217" y="387237"/>
                  </a:lnTo>
                  <a:lnTo>
                    <a:pt x="86137" y="369673"/>
                  </a:lnTo>
                  <a:lnTo>
                    <a:pt x="82115" y="351503"/>
                  </a:lnTo>
                  <a:lnTo>
                    <a:pt x="78198" y="333546"/>
                  </a:lnTo>
                  <a:lnTo>
                    <a:pt x="74379" y="316257"/>
                  </a:lnTo>
                  <a:lnTo>
                    <a:pt x="70476" y="299889"/>
                  </a:lnTo>
                  <a:lnTo>
                    <a:pt x="66164" y="284663"/>
                  </a:lnTo>
                  <a:lnTo>
                    <a:pt x="61298" y="270567"/>
                  </a:lnTo>
                  <a:lnTo>
                    <a:pt x="56063" y="257269"/>
                  </a:lnTo>
                  <a:lnTo>
                    <a:pt x="50855" y="244250"/>
                  </a:lnTo>
                  <a:lnTo>
                    <a:pt x="45909" y="231191"/>
                  </a:lnTo>
                  <a:lnTo>
                    <a:pt x="41284" y="218127"/>
                  </a:lnTo>
                  <a:lnTo>
                    <a:pt x="36952" y="205349"/>
                  </a:lnTo>
                  <a:lnTo>
                    <a:pt x="32854" y="193010"/>
                  </a:lnTo>
                  <a:lnTo>
                    <a:pt x="28932" y="181114"/>
                  </a:lnTo>
                  <a:lnTo>
                    <a:pt x="25139" y="169593"/>
                  </a:lnTo>
                  <a:lnTo>
                    <a:pt x="21435" y="158362"/>
                  </a:lnTo>
                  <a:lnTo>
                    <a:pt x="17794" y="147346"/>
                  </a:lnTo>
                  <a:lnTo>
                    <a:pt x="14195" y="136482"/>
                  </a:lnTo>
                  <a:lnTo>
                    <a:pt x="10630" y="125721"/>
                  </a:lnTo>
                  <a:lnTo>
                    <a:pt x="7254" y="114865"/>
                  </a:lnTo>
                  <a:lnTo>
                    <a:pt x="4366" y="103584"/>
                  </a:lnTo>
                  <a:lnTo>
                    <a:pt x="2096" y="91732"/>
                  </a:lnTo>
                  <a:lnTo>
                    <a:pt x="573" y="79331"/>
                  </a:lnTo>
                  <a:lnTo>
                    <a:pt x="0" y="66475"/>
                  </a:lnTo>
                  <a:lnTo>
                    <a:pt x="404" y="53283"/>
                  </a:lnTo>
                  <a:lnTo>
                    <a:pt x="1980" y="40340"/>
                  </a:lnTo>
                  <a:lnTo>
                    <a:pt x="5166" y="28643"/>
                  </a:lnTo>
                  <a:lnTo>
                    <a:pt x="10051" y="18643"/>
                  </a:lnTo>
                  <a:lnTo>
                    <a:pt x="16433" y="10609"/>
                  </a:lnTo>
                  <a:lnTo>
                    <a:pt x="24004" y="4880"/>
                  </a:lnTo>
                  <a:lnTo>
                    <a:pt x="32466" y="1404"/>
                  </a:lnTo>
                  <a:lnTo>
                    <a:pt x="41569" y="0"/>
                  </a:lnTo>
                  <a:lnTo>
                    <a:pt x="51124" y="554"/>
                  </a:lnTo>
                  <a:lnTo>
                    <a:pt x="60978" y="2799"/>
                  </a:lnTo>
                  <a:lnTo>
                    <a:pt x="70578" y="6081"/>
                  </a:lnTo>
                  <a:lnTo>
                    <a:pt x="79903" y="9768"/>
                  </a:lnTo>
                  <a:lnTo>
                    <a:pt x="89771" y="14176"/>
                  </a:lnTo>
                  <a:lnTo>
                    <a:pt x="101751" y="199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47979" y="747523"/>
              <a:ext cx="84229" cy="52643"/>
            </a:xfrm>
            <a:custGeom>
              <a:avLst/>
              <a:gdLst/>
              <a:ahLst/>
              <a:cxnLst/>
              <a:rect l="0" t="0" r="0" b="0"/>
              <a:pathLst>
                <a:path w="84229" h="52643">
                  <a:moveTo>
                    <a:pt x="84228" y="0"/>
                  </a:moveTo>
                  <a:lnTo>
                    <a:pt x="81227" y="8734"/>
                  </a:lnTo>
                  <a:lnTo>
                    <a:pt x="77805" y="16441"/>
                  </a:lnTo>
                  <a:lnTo>
                    <a:pt x="73599" y="23834"/>
                  </a:lnTo>
                  <a:lnTo>
                    <a:pt x="68354" y="30749"/>
                  </a:lnTo>
                  <a:lnTo>
                    <a:pt x="61576" y="36631"/>
                  </a:lnTo>
                  <a:lnTo>
                    <a:pt x="53152" y="41250"/>
                  </a:lnTo>
                  <a:lnTo>
                    <a:pt x="43689" y="44697"/>
                  </a:lnTo>
                  <a:lnTo>
                    <a:pt x="33288" y="47549"/>
                  </a:lnTo>
                  <a:lnTo>
                    <a:pt x="19918" y="5005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94735" y="610652"/>
              <a:ext cx="37515" cy="400084"/>
            </a:xfrm>
            <a:custGeom>
              <a:avLst/>
              <a:gdLst/>
              <a:ahLst/>
              <a:cxnLst/>
              <a:rect l="0" t="0" r="0" b="0"/>
              <a:pathLst>
                <a:path w="37515" h="400084">
                  <a:moveTo>
                    <a:pt x="16456" y="0"/>
                  </a:moveTo>
                  <a:lnTo>
                    <a:pt x="10723" y="11870"/>
                  </a:lnTo>
                  <a:lnTo>
                    <a:pt x="6439" y="24279"/>
                  </a:lnTo>
                  <a:lnTo>
                    <a:pt x="3238" y="38461"/>
                  </a:lnTo>
                  <a:lnTo>
                    <a:pt x="1049" y="53996"/>
                  </a:lnTo>
                  <a:lnTo>
                    <a:pt x="0" y="69992"/>
                  </a:lnTo>
                  <a:lnTo>
                    <a:pt x="59" y="85889"/>
                  </a:lnTo>
                  <a:lnTo>
                    <a:pt x="1056" y="101955"/>
                  </a:lnTo>
                  <a:lnTo>
                    <a:pt x="2784" y="119087"/>
                  </a:lnTo>
                  <a:lnTo>
                    <a:pt x="5048" y="137707"/>
                  </a:lnTo>
                  <a:lnTo>
                    <a:pt x="7532" y="157295"/>
                  </a:lnTo>
                  <a:lnTo>
                    <a:pt x="9812" y="176689"/>
                  </a:lnTo>
                  <a:lnTo>
                    <a:pt x="11679" y="195228"/>
                  </a:lnTo>
                  <a:lnTo>
                    <a:pt x="13270" y="213083"/>
                  </a:lnTo>
                  <a:lnTo>
                    <a:pt x="14952" y="230972"/>
                  </a:lnTo>
                  <a:lnTo>
                    <a:pt x="16939" y="249334"/>
                  </a:lnTo>
                  <a:lnTo>
                    <a:pt x="19276" y="268125"/>
                  </a:lnTo>
                  <a:lnTo>
                    <a:pt x="21924" y="286986"/>
                  </a:lnTo>
                  <a:lnTo>
                    <a:pt x="24815" y="305669"/>
                  </a:lnTo>
                  <a:lnTo>
                    <a:pt x="27734" y="323727"/>
                  </a:lnTo>
                  <a:lnTo>
                    <a:pt x="30616" y="342432"/>
                  </a:lnTo>
                  <a:lnTo>
                    <a:pt x="33713" y="365659"/>
                  </a:lnTo>
                  <a:lnTo>
                    <a:pt x="37514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05906" y="779108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88306" y="0"/>
                  </a:lnTo>
                  <a:lnTo>
                    <a:pt x="177178" y="0"/>
                  </a:lnTo>
                  <a:lnTo>
                    <a:pt x="165579" y="0"/>
                  </a:lnTo>
                  <a:lnTo>
                    <a:pt x="153418" y="0"/>
                  </a:lnTo>
                  <a:lnTo>
                    <a:pt x="140758" y="0"/>
                  </a:lnTo>
                  <a:lnTo>
                    <a:pt x="127698" y="0"/>
                  </a:lnTo>
                  <a:lnTo>
                    <a:pt x="114173" y="0"/>
                  </a:lnTo>
                  <a:lnTo>
                    <a:pt x="99959" y="0"/>
                  </a:lnTo>
                  <a:lnTo>
                    <a:pt x="85005" y="0"/>
                  </a:lnTo>
                  <a:lnTo>
                    <a:pt x="69764" y="0"/>
                  </a:lnTo>
                  <a:lnTo>
                    <a:pt x="53406" y="0"/>
                  </a:lnTo>
                  <a:lnTo>
                    <a:pt x="3225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63834" y="802809"/>
              <a:ext cx="178985" cy="199713"/>
            </a:xfrm>
            <a:custGeom>
              <a:avLst/>
              <a:gdLst/>
              <a:ahLst/>
              <a:cxnLst/>
              <a:rect l="0" t="0" r="0" b="0"/>
              <a:pathLst>
                <a:path w="178985" h="199713">
                  <a:moveTo>
                    <a:pt x="0" y="71056"/>
                  </a:moveTo>
                  <a:lnTo>
                    <a:pt x="8936" y="73990"/>
                  </a:lnTo>
                  <a:lnTo>
                    <a:pt x="18562" y="76772"/>
                  </a:lnTo>
                  <a:lnTo>
                    <a:pt x="29850" y="79662"/>
                  </a:lnTo>
                  <a:lnTo>
                    <a:pt x="42518" y="82357"/>
                  </a:lnTo>
                  <a:lnTo>
                    <a:pt x="55997" y="84225"/>
                  </a:lnTo>
                  <a:lnTo>
                    <a:pt x="69860" y="84978"/>
                  </a:lnTo>
                  <a:lnTo>
                    <a:pt x="83550" y="84492"/>
                  </a:lnTo>
                  <a:lnTo>
                    <a:pt x="96345" y="82642"/>
                  </a:lnTo>
                  <a:lnTo>
                    <a:pt x="107935" y="79501"/>
                  </a:lnTo>
                  <a:lnTo>
                    <a:pt x="118204" y="75121"/>
                  </a:lnTo>
                  <a:lnTo>
                    <a:pt x="127045" y="69440"/>
                  </a:lnTo>
                  <a:lnTo>
                    <a:pt x="134541" y="62547"/>
                  </a:lnTo>
                  <a:lnTo>
                    <a:pt x="140595" y="54649"/>
                  </a:lnTo>
                  <a:lnTo>
                    <a:pt x="144847" y="45978"/>
                  </a:lnTo>
                  <a:lnTo>
                    <a:pt x="147256" y="36749"/>
                  </a:lnTo>
                  <a:lnTo>
                    <a:pt x="147740" y="27452"/>
                  </a:lnTo>
                  <a:lnTo>
                    <a:pt x="146022" y="18823"/>
                  </a:lnTo>
                  <a:lnTo>
                    <a:pt x="142155" y="11222"/>
                  </a:lnTo>
                  <a:lnTo>
                    <a:pt x="136306" y="5138"/>
                  </a:lnTo>
                  <a:lnTo>
                    <a:pt x="128568" y="1333"/>
                  </a:lnTo>
                  <a:lnTo>
                    <a:pt x="119189" y="0"/>
                  </a:lnTo>
                  <a:lnTo>
                    <a:pt x="108827" y="868"/>
                  </a:lnTo>
                  <a:lnTo>
                    <a:pt x="98420" y="3493"/>
                  </a:lnTo>
                  <a:lnTo>
                    <a:pt x="88502" y="7438"/>
                  </a:lnTo>
                  <a:lnTo>
                    <a:pt x="79219" y="12336"/>
                  </a:lnTo>
                  <a:lnTo>
                    <a:pt x="70524" y="17906"/>
                  </a:lnTo>
                  <a:lnTo>
                    <a:pt x="62309" y="23950"/>
                  </a:lnTo>
                  <a:lnTo>
                    <a:pt x="54621" y="30650"/>
                  </a:lnTo>
                  <a:lnTo>
                    <a:pt x="47670" y="38519"/>
                  </a:lnTo>
                  <a:lnTo>
                    <a:pt x="41516" y="47740"/>
                  </a:lnTo>
                  <a:lnTo>
                    <a:pt x="36398" y="58036"/>
                  </a:lnTo>
                  <a:lnTo>
                    <a:pt x="32790" y="68865"/>
                  </a:lnTo>
                  <a:lnTo>
                    <a:pt x="30816" y="79857"/>
                  </a:lnTo>
                  <a:lnTo>
                    <a:pt x="30457" y="91000"/>
                  </a:lnTo>
                  <a:lnTo>
                    <a:pt x="31728" y="102540"/>
                  </a:lnTo>
                  <a:lnTo>
                    <a:pt x="34476" y="114588"/>
                  </a:lnTo>
                  <a:lnTo>
                    <a:pt x="38591" y="126797"/>
                  </a:lnTo>
                  <a:lnTo>
                    <a:pt x="44093" y="138468"/>
                  </a:lnTo>
                  <a:lnTo>
                    <a:pt x="50866" y="149240"/>
                  </a:lnTo>
                  <a:lnTo>
                    <a:pt x="58682" y="158931"/>
                  </a:lnTo>
                  <a:lnTo>
                    <a:pt x="67299" y="167369"/>
                  </a:lnTo>
                  <a:lnTo>
                    <a:pt x="76502" y="174598"/>
                  </a:lnTo>
                  <a:lnTo>
                    <a:pt x="86121" y="180808"/>
                  </a:lnTo>
                  <a:lnTo>
                    <a:pt x="96031" y="186230"/>
                  </a:lnTo>
                  <a:lnTo>
                    <a:pt x="106140" y="191059"/>
                  </a:lnTo>
                  <a:lnTo>
                    <a:pt x="116387" y="195137"/>
                  </a:lnTo>
                  <a:lnTo>
                    <a:pt x="126726" y="197972"/>
                  </a:lnTo>
                  <a:lnTo>
                    <a:pt x="137113" y="199401"/>
                  </a:lnTo>
                  <a:lnTo>
                    <a:pt x="147074" y="199712"/>
                  </a:lnTo>
                  <a:lnTo>
                    <a:pt x="156683" y="199506"/>
                  </a:lnTo>
                  <a:lnTo>
                    <a:pt x="166782" y="198763"/>
                  </a:lnTo>
                  <a:lnTo>
                    <a:pt x="178984" y="1973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88301" y="788045"/>
              <a:ext cx="175617" cy="212163"/>
            </a:xfrm>
            <a:custGeom>
              <a:avLst/>
              <a:gdLst/>
              <a:ahLst/>
              <a:cxnLst/>
              <a:rect l="0" t="0" r="0" b="0"/>
              <a:pathLst>
                <a:path w="175617" h="212163">
                  <a:moveTo>
                    <a:pt x="7160" y="64763"/>
                  </a:moveTo>
                  <a:lnTo>
                    <a:pt x="7227" y="79432"/>
                  </a:lnTo>
                  <a:lnTo>
                    <a:pt x="7867" y="93343"/>
                  </a:lnTo>
                  <a:lnTo>
                    <a:pt x="9164" y="107832"/>
                  </a:lnTo>
                  <a:lnTo>
                    <a:pt x="11024" y="122687"/>
                  </a:lnTo>
                  <a:lnTo>
                    <a:pt x="13340" y="137216"/>
                  </a:lnTo>
                  <a:lnTo>
                    <a:pt x="15981" y="150957"/>
                  </a:lnTo>
                  <a:lnTo>
                    <a:pt x="17953" y="161303"/>
                  </a:lnTo>
                  <a:lnTo>
                    <a:pt x="18147" y="164907"/>
                  </a:lnTo>
                  <a:lnTo>
                    <a:pt x="16981" y="162547"/>
                  </a:lnTo>
                  <a:lnTo>
                    <a:pt x="14958" y="156049"/>
                  </a:lnTo>
                  <a:lnTo>
                    <a:pt x="12398" y="146869"/>
                  </a:lnTo>
                  <a:lnTo>
                    <a:pt x="9507" y="135975"/>
                  </a:lnTo>
                  <a:lnTo>
                    <a:pt x="6569" y="123985"/>
                  </a:lnTo>
                  <a:lnTo>
                    <a:pt x="3969" y="111287"/>
                  </a:lnTo>
                  <a:lnTo>
                    <a:pt x="1889" y="98135"/>
                  </a:lnTo>
                  <a:lnTo>
                    <a:pt x="491" y="84852"/>
                  </a:lnTo>
                  <a:lnTo>
                    <a:pt x="0" y="71847"/>
                  </a:lnTo>
                  <a:lnTo>
                    <a:pt x="455" y="59321"/>
                  </a:lnTo>
                  <a:lnTo>
                    <a:pt x="1894" y="47451"/>
                  </a:lnTo>
                  <a:lnTo>
                    <a:pt x="4456" y="36471"/>
                  </a:lnTo>
                  <a:lnTo>
                    <a:pt x="8114" y="26426"/>
                  </a:lnTo>
                  <a:lnTo>
                    <a:pt x="13027" y="17527"/>
                  </a:lnTo>
                  <a:lnTo>
                    <a:pt x="19605" y="10220"/>
                  </a:lnTo>
                  <a:lnTo>
                    <a:pt x="27918" y="4614"/>
                  </a:lnTo>
                  <a:lnTo>
                    <a:pt x="37584" y="1002"/>
                  </a:lnTo>
                  <a:lnTo>
                    <a:pt x="47981" y="0"/>
                  </a:lnTo>
                  <a:lnTo>
                    <a:pt x="58670" y="1700"/>
                  </a:lnTo>
                  <a:lnTo>
                    <a:pt x="69269" y="5756"/>
                  </a:lnTo>
                  <a:lnTo>
                    <a:pt x="79378" y="11675"/>
                  </a:lnTo>
                  <a:lnTo>
                    <a:pt x="88839" y="18985"/>
                  </a:lnTo>
                  <a:lnTo>
                    <a:pt x="97682" y="27295"/>
                  </a:lnTo>
                  <a:lnTo>
                    <a:pt x="106016" y="36309"/>
                  </a:lnTo>
                  <a:lnTo>
                    <a:pt x="113960" y="45815"/>
                  </a:lnTo>
                  <a:lnTo>
                    <a:pt x="121621" y="55823"/>
                  </a:lnTo>
                  <a:lnTo>
                    <a:pt x="129079" y="66534"/>
                  </a:lnTo>
                  <a:lnTo>
                    <a:pt x="136392" y="78007"/>
                  </a:lnTo>
                  <a:lnTo>
                    <a:pt x="143440" y="90324"/>
                  </a:lnTo>
                  <a:lnTo>
                    <a:pt x="149947" y="103657"/>
                  </a:lnTo>
                  <a:lnTo>
                    <a:pt x="155800" y="117992"/>
                  </a:lnTo>
                  <a:lnTo>
                    <a:pt x="160898" y="132999"/>
                  </a:lnTo>
                  <a:lnTo>
                    <a:pt x="165568" y="149911"/>
                  </a:lnTo>
                  <a:lnTo>
                    <a:pt x="170221" y="173567"/>
                  </a:lnTo>
                  <a:lnTo>
                    <a:pt x="175616" y="2121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95544" y="789637"/>
              <a:ext cx="288775" cy="155755"/>
            </a:xfrm>
            <a:custGeom>
              <a:avLst/>
              <a:gdLst/>
              <a:ahLst/>
              <a:cxnLst/>
              <a:rect l="0" t="0" r="0" b="0"/>
              <a:pathLst>
                <a:path w="288775" h="155755">
                  <a:moveTo>
                    <a:pt x="0" y="0"/>
                  </a:moveTo>
                  <a:lnTo>
                    <a:pt x="133" y="14602"/>
                  </a:lnTo>
                  <a:lnTo>
                    <a:pt x="1414" y="27873"/>
                  </a:lnTo>
                  <a:lnTo>
                    <a:pt x="4002" y="41074"/>
                  </a:lnTo>
                  <a:lnTo>
                    <a:pt x="7549" y="54416"/>
                  </a:lnTo>
                  <a:lnTo>
                    <a:pt x="11534" y="67924"/>
                  </a:lnTo>
                  <a:lnTo>
                    <a:pt x="15618" y="81569"/>
                  </a:lnTo>
                  <a:lnTo>
                    <a:pt x="19813" y="94989"/>
                  </a:lnTo>
                  <a:lnTo>
                    <a:pt x="24379" y="107542"/>
                  </a:lnTo>
                  <a:lnTo>
                    <a:pt x="29452" y="118939"/>
                  </a:lnTo>
                  <a:lnTo>
                    <a:pt x="35179" y="129065"/>
                  </a:lnTo>
                  <a:lnTo>
                    <a:pt x="41788" y="137802"/>
                  </a:lnTo>
                  <a:lnTo>
                    <a:pt x="49310" y="145221"/>
                  </a:lnTo>
                  <a:lnTo>
                    <a:pt x="57464" y="151052"/>
                  </a:lnTo>
                  <a:lnTo>
                    <a:pt x="65776" y="154621"/>
                  </a:lnTo>
                  <a:lnTo>
                    <a:pt x="73956" y="155754"/>
                  </a:lnTo>
                  <a:lnTo>
                    <a:pt x="81904" y="154397"/>
                  </a:lnTo>
                  <a:lnTo>
                    <a:pt x="89621" y="150370"/>
                  </a:lnTo>
                  <a:lnTo>
                    <a:pt x="97135" y="143846"/>
                  </a:lnTo>
                  <a:lnTo>
                    <a:pt x="104164" y="135246"/>
                  </a:lnTo>
                  <a:lnTo>
                    <a:pt x="110132" y="125049"/>
                  </a:lnTo>
                  <a:lnTo>
                    <a:pt x="114809" y="113678"/>
                  </a:lnTo>
                  <a:lnTo>
                    <a:pt x="118119" y="101470"/>
                  </a:lnTo>
                  <a:lnTo>
                    <a:pt x="119974" y="88679"/>
                  </a:lnTo>
                  <a:lnTo>
                    <a:pt x="120522" y="75579"/>
                  </a:lnTo>
                  <a:lnTo>
                    <a:pt x="121442" y="65631"/>
                  </a:lnTo>
                  <a:lnTo>
                    <a:pt x="124138" y="62767"/>
                  </a:lnTo>
                  <a:lnTo>
                    <a:pt x="127550" y="65248"/>
                  </a:lnTo>
                  <a:lnTo>
                    <a:pt x="131502" y="70970"/>
                  </a:lnTo>
                  <a:lnTo>
                    <a:pt x="136071" y="78589"/>
                  </a:lnTo>
                  <a:lnTo>
                    <a:pt x="141238" y="87162"/>
                  </a:lnTo>
                  <a:lnTo>
                    <a:pt x="146911" y="95930"/>
                  </a:lnTo>
                  <a:lnTo>
                    <a:pt x="152982" y="104502"/>
                  </a:lnTo>
                  <a:lnTo>
                    <a:pt x="159511" y="112755"/>
                  </a:lnTo>
                  <a:lnTo>
                    <a:pt x="166723" y="120696"/>
                  </a:lnTo>
                  <a:lnTo>
                    <a:pt x="174689" y="128370"/>
                  </a:lnTo>
                  <a:lnTo>
                    <a:pt x="183496" y="135510"/>
                  </a:lnTo>
                  <a:lnTo>
                    <a:pt x="193318" y="141556"/>
                  </a:lnTo>
                  <a:lnTo>
                    <a:pt x="204142" y="146281"/>
                  </a:lnTo>
                  <a:lnTo>
                    <a:pt x="215495" y="149454"/>
                  </a:lnTo>
                  <a:lnTo>
                    <a:pt x="226576" y="150685"/>
                  </a:lnTo>
                  <a:lnTo>
                    <a:pt x="236950" y="149945"/>
                  </a:lnTo>
                  <a:lnTo>
                    <a:pt x="246540" y="147177"/>
                  </a:lnTo>
                  <a:lnTo>
                    <a:pt x="255442" y="142128"/>
                  </a:lnTo>
                  <a:lnTo>
                    <a:pt x="263790" y="134881"/>
                  </a:lnTo>
                  <a:lnTo>
                    <a:pt x="271398" y="125779"/>
                  </a:lnTo>
                  <a:lnTo>
                    <a:pt x="277763" y="115238"/>
                  </a:lnTo>
                  <a:lnTo>
                    <a:pt x="282710" y="103637"/>
                  </a:lnTo>
                  <a:lnTo>
                    <a:pt x="286203" y="91444"/>
                  </a:lnTo>
                  <a:lnTo>
                    <a:pt x="288181" y="79193"/>
                  </a:lnTo>
                  <a:lnTo>
                    <a:pt x="288774" y="67194"/>
                  </a:lnTo>
                  <a:lnTo>
                    <a:pt x="288388" y="55981"/>
                  </a:lnTo>
                  <a:lnTo>
                    <a:pt x="287571" y="45316"/>
                  </a:lnTo>
                  <a:lnTo>
                    <a:pt x="286258" y="34265"/>
                  </a:lnTo>
                  <a:lnTo>
                    <a:pt x="284269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64041" y="821222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65"/>
                  </a:lnTo>
                  <a:lnTo>
                    <a:pt x="0" y="94890"/>
                  </a:lnTo>
                  <a:lnTo>
                    <a:pt x="0" y="108472"/>
                  </a:lnTo>
                  <a:lnTo>
                    <a:pt x="0" y="12462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32455" y="705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37741" y="774094"/>
              <a:ext cx="200042" cy="236642"/>
            </a:xfrm>
            <a:custGeom>
              <a:avLst/>
              <a:gdLst/>
              <a:ahLst/>
              <a:cxnLst/>
              <a:rect l="0" t="0" r="0" b="0"/>
              <a:pathLst>
                <a:path w="200042" h="236642">
                  <a:moveTo>
                    <a:pt x="0" y="89242"/>
                  </a:moveTo>
                  <a:lnTo>
                    <a:pt x="2933" y="98111"/>
                  </a:lnTo>
                  <a:lnTo>
                    <a:pt x="5715" y="107097"/>
                  </a:lnTo>
                  <a:lnTo>
                    <a:pt x="8615" y="117093"/>
                  </a:lnTo>
                  <a:lnTo>
                    <a:pt x="11655" y="128073"/>
                  </a:lnTo>
                  <a:lnTo>
                    <a:pt x="14820" y="139885"/>
                  </a:lnTo>
                  <a:lnTo>
                    <a:pt x="18090" y="152255"/>
                  </a:lnTo>
                  <a:lnTo>
                    <a:pt x="21605" y="161899"/>
                  </a:lnTo>
                  <a:lnTo>
                    <a:pt x="24840" y="164650"/>
                  </a:lnTo>
                  <a:lnTo>
                    <a:pt x="26648" y="161444"/>
                  </a:lnTo>
                  <a:lnTo>
                    <a:pt x="26962" y="154245"/>
                  </a:lnTo>
                  <a:lnTo>
                    <a:pt x="26439" y="144531"/>
                  </a:lnTo>
                  <a:lnTo>
                    <a:pt x="26026" y="133249"/>
                  </a:lnTo>
                  <a:lnTo>
                    <a:pt x="26237" y="120984"/>
                  </a:lnTo>
                  <a:lnTo>
                    <a:pt x="27025" y="108095"/>
                  </a:lnTo>
                  <a:lnTo>
                    <a:pt x="28011" y="94808"/>
                  </a:lnTo>
                  <a:lnTo>
                    <a:pt x="28934" y="81266"/>
                  </a:lnTo>
                  <a:lnTo>
                    <a:pt x="29855" y="67725"/>
                  </a:lnTo>
                  <a:lnTo>
                    <a:pt x="31072" y="54550"/>
                  </a:lnTo>
                  <a:lnTo>
                    <a:pt x="32747" y="41916"/>
                  </a:lnTo>
                  <a:lnTo>
                    <a:pt x="35210" y="30144"/>
                  </a:lnTo>
                  <a:lnTo>
                    <a:pt x="39007" y="19761"/>
                  </a:lnTo>
                  <a:lnTo>
                    <a:pt x="44314" y="10946"/>
                  </a:lnTo>
                  <a:lnTo>
                    <a:pt x="51151" y="4196"/>
                  </a:lnTo>
                  <a:lnTo>
                    <a:pt x="59561" y="467"/>
                  </a:lnTo>
                  <a:lnTo>
                    <a:pt x="69394" y="0"/>
                  </a:lnTo>
                  <a:lnTo>
                    <a:pt x="80063" y="2433"/>
                  </a:lnTo>
                  <a:lnTo>
                    <a:pt x="90676" y="7179"/>
                  </a:lnTo>
                  <a:lnTo>
                    <a:pt x="100732" y="13658"/>
                  </a:lnTo>
                  <a:lnTo>
                    <a:pt x="110108" y="21222"/>
                  </a:lnTo>
                  <a:lnTo>
                    <a:pt x="118864" y="29195"/>
                  </a:lnTo>
                  <a:lnTo>
                    <a:pt x="127126" y="37181"/>
                  </a:lnTo>
                  <a:lnTo>
                    <a:pt x="135013" y="45182"/>
                  </a:lnTo>
                  <a:lnTo>
                    <a:pt x="142632" y="53474"/>
                  </a:lnTo>
                  <a:lnTo>
                    <a:pt x="150056" y="62210"/>
                  </a:lnTo>
                  <a:lnTo>
                    <a:pt x="157179" y="71553"/>
                  </a:lnTo>
                  <a:lnTo>
                    <a:pt x="163738" y="81745"/>
                  </a:lnTo>
                  <a:lnTo>
                    <a:pt x="169630" y="92826"/>
                  </a:lnTo>
                  <a:lnTo>
                    <a:pt x="174907" y="104523"/>
                  </a:lnTo>
                  <a:lnTo>
                    <a:pt x="179687" y="116367"/>
                  </a:lnTo>
                  <a:lnTo>
                    <a:pt x="184084" y="128081"/>
                  </a:lnTo>
                  <a:lnTo>
                    <a:pt x="188037" y="139895"/>
                  </a:lnTo>
                  <a:lnTo>
                    <a:pt x="191320" y="152425"/>
                  </a:lnTo>
                  <a:lnTo>
                    <a:pt x="193863" y="165950"/>
                  </a:lnTo>
                  <a:lnTo>
                    <a:pt x="195745" y="179880"/>
                  </a:lnTo>
                  <a:lnTo>
                    <a:pt x="197295" y="194398"/>
                  </a:lnTo>
                  <a:lnTo>
                    <a:pt x="198649" y="211900"/>
                  </a:lnTo>
                  <a:lnTo>
                    <a:pt x="200041" y="2366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11523" y="389554"/>
              <a:ext cx="189514" cy="547483"/>
            </a:xfrm>
            <a:custGeom>
              <a:avLst/>
              <a:gdLst/>
              <a:ahLst/>
              <a:cxnLst/>
              <a:rect l="0" t="0" r="0" b="0"/>
              <a:pathLst>
                <a:path w="189514" h="54748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494"/>
                  </a:lnTo>
                  <a:lnTo>
                    <a:pt x="178" y="110664"/>
                  </a:lnTo>
                  <a:lnTo>
                    <a:pt x="825" y="128620"/>
                  </a:lnTo>
                  <a:lnTo>
                    <a:pt x="2078" y="145909"/>
                  </a:lnTo>
                  <a:lnTo>
                    <a:pt x="3904" y="162277"/>
                  </a:lnTo>
                  <a:lnTo>
                    <a:pt x="6201" y="177503"/>
                  </a:lnTo>
                  <a:lnTo>
                    <a:pt x="8852" y="191600"/>
                  </a:lnTo>
                  <a:lnTo>
                    <a:pt x="11598" y="204898"/>
                  </a:lnTo>
                  <a:lnTo>
                    <a:pt x="14054" y="217916"/>
                  </a:lnTo>
                  <a:lnTo>
                    <a:pt x="16039" y="230976"/>
                  </a:lnTo>
                  <a:lnTo>
                    <a:pt x="17709" y="244039"/>
                  </a:lnTo>
                  <a:lnTo>
                    <a:pt x="19446" y="256818"/>
                  </a:lnTo>
                  <a:lnTo>
                    <a:pt x="21468" y="269175"/>
                  </a:lnTo>
                  <a:lnTo>
                    <a:pt x="23829" y="281762"/>
                  </a:lnTo>
                  <a:lnTo>
                    <a:pt x="26492" y="295877"/>
                  </a:lnTo>
                  <a:lnTo>
                    <a:pt x="29393" y="312116"/>
                  </a:lnTo>
                  <a:lnTo>
                    <a:pt x="32309" y="330261"/>
                  </a:lnTo>
                  <a:lnTo>
                    <a:pt x="34879" y="349663"/>
                  </a:lnTo>
                  <a:lnTo>
                    <a:pt x="36936" y="369786"/>
                  </a:lnTo>
                  <a:lnTo>
                    <a:pt x="38486" y="390144"/>
                  </a:lnTo>
                  <a:lnTo>
                    <a:pt x="39608" y="410250"/>
                  </a:lnTo>
                  <a:lnTo>
                    <a:pt x="40395" y="429871"/>
                  </a:lnTo>
                  <a:lnTo>
                    <a:pt x="40773" y="448823"/>
                  </a:lnTo>
                  <a:lnTo>
                    <a:pt x="40502" y="466869"/>
                  </a:lnTo>
                  <a:lnTo>
                    <a:pt x="39501" y="483949"/>
                  </a:lnTo>
                  <a:lnTo>
                    <a:pt x="37655" y="499198"/>
                  </a:lnTo>
                  <a:lnTo>
                    <a:pt x="34037" y="510871"/>
                  </a:lnTo>
                  <a:lnTo>
                    <a:pt x="28733" y="517552"/>
                  </a:lnTo>
                  <a:lnTo>
                    <a:pt x="23764" y="518469"/>
                  </a:lnTo>
                  <a:lnTo>
                    <a:pt x="19852" y="514295"/>
                  </a:lnTo>
                  <a:lnTo>
                    <a:pt x="16981" y="506166"/>
                  </a:lnTo>
                  <a:lnTo>
                    <a:pt x="14944" y="495139"/>
                  </a:lnTo>
                  <a:lnTo>
                    <a:pt x="13532" y="482058"/>
                  </a:lnTo>
                  <a:lnTo>
                    <a:pt x="12733" y="467545"/>
                  </a:lnTo>
                  <a:lnTo>
                    <a:pt x="12720" y="452049"/>
                  </a:lnTo>
                  <a:lnTo>
                    <a:pt x="13529" y="435888"/>
                  </a:lnTo>
                  <a:lnTo>
                    <a:pt x="15225" y="419441"/>
                  </a:lnTo>
                  <a:lnTo>
                    <a:pt x="17966" y="403164"/>
                  </a:lnTo>
                  <a:lnTo>
                    <a:pt x="21743" y="387300"/>
                  </a:lnTo>
                  <a:lnTo>
                    <a:pt x="26569" y="372375"/>
                  </a:lnTo>
                  <a:lnTo>
                    <a:pt x="32557" y="359255"/>
                  </a:lnTo>
                  <a:lnTo>
                    <a:pt x="39660" y="348256"/>
                  </a:lnTo>
                  <a:lnTo>
                    <a:pt x="47700" y="339532"/>
                  </a:lnTo>
                  <a:lnTo>
                    <a:pt x="56467" y="333331"/>
                  </a:lnTo>
                  <a:lnTo>
                    <a:pt x="65765" y="329533"/>
                  </a:lnTo>
                  <a:lnTo>
                    <a:pt x="75279" y="327913"/>
                  </a:lnTo>
                  <a:lnTo>
                    <a:pt x="84586" y="328320"/>
                  </a:lnTo>
                  <a:lnTo>
                    <a:pt x="93472" y="330486"/>
                  </a:lnTo>
                  <a:lnTo>
                    <a:pt x="101913" y="334376"/>
                  </a:lnTo>
                  <a:lnTo>
                    <a:pt x="109970" y="340259"/>
                  </a:lnTo>
                  <a:lnTo>
                    <a:pt x="117724" y="348106"/>
                  </a:lnTo>
                  <a:lnTo>
                    <a:pt x="125255" y="357628"/>
                  </a:lnTo>
                  <a:lnTo>
                    <a:pt x="132625" y="368461"/>
                  </a:lnTo>
                  <a:lnTo>
                    <a:pt x="139880" y="380265"/>
                  </a:lnTo>
                  <a:lnTo>
                    <a:pt x="146889" y="392767"/>
                  </a:lnTo>
                  <a:lnTo>
                    <a:pt x="153370" y="405757"/>
                  </a:lnTo>
                  <a:lnTo>
                    <a:pt x="159209" y="419084"/>
                  </a:lnTo>
                  <a:lnTo>
                    <a:pt x="164452" y="432643"/>
                  </a:lnTo>
                  <a:lnTo>
                    <a:pt x="169207" y="446359"/>
                  </a:lnTo>
                  <a:lnTo>
                    <a:pt x="173588" y="460176"/>
                  </a:lnTo>
                  <a:lnTo>
                    <a:pt x="177544" y="474032"/>
                  </a:lnTo>
                  <a:lnTo>
                    <a:pt x="181250" y="489523"/>
                  </a:lnTo>
                  <a:lnTo>
                    <a:pt x="185035" y="511364"/>
                  </a:lnTo>
                  <a:lnTo>
                    <a:pt x="189513" y="5474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74735" y="78963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3"/>
                  </a:lnTo>
                  <a:lnTo>
                    <a:pt x="826" y="59283"/>
                  </a:lnTo>
                  <a:lnTo>
                    <a:pt x="2074" y="72330"/>
                  </a:lnTo>
                  <a:lnTo>
                    <a:pt x="3736" y="85442"/>
                  </a:lnTo>
                  <a:lnTo>
                    <a:pt x="5563" y="99596"/>
                  </a:lnTo>
                  <a:lnTo>
                    <a:pt x="7717" y="11827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53679" y="66329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46755" y="725451"/>
              <a:ext cx="134685" cy="180000"/>
            </a:xfrm>
            <a:custGeom>
              <a:avLst/>
              <a:gdLst/>
              <a:ahLst/>
              <a:cxnLst/>
              <a:rect l="0" t="0" r="0" b="0"/>
              <a:pathLst>
                <a:path w="134685" h="180000">
                  <a:moveTo>
                    <a:pt x="96436" y="11543"/>
                  </a:moveTo>
                  <a:lnTo>
                    <a:pt x="90435" y="5877"/>
                  </a:lnTo>
                  <a:lnTo>
                    <a:pt x="83590" y="2233"/>
                  </a:lnTo>
                  <a:lnTo>
                    <a:pt x="75202" y="328"/>
                  </a:lnTo>
                  <a:lnTo>
                    <a:pt x="65575" y="0"/>
                  </a:lnTo>
                  <a:lnTo>
                    <a:pt x="55260" y="1267"/>
                  </a:lnTo>
                  <a:lnTo>
                    <a:pt x="44657" y="3992"/>
                  </a:lnTo>
                  <a:lnTo>
                    <a:pt x="34133" y="7912"/>
                  </a:lnTo>
                  <a:lnTo>
                    <a:pt x="24080" y="12748"/>
                  </a:lnTo>
                  <a:lnTo>
                    <a:pt x="14684" y="18252"/>
                  </a:lnTo>
                  <a:lnTo>
                    <a:pt x="6735" y="24233"/>
                  </a:lnTo>
                  <a:lnTo>
                    <a:pt x="1664" y="30545"/>
                  </a:lnTo>
                  <a:lnTo>
                    <a:pt x="0" y="37082"/>
                  </a:lnTo>
                  <a:lnTo>
                    <a:pt x="1477" y="43606"/>
                  </a:lnTo>
                  <a:lnTo>
                    <a:pt x="5508" y="49760"/>
                  </a:lnTo>
                  <a:lnTo>
                    <a:pt x="11480" y="55381"/>
                  </a:lnTo>
                  <a:lnTo>
                    <a:pt x="19026" y="60477"/>
                  </a:lnTo>
                  <a:lnTo>
                    <a:pt x="28044" y="65134"/>
                  </a:lnTo>
                  <a:lnTo>
                    <a:pt x="38359" y="69454"/>
                  </a:lnTo>
                  <a:lnTo>
                    <a:pt x="49721" y="73526"/>
                  </a:lnTo>
                  <a:lnTo>
                    <a:pt x="61878" y="77421"/>
                  </a:lnTo>
                  <a:lnTo>
                    <a:pt x="74605" y="81202"/>
                  </a:lnTo>
                  <a:lnTo>
                    <a:pt x="87406" y="85235"/>
                  </a:lnTo>
                  <a:lnTo>
                    <a:pt x="99541" y="90161"/>
                  </a:lnTo>
                  <a:lnTo>
                    <a:pt x="110649" y="96262"/>
                  </a:lnTo>
                  <a:lnTo>
                    <a:pt x="120241" y="103649"/>
                  </a:lnTo>
                  <a:lnTo>
                    <a:pt x="127556" y="112436"/>
                  </a:lnTo>
                  <a:lnTo>
                    <a:pt x="132388" y="122521"/>
                  </a:lnTo>
                  <a:lnTo>
                    <a:pt x="134684" y="133190"/>
                  </a:lnTo>
                  <a:lnTo>
                    <a:pt x="134271" y="143271"/>
                  </a:lnTo>
                  <a:lnTo>
                    <a:pt x="131321" y="152148"/>
                  </a:lnTo>
                  <a:lnTo>
                    <a:pt x="125936" y="159578"/>
                  </a:lnTo>
                  <a:lnTo>
                    <a:pt x="117986" y="165425"/>
                  </a:lnTo>
                  <a:lnTo>
                    <a:pt x="107651" y="169800"/>
                  </a:lnTo>
                  <a:lnTo>
                    <a:pt x="95526" y="172966"/>
                  </a:lnTo>
                  <a:lnTo>
                    <a:pt x="80954" y="175541"/>
                  </a:lnTo>
                  <a:lnTo>
                    <a:pt x="59305" y="177756"/>
                  </a:lnTo>
                  <a:lnTo>
                    <a:pt x="22737" y="1799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37989" y="442196"/>
              <a:ext cx="201753" cy="425562"/>
            </a:xfrm>
            <a:custGeom>
              <a:avLst/>
              <a:gdLst/>
              <a:ahLst/>
              <a:cxnLst/>
              <a:rect l="0" t="0" r="0" b="0"/>
              <a:pathLst>
                <a:path w="201753" h="425562">
                  <a:moveTo>
                    <a:pt x="0" y="0"/>
                  </a:moveTo>
                  <a:lnTo>
                    <a:pt x="1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7" y="57925"/>
                  </a:lnTo>
                  <a:lnTo>
                    <a:pt x="826" y="72453"/>
                  </a:lnTo>
                  <a:lnTo>
                    <a:pt x="2080" y="86267"/>
                  </a:lnTo>
                  <a:lnTo>
                    <a:pt x="3905" y="99306"/>
                  </a:lnTo>
                  <a:lnTo>
                    <a:pt x="6202" y="111669"/>
                  </a:lnTo>
                  <a:lnTo>
                    <a:pt x="8858" y="123515"/>
                  </a:lnTo>
                  <a:lnTo>
                    <a:pt x="11776" y="135471"/>
                  </a:lnTo>
                  <a:lnTo>
                    <a:pt x="14880" y="148569"/>
                  </a:lnTo>
                  <a:lnTo>
                    <a:pt x="18114" y="163284"/>
                  </a:lnTo>
                  <a:lnTo>
                    <a:pt x="21438" y="179578"/>
                  </a:lnTo>
                  <a:lnTo>
                    <a:pt x="24822" y="197191"/>
                  </a:lnTo>
                  <a:lnTo>
                    <a:pt x="28243" y="215814"/>
                  </a:lnTo>
                  <a:lnTo>
                    <a:pt x="31522" y="235013"/>
                  </a:lnTo>
                  <a:lnTo>
                    <a:pt x="34346" y="254265"/>
                  </a:lnTo>
                  <a:lnTo>
                    <a:pt x="36581" y="273273"/>
                  </a:lnTo>
                  <a:lnTo>
                    <a:pt x="38421" y="291627"/>
                  </a:lnTo>
                  <a:lnTo>
                    <a:pt x="40272" y="308732"/>
                  </a:lnTo>
                  <a:lnTo>
                    <a:pt x="42366" y="324390"/>
                  </a:lnTo>
                  <a:lnTo>
                    <a:pt x="44605" y="338888"/>
                  </a:lnTo>
                  <a:lnTo>
                    <a:pt x="46655" y="352788"/>
                  </a:lnTo>
                  <a:lnTo>
                    <a:pt x="48326" y="366475"/>
                  </a:lnTo>
                  <a:lnTo>
                    <a:pt x="49431" y="379977"/>
                  </a:lnTo>
                  <a:lnTo>
                    <a:pt x="49715" y="393056"/>
                  </a:lnTo>
                  <a:lnTo>
                    <a:pt x="49099" y="405571"/>
                  </a:lnTo>
                  <a:lnTo>
                    <a:pt x="46869" y="416451"/>
                  </a:lnTo>
                  <a:lnTo>
                    <a:pt x="42630" y="423469"/>
                  </a:lnTo>
                  <a:lnTo>
                    <a:pt x="37791" y="425561"/>
                  </a:lnTo>
                  <a:lnTo>
                    <a:pt x="33417" y="423225"/>
                  </a:lnTo>
                  <a:lnTo>
                    <a:pt x="29899" y="417433"/>
                  </a:lnTo>
                  <a:lnTo>
                    <a:pt x="27251" y="409106"/>
                  </a:lnTo>
                  <a:lnTo>
                    <a:pt x="25334" y="398979"/>
                  </a:lnTo>
                  <a:lnTo>
                    <a:pt x="23985" y="387595"/>
                  </a:lnTo>
                  <a:lnTo>
                    <a:pt x="23219" y="375182"/>
                  </a:lnTo>
                  <a:lnTo>
                    <a:pt x="23224" y="361706"/>
                  </a:lnTo>
                  <a:lnTo>
                    <a:pt x="24043" y="347242"/>
                  </a:lnTo>
                  <a:lnTo>
                    <a:pt x="25745" y="332441"/>
                  </a:lnTo>
                  <a:lnTo>
                    <a:pt x="28490" y="318417"/>
                  </a:lnTo>
                  <a:lnTo>
                    <a:pt x="32274" y="305731"/>
                  </a:lnTo>
                  <a:lnTo>
                    <a:pt x="37274" y="294587"/>
                  </a:lnTo>
                  <a:lnTo>
                    <a:pt x="43911" y="285091"/>
                  </a:lnTo>
                  <a:lnTo>
                    <a:pt x="52262" y="277122"/>
                  </a:lnTo>
                  <a:lnTo>
                    <a:pt x="61956" y="270735"/>
                  </a:lnTo>
                  <a:lnTo>
                    <a:pt x="72371" y="266252"/>
                  </a:lnTo>
                  <a:lnTo>
                    <a:pt x="83077" y="263680"/>
                  </a:lnTo>
                  <a:lnTo>
                    <a:pt x="93857" y="262915"/>
                  </a:lnTo>
                  <a:lnTo>
                    <a:pt x="104620" y="263913"/>
                  </a:lnTo>
                  <a:lnTo>
                    <a:pt x="115337" y="266472"/>
                  </a:lnTo>
                  <a:lnTo>
                    <a:pt x="126008" y="270290"/>
                  </a:lnTo>
                  <a:lnTo>
                    <a:pt x="136640" y="275062"/>
                  </a:lnTo>
                  <a:lnTo>
                    <a:pt x="147232" y="280530"/>
                  </a:lnTo>
                  <a:lnTo>
                    <a:pt x="157466" y="286658"/>
                  </a:lnTo>
                  <a:lnTo>
                    <a:pt x="166732" y="293601"/>
                  </a:lnTo>
                  <a:lnTo>
                    <a:pt x="174778" y="301385"/>
                  </a:lnTo>
                  <a:lnTo>
                    <a:pt x="181671" y="309900"/>
                  </a:lnTo>
                  <a:lnTo>
                    <a:pt x="187618" y="318994"/>
                  </a:lnTo>
                  <a:lnTo>
                    <a:pt x="192832" y="328521"/>
                  </a:lnTo>
                  <a:lnTo>
                    <a:pt x="197184" y="338359"/>
                  </a:lnTo>
                  <a:lnTo>
                    <a:pt x="200209" y="348416"/>
                  </a:lnTo>
                  <a:lnTo>
                    <a:pt x="201752" y="358620"/>
                  </a:lnTo>
                  <a:lnTo>
                    <a:pt x="201466" y="368760"/>
                  </a:lnTo>
                  <a:lnTo>
                    <a:pt x="198689" y="378495"/>
                  </a:lnTo>
                  <a:lnTo>
                    <a:pt x="193296" y="387664"/>
                  </a:lnTo>
                  <a:lnTo>
                    <a:pt x="185606" y="395956"/>
                  </a:lnTo>
                  <a:lnTo>
                    <a:pt x="176093" y="402847"/>
                  </a:lnTo>
                  <a:lnTo>
                    <a:pt x="165212" y="408184"/>
                  </a:lnTo>
                  <a:lnTo>
                    <a:pt x="153182" y="412124"/>
                  </a:lnTo>
                  <a:lnTo>
                    <a:pt x="139984" y="414942"/>
                  </a:lnTo>
                  <a:lnTo>
                    <a:pt x="125721" y="416911"/>
                  </a:lnTo>
                  <a:lnTo>
                    <a:pt x="111146" y="418074"/>
                  </a:lnTo>
                  <a:lnTo>
                    <a:pt x="96051" y="418254"/>
                  </a:lnTo>
                  <a:lnTo>
                    <a:pt x="77997" y="416355"/>
                  </a:lnTo>
                  <a:lnTo>
                    <a:pt x="52643" y="410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98958" y="737351"/>
              <a:ext cx="181229" cy="144319"/>
            </a:xfrm>
            <a:custGeom>
              <a:avLst/>
              <a:gdLst/>
              <a:ahLst/>
              <a:cxnLst/>
              <a:rect l="0" t="0" r="0" b="0"/>
              <a:pathLst>
                <a:path w="181229" h="144319">
                  <a:moveTo>
                    <a:pt x="44358" y="136514"/>
                  </a:moveTo>
                  <a:lnTo>
                    <a:pt x="53092" y="133513"/>
                  </a:lnTo>
                  <a:lnTo>
                    <a:pt x="60799" y="130091"/>
                  </a:lnTo>
                  <a:lnTo>
                    <a:pt x="68201" y="125894"/>
                  </a:lnTo>
                  <a:lnTo>
                    <a:pt x="75462" y="120994"/>
                  </a:lnTo>
                  <a:lnTo>
                    <a:pt x="82641" y="115513"/>
                  </a:lnTo>
                  <a:lnTo>
                    <a:pt x="89757" y="109569"/>
                  </a:lnTo>
                  <a:lnTo>
                    <a:pt x="96502" y="102789"/>
                  </a:lnTo>
                  <a:lnTo>
                    <a:pt x="102272" y="94345"/>
                  </a:lnTo>
                  <a:lnTo>
                    <a:pt x="106807" y="83931"/>
                  </a:lnTo>
                  <a:lnTo>
                    <a:pt x="109851" y="72021"/>
                  </a:lnTo>
                  <a:lnTo>
                    <a:pt x="110995" y="59571"/>
                  </a:lnTo>
                  <a:lnTo>
                    <a:pt x="110201" y="47209"/>
                  </a:lnTo>
                  <a:lnTo>
                    <a:pt x="107565" y="35504"/>
                  </a:lnTo>
                  <a:lnTo>
                    <a:pt x="103138" y="25111"/>
                  </a:lnTo>
                  <a:lnTo>
                    <a:pt x="97126" y="16250"/>
                  </a:lnTo>
                  <a:lnTo>
                    <a:pt x="89838" y="9116"/>
                  </a:lnTo>
                  <a:lnTo>
                    <a:pt x="81584" y="4058"/>
                  </a:lnTo>
                  <a:lnTo>
                    <a:pt x="72635" y="1065"/>
                  </a:lnTo>
                  <a:lnTo>
                    <a:pt x="63356" y="0"/>
                  </a:lnTo>
                  <a:lnTo>
                    <a:pt x="54207" y="789"/>
                  </a:lnTo>
                  <a:lnTo>
                    <a:pt x="45431" y="3209"/>
                  </a:lnTo>
                  <a:lnTo>
                    <a:pt x="37234" y="7101"/>
                  </a:lnTo>
                  <a:lnTo>
                    <a:pt x="29875" y="12454"/>
                  </a:lnTo>
                  <a:lnTo>
                    <a:pt x="23406" y="19127"/>
                  </a:lnTo>
                  <a:lnTo>
                    <a:pt x="17722" y="26876"/>
                  </a:lnTo>
                  <a:lnTo>
                    <a:pt x="12661" y="35448"/>
                  </a:lnTo>
                  <a:lnTo>
                    <a:pt x="8077" y="44620"/>
                  </a:lnTo>
                  <a:lnTo>
                    <a:pt x="4165" y="54219"/>
                  </a:lnTo>
                  <a:lnTo>
                    <a:pt x="1442" y="64116"/>
                  </a:lnTo>
                  <a:lnTo>
                    <a:pt x="92" y="74216"/>
                  </a:lnTo>
                  <a:lnTo>
                    <a:pt x="0" y="84457"/>
                  </a:lnTo>
                  <a:lnTo>
                    <a:pt x="927" y="94791"/>
                  </a:lnTo>
                  <a:lnTo>
                    <a:pt x="2633" y="105181"/>
                  </a:lnTo>
                  <a:lnTo>
                    <a:pt x="5235" y="115277"/>
                  </a:lnTo>
                  <a:lnTo>
                    <a:pt x="9183" y="124451"/>
                  </a:lnTo>
                  <a:lnTo>
                    <a:pt x="14612" y="132420"/>
                  </a:lnTo>
                  <a:lnTo>
                    <a:pt x="21206" y="138753"/>
                  </a:lnTo>
                  <a:lnTo>
                    <a:pt x="28396" y="142726"/>
                  </a:lnTo>
                  <a:lnTo>
                    <a:pt x="35781" y="144167"/>
                  </a:lnTo>
                  <a:lnTo>
                    <a:pt x="43010" y="143202"/>
                  </a:lnTo>
                  <a:lnTo>
                    <a:pt x="49704" y="139978"/>
                  </a:lnTo>
                  <a:lnTo>
                    <a:pt x="55714" y="134809"/>
                  </a:lnTo>
                  <a:lnTo>
                    <a:pt x="60918" y="127936"/>
                  </a:lnTo>
                  <a:lnTo>
                    <a:pt x="65123" y="119436"/>
                  </a:lnTo>
                  <a:lnTo>
                    <a:pt x="68338" y="109535"/>
                  </a:lnTo>
                  <a:lnTo>
                    <a:pt x="71229" y="99744"/>
                  </a:lnTo>
                  <a:lnTo>
                    <a:pt x="74988" y="93939"/>
                  </a:lnTo>
                  <a:lnTo>
                    <a:pt x="79786" y="94303"/>
                  </a:lnTo>
                  <a:lnTo>
                    <a:pt x="85013" y="99164"/>
                  </a:lnTo>
                  <a:lnTo>
                    <a:pt x="90548" y="106681"/>
                  </a:lnTo>
                  <a:lnTo>
                    <a:pt x="96400" y="115261"/>
                  </a:lnTo>
                  <a:lnTo>
                    <a:pt x="102551" y="123980"/>
                  </a:lnTo>
                  <a:lnTo>
                    <a:pt x="109112" y="131970"/>
                  </a:lnTo>
                  <a:lnTo>
                    <a:pt x="116334" y="138211"/>
                  </a:lnTo>
                  <a:lnTo>
                    <a:pt x="124294" y="142329"/>
                  </a:lnTo>
                  <a:lnTo>
                    <a:pt x="132753" y="144318"/>
                  </a:lnTo>
                  <a:lnTo>
                    <a:pt x="141276" y="144233"/>
                  </a:lnTo>
                  <a:lnTo>
                    <a:pt x="149632" y="142313"/>
                  </a:lnTo>
                  <a:lnTo>
                    <a:pt x="158233" y="139108"/>
                  </a:lnTo>
                  <a:lnTo>
                    <a:pt x="168157" y="134001"/>
                  </a:lnTo>
                  <a:lnTo>
                    <a:pt x="181228" y="125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49696" y="669128"/>
              <a:ext cx="175352" cy="210017"/>
            </a:xfrm>
            <a:custGeom>
              <a:avLst/>
              <a:gdLst/>
              <a:ahLst/>
              <a:cxnLst/>
              <a:rect l="0" t="0" r="0" b="0"/>
              <a:pathLst>
                <a:path w="175352" h="210017">
                  <a:moveTo>
                    <a:pt x="125247" y="46809"/>
                  </a:moveTo>
                  <a:lnTo>
                    <a:pt x="122179" y="38075"/>
                  </a:lnTo>
                  <a:lnTo>
                    <a:pt x="118116" y="30369"/>
                  </a:lnTo>
                  <a:lnTo>
                    <a:pt x="112615" y="22976"/>
                  </a:lnTo>
                  <a:lnTo>
                    <a:pt x="105509" y="16060"/>
                  </a:lnTo>
                  <a:lnTo>
                    <a:pt x="96415" y="10178"/>
                  </a:lnTo>
                  <a:lnTo>
                    <a:pt x="85316" y="5564"/>
                  </a:lnTo>
                  <a:lnTo>
                    <a:pt x="72652" y="2297"/>
                  </a:lnTo>
                  <a:lnTo>
                    <a:pt x="59102" y="472"/>
                  </a:lnTo>
                  <a:lnTo>
                    <a:pt x="45162" y="0"/>
                  </a:lnTo>
                  <a:lnTo>
                    <a:pt x="31740" y="1140"/>
                  </a:lnTo>
                  <a:lnTo>
                    <a:pt x="20179" y="4557"/>
                  </a:lnTo>
                  <a:lnTo>
                    <a:pt x="11054" y="10404"/>
                  </a:lnTo>
                  <a:lnTo>
                    <a:pt x="4574" y="18074"/>
                  </a:lnTo>
                  <a:lnTo>
                    <a:pt x="951" y="26516"/>
                  </a:lnTo>
                  <a:lnTo>
                    <a:pt x="0" y="35036"/>
                  </a:lnTo>
                  <a:lnTo>
                    <a:pt x="1425" y="43175"/>
                  </a:lnTo>
                  <a:lnTo>
                    <a:pt x="5022" y="50555"/>
                  </a:lnTo>
                  <a:lnTo>
                    <a:pt x="10474" y="57061"/>
                  </a:lnTo>
                  <a:lnTo>
                    <a:pt x="17552" y="62614"/>
                  </a:lnTo>
                  <a:lnTo>
                    <a:pt x="26197" y="67061"/>
                  </a:lnTo>
                  <a:lnTo>
                    <a:pt x="36228" y="70433"/>
                  </a:lnTo>
                  <a:lnTo>
                    <a:pt x="47216" y="73057"/>
                  </a:lnTo>
                  <a:lnTo>
                    <a:pt x="58583" y="75442"/>
                  </a:lnTo>
                  <a:lnTo>
                    <a:pt x="69963" y="77910"/>
                  </a:lnTo>
                  <a:lnTo>
                    <a:pt x="81044" y="80740"/>
                  </a:lnTo>
                  <a:lnTo>
                    <a:pt x="91484" y="84252"/>
                  </a:lnTo>
                  <a:lnTo>
                    <a:pt x="101177" y="88545"/>
                  </a:lnTo>
                  <a:lnTo>
                    <a:pt x="110348" y="93548"/>
                  </a:lnTo>
                  <a:lnTo>
                    <a:pt x="119434" y="99123"/>
                  </a:lnTo>
                  <a:lnTo>
                    <a:pt x="128696" y="105139"/>
                  </a:lnTo>
                  <a:lnTo>
                    <a:pt x="138055" y="111805"/>
                  </a:lnTo>
                  <a:lnTo>
                    <a:pt x="147193" y="119642"/>
                  </a:lnTo>
                  <a:lnTo>
                    <a:pt x="155921" y="128838"/>
                  </a:lnTo>
                  <a:lnTo>
                    <a:pt x="163731" y="139116"/>
                  </a:lnTo>
                  <a:lnTo>
                    <a:pt x="169758" y="149932"/>
                  </a:lnTo>
                  <a:lnTo>
                    <a:pt x="173684" y="160902"/>
                  </a:lnTo>
                  <a:lnTo>
                    <a:pt x="175351" y="171520"/>
                  </a:lnTo>
                  <a:lnTo>
                    <a:pt x="174507" y="181110"/>
                  </a:lnTo>
                  <a:lnTo>
                    <a:pt x="171267" y="189400"/>
                  </a:lnTo>
                  <a:lnTo>
                    <a:pt x="165857" y="196304"/>
                  </a:lnTo>
                  <a:lnTo>
                    <a:pt x="158422" y="201732"/>
                  </a:lnTo>
                  <a:lnTo>
                    <a:pt x="149254" y="205789"/>
                  </a:lnTo>
                  <a:lnTo>
                    <a:pt x="139135" y="208526"/>
                  </a:lnTo>
                  <a:lnTo>
                    <a:pt x="128145" y="210016"/>
                  </a:lnTo>
                  <a:lnTo>
                    <a:pt x="114209" y="209275"/>
                  </a:lnTo>
                  <a:lnTo>
                    <a:pt x="93661" y="20473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96000" y="722157"/>
              <a:ext cx="210571" cy="152703"/>
            </a:xfrm>
            <a:custGeom>
              <a:avLst/>
              <a:gdLst/>
              <a:ahLst/>
              <a:cxnLst/>
              <a:rect l="0" t="0" r="0" b="0"/>
              <a:pathLst>
                <a:path w="210571" h="152703">
                  <a:moveTo>
                    <a:pt x="0" y="99065"/>
                  </a:moveTo>
                  <a:lnTo>
                    <a:pt x="14602" y="99065"/>
                  </a:lnTo>
                  <a:lnTo>
                    <a:pt x="27873" y="99065"/>
                  </a:lnTo>
                  <a:lnTo>
                    <a:pt x="41069" y="99061"/>
                  </a:lnTo>
                  <a:lnTo>
                    <a:pt x="54238" y="98888"/>
                  </a:lnTo>
                  <a:lnTo>
                    <a:pt x="67099" y="98240"/>
                  </a:lnTo>
                  <a:lnTo>
                    <a:pt x="79504" y="96986"/>
                  </a:lnTo>
                  <a:lnTo>
                    <a:pt x="91617" y="95161"/>
                  </a:lnTo>
                  <a:lnTo>
                    <a:pt x="103818" y="92864"/>
                  </a:lnTo>
                  <a:lnTo>
                    <a:pt x="116314" y="90199"/>
                  </a:lnTo>
                  <a:lnTo>
                    <a:pt x="128827" y="86935"/>
                  </a:lnTo>
                  <a:lnTo>
                    <a:pt x="140700" y="82534"/>
                  </a:lnTo>
                  <a:lnTo>
                    <a:pt x="151609" y="76794"/>
                  </a:lnTo>
                  <a:lnTo>
                    <a:pt x="161391" y="69819"/>
                  </a:lnTo>
                  <a:lnTo>
                    <a:pt x="169890" y="61842"/>
                  </a:lnTo>
                  <a:lnTo>
                    <a:pt x="177146" y="53110"/>
                  </a:lnTo>
                  <a:lnTo>
                    <a:pt x="182865" y="43993"/>
                  </a:lnTo>
                  <a:lnTo>
                    <a:pt x="186359" y="34960"/>
                  </a:lnTo>
                  <a:lnTo>
                    <a:pt x="187442" y="26270"/>
                  </a:lnTo>
                  <a:lnTo>
                    <a:pt x="186051" y="18302"/>
                  </a:lnTo>
                  <a:lnTo>
                    <a:pt x="182002" y="11629"/>
                  </a:lnTo>
                  <a:lnTo>
                    <a:pt x="175467" y="6444"/>
                  </a:lnTo>
                  <a:lnTo>
                    <a:pt x="167029" y="2776"/>
                  </a:lnTo>
                  <a:lnTo>
                    <a:pt x="157474" y="672"/>
                  </a:lnTo>
                  <a:lnTo>
                    <a:pt x="147356" y="0"/>
                  </a:lnTo>
                  <a:lnTo>
                    <a:pt x="137144" y="665"/>
                  </a:lnTo>
                  <a:lnTo>
                    <a:pt x="127295" y="2698"/>
                  </a:lnTo>
                  <a:lnTo>
                    <a:pt x="118013" y="5993"/>
                  </a:lnTo>
                  <a:lnTo>
                    <a:pt x="109459" y="10491"/>
                  </a:lnTo>
                  <a:lnTo>
                    <a:pt x="101853" y="16258"/>
                  </a:lnTo>
                  <a:lnTo>
                    <a:pt x="95223" y="23217"/>
                  </a:lnTo>
                  <a:lnTo>
                    <a:pt x="89769" y="31330"/>
                  </a:lnTo>
                  <a:lnTo>
                    <a:pt x="85928" y="40679"/>
                  </a:lnTo>
                  <a:lnTo>
                    <a:pt x="83788" y="51186"/>
                  </a:lnTo>
                  <a:lnTo>
                    <a:pt x="83147" y="62495"/>
                  </a:lnTo>
                  <a:lnTo>
                    <a:pt x="83696" y="74079"/>
                  </a:lnTo>
                  <a:lnTo>
                    <a:pt x="85146" y="85603"/>
                  </a:lnTo>
                  <a:lnTo>
                    <a:pt x="87574" y="96781"/>
                  </a:lnTo>
                  <a:lnTo>
                    <a:pt x="91406" y="107287"/>
                  </a:lnTo>
                  <a:lnTo>
                    <a:pt x="96761" y="117014"/>
                  </a:lnTo>
                  <a:lnTo>
                    <a:pt x="103475" y="125867"/>
                  </a:lnTo>
                  <a:lnTo>
                    <a:pt x="111276" y="133675"/>
                  </a:lnTo>
                  <a:lnTo>
                    <a:pt x="119896" y="140440"/>
                  </a:lnTo>
                  <a:lnTo>
                    <a:pt x="129108" y="145984"/>
                  </a:lnTo>
                  <a:lnTo>
                    <a:pt x="138736" y="149887"/>
                  </a:lnTo>
                  <a:lnTo>
                    <a:pt x="148648" y="152067"/>
                  </a:lnTo>
                  <a:lnTo>
                    <a:pt x="158684" y="152702"/>
                  </a:lnTo>
                  <a:lnTo>
                    <a:pt x="169840" y="152014"/>
                  </a:lnTo>
                  <a:lnTo>
                    <a:pt x="185325" y="148822"/>
                  </a:lnTo>
                  <a:lnTo>
                    <a:pt x="210570" y="1411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30340" y="494839"/>
              <a:ext cx="156970" cy="347441"/>
            </a:xfrm>
            <a:custGeom>
              <a:avLst/>
              <a:gdLst/>
              <a:ahLst/>
              <a:cxnLst/>
              <a:rect l="0" t="0" r="0" b="0"/>
              <a:pathLst>
                <a:path w="156970" h="347441">
                  <a:moveTo>
                    <a:pt x="7815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54"/>
                  </a:lnTo>
                  <a:lnTo>
                    <a:pt x="201" y="42695"/>
                  </a:lnTo>
                  <a:lnTo>
                    <a:pt x="0" y="56822"/>
                  </a:lnTo>
                  <a:lnTo>
                    <a:pt x="656" y="71943"/>
                  </a:lnTo>
                  <a:lnTo>
                    <a:pt x="2067" y="87631"/>
                  </a:lnTo>
                  <a:lnTo>
                    <a:pt x="4079" y="103371"/>
                  </a:lnTo>
                  <a:lnTo>
                    <a:pt x="6542" y="118871"/>
                  </a:lnTo>
                  <a:lnTo>
                    <a:pt x="9329" y="133884"/>
                  </a:lnTo>
                  <a:lnTo>
                    <a:pt x="12346" y="148126"/>
                  </a:lnTo>
                  <a:lnTo>
                    <a:pt x="15521" y="161535"/>
                  </a:lnTo>
                  <a:lnTo>
                    <a:pt x="18804" y="174694"/>
                  </a:lnTo>
                  <a:lnTo>
                    <a:pt x="22161" y="188676"/>
                  </a:lnTo>
                  <a:lnTo>
                    <a:pt x="25569" y="204016"/>
                  </a:lnTo>
                  <a:lnTo>
                    <a:pt x="29010" y="220577"/>
                  </a:lnTo>
                  <a:lnTo>
                    <a:pt x="32474" y="237845"/>
                  </a:lnTo>
                  <a:lnTo>
                    <a:pt x="35952" y="255416"/>
                  </a:lnTo>
                  <a:lnTo>
                    <a:pt x="39441" y="272757"/>
                  </a:lnTo>
                  <a:lnTo>
                    <a:pt x="42938" y="289159"/>
                  </a:lnTo>
                  <a:lnTo>
                    <a:pt x="46415" y="304315"/>
                  </a:lnTo>
                  <a:lnTo>
                    <a:pt x="49053" y="317661"/>
                  </a:lnTo>
                  <a:lnTo>
                    <a:pt x="49308" y="326775"/>
                  </a:lnTo>
                  <a:lnTo>
                    <a:pt x="47507" y="329584"/>
                  </a:lnTo>
                  <a:lnTo>
                    <a:pt x="45408" y="327142"/>
                  </a:lnTo>
                  <a:lnTo>
                    <a:pt x="43836" y="320956"/>
                  </a:lnTo>
                  <a:lnTo>
                    <a:pt x="43182" y="312199"/>
                  </a:lnTo>
                  <a:lnTo>
                    <a:pt x="43511" y="301710"/>
                  </a:lnTo>
                  <a:lnTo>
                    <a:pt x="44861" y="290388"/>
                  </a:lnTo>
                  <a:lnTo>
                    <a:pt x="47360" y="279230"/>
                  </a:lnTo>
                  <a:lnTo>
                    <a:pt x="50974" y="268771"/>
                  </a:lnTo>
                  <a:lnTo>
                    <a:pt x="55858" y="259609"/>
                  </a:lnTo>
                  <a:lnTo>
                    <a:pt x="62416" y="252580"/>
                  </a:lnTo>
                  <a:lnTo>
                    <a:pt x="70714" y="247938"/>
                  </a:lnTo>
                  <a:lnTo>
                    <a:pt x="80371" y="245769"/>
                  </a:lnTo>
                  <a:lnTo>
                    <a:pt x="90763" y="246266"/>
                  </a:lnTo>
                  <a:lnTo>
                    <a:pt x="101448" y="249259"/>
                  </a:lnTo>
                  <a:lnTo>
                    <a:pt x="112044" y="254163"/>
                  </a:lnTo>
                  <a:lnTo>
                    <a:pt x="122151" y="260193"/>
                  </a:lnTo>
                  <a:lnTo>
                    <a:pt x="131601" y="266803"/>
                  </a:lnTo>
                  <a:lnTo>
                    <a:pt x="140098" y="274016"/>
                  </a:lnTo>
                  <a:lnTo>
                    <a:pt x="147135" y="282295"/>
                  </a:lnTo>
                  <a:lnTo>
                    <a:pt x="152559" y="291814"/>
                  </a:lnTo>
                  <a:lnTo>
                    <a:pt x="156049" y="301987"/>
                  </a:lnTo>
                  <a:lnTo>
                    <a:pt x="156969" y="311676"/>
                  </a:lnTo>
                  <a:lnTo>
                    <a:pt x="155211" y="320261"/>
                  </a:lnTo>
                  <a:lnTo>
                    <a:pt x="150945" y="327481"/>
                  </a:lnTo>
                  <a:lnTo>
                    <a:pt x="144354" y="333181"/>
                  </a:lnTo>
                  <a:lnTo>
                    <a:pt x="135775" y="337455"/>
                  </a:lnTo>
                  <a:lnTo>
                    <a:pt x="125628" y="340545"/>
                  </a:lnTo>
                  <a:lnTo>
                    <a:pt x="114310" y="342725"/>
                  </a:lnTo>
                  <a:lnTo>
                    <a:pt x="102166" y="344239"/>
                  </a:lnTo>
                  <a:lnTo>
                    <a:pt x="90054" y="345279"/>
                  </a:lnTo>
                  <a:lnTo>
                    <a:pt x="78165" y="346101"/>
                  </a:lnTo>
                  <a:lnTo>
                    <a:pt x="65461" y="346779"/>
                  </a:lnTo>
                  <a:lnTo>
                    <a:pt x="49929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26261" y="729208"/>
              <a:ext cx="190921" cy="155398"/>
            </a:xfrm>
            <a:custGeom>
              <a:avLst/>
              <a:gdLst/>
              <a:ahLst/>
              <a:cxnLst/>
              <a:rect l="0" t="0" r="0" b="0"/>
              <a:pathLst>
                <a:path w="190921" h="155398">
                  <a:moveTo>
                    <a:pt x="96164" y="92014"/>
                  </a:moveTo>
                  <a:lnTo>
                    <a:pt x="98964" y="83213"/>
                  </a:lnTo>
                  <a:lnTo>
                    <a:pt x="100464" y="74866"/>
                  </a:lnTo>
                  <a:lnTo>
                    <a:pt x="100767" y="66167"/>
                  </a:lnTo>
                  <a:lnTo>
                    <a:pt x="99915" y="57047"/>
                  </a:lnTo>
                  <a:lnTo>
                    <a:pt x="97799" y="47552"/>
                  </a:lnTo>
                  <a:lnTo>
                    <a:pt x="94472" y="37769"/>
                  </a:lnTo>
                  <a:lnTo>
                    <a:pt x="89965" y="28100"/>
                  </a:lnTo>
                  <a:lnTo>
                    <a:pt x="84198" y="19223"/>
                  </a:lnTo>
                  <a:lnTo>
                    <a:pt x="77250" y="11457"/>
                  </a:lnTo>
                  <a:lnTo>
                    <a:pt x="69486" y="5262"/>
                  </a:lnTo>
                  <a:lnTo>
                    <a:pt x="61437" y="1383"/>
                  </a:lnTo>
                  <a:lnTo>
                    <a:pt x="53435" y="0"/>
                  </a:lnTo>
                  <a:lnTo>
                    <a:pt x="45605" y="835"/>
                  </a:lnTo>
                  <a:lnTo>
                    <a:pt x="37968" y="3439"/>
                  </a:lnTo>
                  <a:lnTo>
                    <a:pt x="30503" y="7374"/>
                  </a:lnTo>
                  <a:lnTo>
                    <a:pt x="23337" y="12434"/>
                  </a:lnTo>
                  <a:lnTo>
                    <a:pt x="16744" y="18646"/>
                  </a:lnTo>
                  <a:lnTo>
                    <a:pt x="10833" y="25930"/>
                  </a:lnTo>
                  <a:lnTo>
                    <a:pt x="5882" y="34107"/>
                  </a:lnTo>
                  <a:lnTo>
                    <a:pt x="2385" y="42974"/>
                  </a:lnTo>
                  <a:lnTo>
                    <a:pt x="481" y="52347"/>
                  </a:lnTo>
                  <a:lnTo>
                    <a:pt x="0" y="62083"/>
                  </a:lnTo>
                  <a:lnTo>
                    <a:pt x="657" y="72071"/>
                  </a:lnTo>
                  <a:lnTo>
                    <a:pt x="2174" y="82229"/>
                  </a:lnTo>
                  <a:lnTo>
                    <a:pt x="4478" y="92338"/>
                  </a:lnTo>
                  <a:lnTo>
                    <a:pt x="7694" y="102053"/>
                  </a:lnTo>
                  <a:lnTo>
                    <a:pt x="11822" y="111203"/>
                  </a:lnTo>
                  <a:lnTo>
                    <a:pt x="16897" y="119313"/>
                  </a:lnTo>
                  <a:lnTo>
                    <a:pt x="23060" y="125550"/>
                  </a:lnTo>
                  <a:lnTo>
                    <a:pt x="30279" y="129620"/>
                  </a:lnTo>
                  <a:lnTo>
                    <a:pt x="38229" y="131386"/>
                  </a:lnTo>
                  <a:lnTo>
                    <a:pt x="46405" y="130609"/>
                  </a:lnTo>
                  <a:lnTo>
                    <a:pt x="54483" y="127415"/>
                  </a:lnTo>
                  <a:lnTo>
                    <a:pt x="62024" y="122035"/>
                  </a:lnTo>
                  <a:lnTo>
                    <a:pt x="68403" y="114620"/>
                  </a:lnTo>
                  <a:lnTo>
                    <a:pt x="73419" y="105486"/>
                  </a:lnTo>
                  <a:lnTo>
                    <a:pt x="78165" y="96218"/>
                  </a:lnTo>
                  <a:lnTo>
                    <a:pt x="83747" y="89785"/>
                  </a:lnTo>
                  <a:lnTo>
                    <a:pt x="89615" y="87681"/>
                  </a:lnTo>
                  <a:lnTo>
                    <a:pt x="95630" y="89373"/>
                  </a:lnTo>
                  <a:lnTo>
                    <a:pt x="101828" y="93866"/>
                  </a:lnTo>
                  <a:lnTo>
                    <a:pt x="108215" y="100315"/>
                  </a:lnTo>
                  <a:lnTo>
                    <a:pt x="114770" y="108098"/>
                  </a:lnTo>
                  <a:lnTo>
                    <a:pt x="121461" y="116776"/>
                  </a:lnTo>
                  <a:lnTo>
                    <a:pt x="128421" y="125726"/>
                  </a:lnTo>
                  <a:lnTo>
                    <a:pt x="135929" y="134134"/>
                  </a:lnTo>
                  <a:lnTo>
                    <a:pt x="144083" y="141596"/>
                  </a:lnTo>
                  <a:lnTo>
                    <a:pt x="152570" y="147749"/>
                  </a:lnTo>
                  <a:lnTo>
                    <a:pt x="161689" y="152583"/>
                  </a:lnTo>
                  <a:lnTo>
                    <a:pt x="173363" y="155397"/>
                  </a:lnTo>
                  <a:lnTo>
                    <a:pt x="190920" y="1551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13778" y="536953"/>
              <a:ext cx="24461" cy="357970"/>
            </a:xfrm>
            <a:custGeom>
              <a:avLst/>
              <a:gdLst/>
              <a:ahLst/>
              <a:cxnLst/>
              <a:rect l="0" t="0" r="0" b="0"/>
              <a:pathLst>
                <a:path w="24461" h="357970">
                  <a:moveTo>
                    <a:pt x="13932" y="0"/>
                  </a:moveTo>
                  <a:lnTo>
                    <a:pt x="10998" y="8935"/>
                  </a:lnTo>
                  <a:lnTo>
                    <a:pt x="8216" y="18562"/>
                  </a:lnTo>
                  <a:lnTo>
                    <a:pt x="5325" y="29859"/>
                  </a:lnTo>
                  <a:lnTo>
                    <a:pt x="2631" y="42872"/>
                  </a:lnTo>
                  <a:lnTo>
                    <a:pt x="762" y="57648"/>
                  </a:lnTo>
                  <a:lnTo>
                    <a:pt x="0" y="74026"/>
                  </a:lnTo>
                  <a:lnTo>
                    <a:pt x="140" y="91713"/>
                  </a:lnTo>
                  <a:lnTo>
                    <a:pt x="694" y="110398"/>
                  </a:lnTo>
                  <a:lnTo>
                    <a:pt x="1328" y="129797"/>
                  </a:lnTo>
                  <a:lnTo>
                    <a:pt x="2057" y="149209"/>
                  </a:lnTo>
                  <a:lnTo>
                    <a:pt x="3146" y="167555"/>
                  </a:lnTo>
                  <a:lnTo>
                    <a:pt x="4722" y="184343"/>
                  </a:lnTo>
                  <a:lnTo>
                    <a:pt x="6611" y="199920"/>
                  </a:lnTo>
                  <a:lnTo>
                    <a:pt x="8424" y="215150"/>
                  </a:lnTo>
                  <a:lnTo>
                    <a:pt x="9945" y="230583"/>
                  </a:lnTo>
                  <a:lnTo>
                    <a:pt x="11289" y="246258"/>
                  </a:lnTo>
                  <a:lnTo>
                    <a:pt x="12799" y="261876"/>
                  </a:lnTo>
                  <a:lnTo>
                    <a:pt x="14661" y="277233"/>
                  </a:lnTo>
                  <a:lnTo>
                    <a:pt x="16753" y="292064"/>
                  </a:lnTo>
                  <a:lnTo>
                    <a:pt x="18922" y="307638"/>
                  </a:lnTo>
                  <a:lnTo>
                    <a:pt x="21364" y="327557"/>
                  </a:lnTo>
                  <a:lnTo>
                    <a:pt x="24460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11938" y="515896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0" y="54607"/>
                  </a:lnTo>
                  <a:lnTo>
                    <a:pt x="0" y="73725"/>
                  </a:lnTo>
                  <a:lnTo>
                    <a:pt x="0" y="92854"/>
                  </a:lnTo>
                  <a:lnTo>
                    <a:pt x="0" y="111230"/>
                  </a:lnTo>
                  <a:lnTo>
                    <a:pt x="0" y="128649"/>
                  </a:lnTo>
                  <a:lnTo>
                    <a:pt x="0" y="145186"/>
                  </a:lnTo>
                  <a:lnTo>
                    <a:pt x="5" y="161013"/>
                  </a:lnTo>
                  <a:lnTo>
                    <a:pt x="177" y="176303"/>
                  </a:lnTo>
                  <a:lnTo>
                    <a:pt x="826" y="191206"/>
                  </a:lnTo>
                  <a:lnTo>
                    <a:pt x="2079" y="205844"/>
                  </a:lnTo>
                  <a:lnTo>
                    <a:pt x="3904" y="220629"/>
                  </a:lnTo>
                  <a:lnTo>
                    <a:pt x="6201" y="236235"/>
                  </a:lnTo>
                  <a:lnTo>
                    <a:pt x="8852" y="252953"/>
                  </a:lnTo>
                  <a:lnTo>
                    <a:pt x="11598" y="270419"/>
                  </a:lnTo>
                  <a:lnTo>
                    <a:pt x="14053" y="287835"/>
                  </a:lnTo>
                  <a:lnTo>
                    <a:pt x="16040" y="304729"/>
                  </a:lnTo>
                  <a:lnTo>
                    <a:pt x="17710" y="320817"/>
                  </a:lnTo>
                  <a:lnTo>
                    <a:pt x="19445" y="335847"/>
                  </a:lnTo>
                  <a:lnTo>
                    <a:pt x="21464" y="349791"/>
                  </a:lnTo>
                  <a:lnTo>
                    <a:pt x="23661" y="362347"/>
                  </a:lnTo>
                  <a:lnTo>
                    <a:pt x="25914" y="374077"/>
                  </a:lnTo>
                  <a:lnTo>
                    <a:pt x="28423" y="386011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75150" y="676148"/>
              <a:ext cx="276473" cy="429345"/>
            </a:xfrm>
            <a:custGeom>
              <a:avLst/>
              <a:gdLst/>
              <a:ahLst/>
              <a:cxnLst/>
              <a:rect l="0" t="0" r="0" b="0"/>
              <a:pathLst>
                <a:path w="276473" h="429345">
                  <a:moveTo>
                    <a:pt x="189513" y="155603"/>
                  </a:moveTo>
                  <a:lnTo>
                    <a:pt x="192380" y="146734"/>
                  </a:lnTo>
                  <a:lnTo>
                    <a:pt x="194522" y="137748"/>
                  </a:lnTo>
                  <a:lnTo>
                    <a:pt x="196121" y="127748"/>
                  </a:lnTo>
                  <a:lnTo>
                    <a:pt x="197129" y="116594"/>
                  </a:lnTo>
                  <a:lnTo>
                    <a:pt x="197329" y="104134"/>
                  </a:lnTo>
                  <a:lnTo>
                    <a:pt x="196668" y="90436"/>
                  </a:lnTo>
                  <a:lnTo>
                    <a:pt x="195084" y="76192"/>
                  </a:lnTo>
                  <a:lnTo>
                    <a:pt x="192424" y="62559"/>
                  </a:lnTo>
                  <a:lnTo>
                    <a:pt x="188704" y="50141"/>
                  </a:lnTo>
                  <a:lnTo>
                    <a:pt x="183916" y="39011"/>
                  </a:lnTo>
                  <a:lnTo>
                    <a:pt x="177956" y="28994"/>
                  </a:lnTo>
                  <a:lnTo>
                    <a:pt x="170871" y="19863"/>
                  </a:lnTo>
                  <a:lnTo>
                    <a:pt x="162845" y="11881"/>
                  </a:lnTo>
                  <a:lnTo>
                    <a:pt x="154087" y="5789"/>
                  </a:lnTo>
                  <a:lnTo>
                    <a:pt x="144794" y="1840"/>
                  </a:lnTo>
                  <a:lnTo>
                    <a:pt x="135284" y="0"/>
                  </a:lnTo>
                  <a:lnTo>
                    <a:pt x="125980" y="202"/>
                  </a:lnTo>
                  <a:lnTo>
                    <a:pt x="117099" y="2195"/>
                  </a:lnTo>
                  <a:lnTo>
                    <a:pt x="108832" y="5787"/>
                  </a:lnTo>
                  <a:lnTo>
                    <a:pt x="101425" y="10930"/>
                  </a:lnTo>
                  <a:lnTo>
                    <a:pt x="94923" y="17463"/>
                  </a:lnTo>
                  <a:lnTo>
                    <a:pt x="89219" y="25288"/>
                  </a:lnTo>
                  <a:lnTo>
                    <a:pt x="84145" y="34441"/>
                  </a:lnTo>
                  <a:lnTo>
                    <a:pt x="79547" y="44822"/>
                  </a:lnTo>
                  <a:lnTo>
                    <a:pt x="75456" y="56217"/>
                  </a:lnTo>
                  <a:lnTo>
                    <a:pt x="72081" y="68389"/>
                  </a:lnTo>
                  <a:lnTo>
                    <a:pt x="69480" y="81128"/>
                  </a:lnTo>
                  <a:lnTo>
                    <a:pt x="67734" y="94105"/>
                  </a:lnTo>
                  <a:lnTo>
                    <a:pt x="67010" y="106890"/>
                  </a:lnTo>
                  <a:lnTo>
                    <a:pt x="67317" y="119252"/>
                  </a:lnTo>
                  <a:lnTo>
                    <a:pt x="68999" y="130670"/>
                  </a:lnTo>
                  <a:lnTo>
                    <a:pt x="72787" y="140281"/>
                  </a:lnTo>
                  <a:lnTo>
                    <a:pt x="78890" y="147765"/>
                  </a:lnTo>
                  <a:lnTo>
                    <a:pt x="86905" y="152806"/>
                  </a:lnTo>
                  <a:lnTo>
                    <a:pt x="96111" y="154850"/>
                  </a:lnTo>
                  <a:lnTo>
                    <a:pt x="105962" y="153893"/>
                  </a:lnTo>
                  <a:lnTo>
                    <a:pt x="115979" y="150524"/>
                  </a:lnTo>
                  <a:lnTo>
                    <a:pt x="125690" y="145607"/>
                  </a:lnTo>
                  <a:lnTo>
                    <a:pt x="134875" y="139783"/>
                  </a:lnTo>
                  <a:lnTo>
                    <a:pt x="143363" y="133115"/>
                  </a:lnTo>
                  <a:lnTo>
                    <a:pt x="150925" y="125211"/>
                  </a:lnTo>
                  <a:lnTo>
                    <a:pt x="157537" y="115970"/>
                  </a:lnTo>
                  <a:lnTo>
                    <a:pt x="163489" y="106834"/>
                  </a:lnTo>
                  <a:lnTo>
                    <a:pt x="169261" y="100503"/>
                  </a:lnTo>
                  <a:lnTo>
                    <a:pt x="175146" y="98263"/>
                  </a:lnTo>
                  <a:lnTo>
                    <a:pt x="181086" y="100222"/>
                  </a:lnTo>
                  <a:lnTo>
                    <a:pt x="186774" y="106040"/>
                  </a:lnTo>
                  <a:lnTo>
                    <a:pt x="192045" y="115061"/>
                  </a:lnTo>
                  <a:lnTo>
                    <a:pt x="196891" y="126232"/>
                  </a:lnTo>
                  <a:lnTo>
                    <a:pt x="201372" y="138288"/>
                  </a:lnTo>
                  <a:lnTo>
                    <a:pt x="205568" y="150445"/>
                  </a:lnTo>
                  <a:lnTo>
                    <a:pt x="209555" y="162377"/>
                  </a:lnTo>
                  <a:lnTo>
                    <a:pt x="213393" y="174000"/>
                  </a:lnTo>
                  <a:lnTo>
                    <a:pt x="217132" y="185338"/>
                  </a:lnTo>
                  <a:lnTo>
                    <a:pt x="220966" y="196445"/>
                  </a:lnTo>
                  <a:lnTo>
                    <a:pt x="225226" y="207379"/>
                  </a:lnTo>
                  <a:lnTo>
                    <a:pt x="230052" y="218187"/>
                  </a:lnTo>
                  <a:lnTo>
                    <a:pt x="235261" y="228906"/>
                  </a:lnTo>
                  <a:lnTo>
                    <a:pt x="240449" y="239565"/>
                  </a:lnTo>
                  <a:lnTo>
                    <a:pt x="245383" y="250181"/>
                  </a:lnTo>
                  <a:lnTo>
                    <a:pt x="249999" y="260768"/>
                  </a:lnTo>
                  <a:lnTo>
                    <a:pt x="254325" y="271336"/>
                  </a:lnTo>
                  <a:lnTo>
                    <a:pt x="258419" y="281891"/>
                  </a:lnTo>
                  <a:lnTo>
                    <a:pt x="262338" y="292438"/>
                  </a:lnTo>
                  <a:lnTo>
                    <a:pt x="266130" y="302978"/>
                  </a:lnTo>
                  <a:lnTo>
                    <a:pt x="269823" y="313523"/>
                  </a:lnTo>
                  <a:lnTo>
                    <a:pt x="273117" y="324403"/>
                  </a:lnTo>
                  <a:lnTo>
                    <a:pt x="275419" y="336232"/>
                  </a:lnTo>
                  <a:lnTo>
                    <a:pt x="276472" y="349251"/>
                  </a:lnTo>
                  <a:lnTo>
                    <a:pt x="276025" y="362740"/>
                  </a:lnTo>
                  <a:lnTo>
                    <a:pt x="273672" y="375270"/>
                  </a:lnTo>
                  <a:lnTo>
                    <a:pt x="269376" y="386098"/>
                  </a:lnTo>
                  <a:lnTo>
                    <a:pt x="263238" y="395161"/>
                  </a:lnTo>
                  <a:lnTo>
                    <a:pt x="255304" y="402713"/>
                  </a:lnTo>
                  <a:lnTo>
                    <a:pt x="245782" y="409082"/>
                  </a:lnTo>
                  <a:lnTo>
                    <a:pt x="234813" y="414411"/>
                  </a:lnTo>
                  <a:lnTo>
                    <a:pt x="222403" y="418641"/>
                  </a:lnTo>
                  <a:lnTo>
                    <a:pt x="208682" y="421830"/>
                  </a:lnTo>
                  <a:lnTo>
                    <a:pt x="193723" y="424146"/>
                  </a:lnTo>
                  <a:lnTo>
                    <a:pt x="177471" y="425786"/>
                  </a:lnTo>
                  <a:lnTo>
                    <a:pt x="160024" y="426925"/>
                  </a:lnTo>
                  <a:lnTo>
                    <a:pt x="141749" y="427709"/>
                  </a:lnTo>
                  <a:lnTo>
                    <a:pt x="123181" y="428243"/>
                  </a:lnTo>
                  <a:lnTo>
                    <a:pt x="104666" y="428604"/>
                  </a:lnTo>
                  <a:lnTo>
                    <a:pt x="86508" y="428848"/>
                  </a:lnTo>
                  <a:lnTo>
                    <a:pt x="66976" y="429039"/>
                  </a:lnTo>
                  <a:lnTo>
                    <a:pt x="41003" y="429195"/>
                  </a:lnTo>
                  <a:lnTo>
                    <a:pt x="0" y="4293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11564" y="707325"/>
              <a:ext cx="174198" cy="159998"/>
            </a:xfrm>
            <a:custGeom>
              <a:avLst/>
              <a:gdLst/>
              <a:ahLst/>
              <a:cxnLst/>
              <a:rect l="0" t="0" r="0" b="0"/>
              <a:pathLst>
                <a:path w="174198" h="159998">
                  <a:moveTo>
                    <a:pt x="121555" y="71783"/>
                  </a:moveTo>
                  <a:lnTo>
                    <a:pt x="121421" y="57316"/>
                  </a:lnTo>
                  <a:lnTo>
                    <a:pt x="120141" y="45325"/>
                  </a:lnTo>
                  <a:lnTo>
                    <a:pt x="117543" y="34721"/>
                  </a:lnTo>
                  <a:lnTo>
                    <a:pt x="113651" y="25272"/>
                  </a:lnTo>
                  <a:lnTo>
                    <a:pt x="108369" y="17045"/>
                  </a:lnTo>
                  <a:lnTo>
                    <a:pt x="101787" y="9991"/>
                  </a:lnTo>
                  <a:lnTo>
                    <a:pt x="94287" y="4416"/>
                  </a:lnTo>
                  <a:lnTo>
                    <a:pt x="86424" y="1022"/>
                  </a:lnTo>
                  <a:lnTo>
                    <a:pt x="78546" y="0"/>
                  </a:lnTo>
                  <a:lnTo>
                    <a:pt x="70633" y="1093"/>
                  </a:lnTo>
                  <a:lnTo>
                    <a:pt x="62408" y="3878"/>
                  </a:lnTo>
                  <a:lnTo>
                    <a:pt x="53735" y="7937"/>
                  </a:lnTo>
                  <a:lnTo>
                    <a:pt x="44943" y="13083"/>
                  </a:lnTo>
                  <a:lnTo>
                    <a:pt x="36721" y="19353"/>
                  </a:lnTo>
                  <a:lnTo>
                    <a:pt x="29413" y="26676"/>
                  </a:lnTo>
                  <a:lnTo>
                    <a:pt x="23030" y="34880"/>
                  </a:lnTo>
                  <a:lnTo>
                    <a:pt x="17435" y="43764"/>
                  </a:lnTo>
                  <a:lnTo>
                    <a:pt x="12454" y="53159"/>
                  </a:lnTo>
                  <a:lnTo>
                    <a:pt x="8092" y="63248"/>
                  </a:lnTo>
                  <a:lnTo>
                    <a:pt x="4527" y="74538"/>
                  </a:lnTo>
                  <a:lnTo>
                    <a:pt x="1799" y="87201"/>
                  </a:lnTo>
                  <a:lnTo>
                    <a:pt x="136" y="100791"/>
                  </a:lnTo>
                  <a:lnTo>
                    <a:pt x="0" y="114452"/>
                  </a:lnTo>
                  <a:lnTo>
                    <a:pt x="1512" y="127657"/>
                  </a:lnTo>
                  <a:lnTo>
                    <a:pt x="4645" y="139607"/>
                  </a:lnTo>
                  <a:lnTo>
                    <a:pt x="9415" y="149108"/>
                  </a:lnTo>
                  <a:lnTo>
                    <a:pt x="15656" y="155738"/>
                  </a:lnTo>
                  <a:lnTo>
                    <a:pt x="22930" y="159406"/>
                  </a:lnTo>
                  <a:lnTo>
                    <a:pt x="30642" y="159997"/>
                  </a:lnTo>
                  <a:lnTo>
                    <a:pt x="38411" y="157767"/>
                  </a:lnTo>
                  <a:lnTo>
                    <a:pt x="45912" y="153224"/>
                  </a:lnTo>
                  <a:lnTo>
                    <a:pt x="52796" y="146913"/>
                  </a:lnTo>
                  <a:lnTo>
                    <a:pt x="58937" y="139303"/>
                  </a:lnTo>
                  <a:lnTo>
                    <a:pt x="64230" y="130606"/>
                  </a:lnTo>
                  <a:lnTo>
                    <a:pt x="68495" y="120793"/>
                  </a:lnTo>
                  <a:lnTo>
                    <a:pt x="71756" y="110033"/>
                  </a:lnTo>
                  <a:lnTo>
                    <a:pt x="74823" y="101948"/>
                  </a:lnTo>
                  <a:lnTo>
                    <a:pt x="78791" y="100571"/>
                  </a:lnTo>
                  <a:lnTo>
                    <a:pt x="83860" y="104024"/>
                  </a:lnTo>
                  <a:lnTo>
                    <a:pt x="89933" y="110154"/>
                  </a:lnTo>
                  <a:lnTo>
                    <a:pt x="96610" y="117467"/>
                  </a:lnTo>
                  <a:lnTo>
                    <a:pt x="103577" y="125151"/>
                  </a:lnTo>
                  <a:lnTo>
                    <a:pt x="110822" y="132685"/>
                  </a:lnTo>
                  <a:lnTo>
                    <a:pt x="118570" y="139635"/>
                  </a:lnTo>
                  <a:lnTo>
                    <a:pt x="126912" y="145833"/>
                  </a:lnTo>
                  <a:lnTo>
                    <a:pt x="135537" y="150793"/>
                  </a:lnTo>
                  <a:lnTo>
                    <a:pt x="144769" y="153882"/>
                  </a:lnTo>
                  <a:lnTo>
                    <a:pt x="156540" y="153132"/>
                  </a:lnTo>
                  <a:lnTo>
                    <a:pt x="174197" y="1454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06819" y="718616"/>
              <a:ext cx="326384" cy="165079"/>
            </a:xfrm>
            <a:custGeom>
              <a:avLst/>
              <a:gdLst/>
              <a:ahLst/>
              <a:cxnLst/>
              <a:rect l="0" t="0" r="0" b="0"/>
              <a:pathLst>
                <a:path w="326384" h="165079">
                  <a:moveTo>
                    <a:pt x="0" y="49964"/>
                  </a:moveTo>
                  <a:lnTo>
                    <a:pt x="66" y="61699"/>
                  </a:lnTo>
                  <a:lnTo>
                    <a:pt x="707" y="72828"/>
                  </a:lnTo>
                  <a:lnTo>
                    <a:pt x="1984" y="84324"/>
                  </a:lnTo>
                  <a:lnTo>
                    <a:pt x="3142" y="92679"/>
                  </a:lnTo>
                  <a:lnTo>
                    <a:pt x="3662" y="93687"/>
                  </a:lnTo>
                  <a:lnTo>
                    <a:pt x="4362" y="89148"/>
                  </a:lnTo>
                  <a:lnTo>
                    <a:pt x="5780" y="81455"/>
                  </a:lnTo>
                  <a:lnTo>
                    <a:pt x="8245" y="72542"/>
                  </a:lnTo>
                  <a:lnTo>
                    <a:pt x="11794" y="63496"/>
                  </a:lnTo>
                  <a:lnTo>
                    <a:pt x="16446" y="55402"/>
                  </a:lnTo>
                  <a:lnTo>
                    <a:pt x="22309" y="49598"/>
                  </a:lnTo>
                  <a:lnTo>
                    <a:pt x="29318" y="46573"/>
                  </a:lnTo>
                  <a:lnTo>
                    <a:pt x="37124" y="46127"/>
                  </a:lnTo>
                  <a:lnTo>
                    <a:pt x="45200" y="47783"/>
                  </a:lnTo>
                  <a:lnTo>
                    <a:pt x="53217" y="51041"/>
                  </a:lnTo>
                  <a:lnTo>
                    <a:pt x="60886" y="55627"/>
                  </a:lnTo>
                  <a:lnTo>
                    <a:pt x="67882" y="61511"/>
                  </a:lnTo>
                  <a:lnTo>
                    <a:pt x="74120" y="68537"/>
                  </a:lnTo>
                  <a:lnTo>
                    <a:pt x="80222" y="75232"/>
                  </a:lnTo>
                  <a:lnTo>
                    <a:pt x="86932" y="78181"/>
                  </a:lnTo>
                  <a:lnTo>
                    <a:pt x="93526" y="76087"/>
                  </a:lnTo>
                  <a:lnTo>
                    <a:pt x="99123" y="70905"/>
                  </a:lnTo>
                  <a:lnTo>
                    <a:pt x="104176" y="64240"/>
                  </a:lnTo>
                  <a:lnTo>
                    <a:pt x="109639" y="57361"/>
                  </a:lnTo>
                  <a:lnTo>
                    <a:pt x="116005" y="50932"/>
                  </a:lnTo>
                  <a:lnTo>
                    <a:pt x="123187" y="45634"/>
                  </a:lnTo>
                  <a:lnTo>
                    <a:pt x="130748" y="42354"/>
                  </a:lnTo>
                  <a:lnTo>
                    <a:pt x="138372" y="41377"/>
                  </a:lnTo>
                  <a:lnTo>
                    <a:pt x="145756" y="42652"/>
                  </a:lnTo>
                  <a:lnTo>
                    <a:pt x="152550" y="46083"/>
                  </a:lnTo>
                  <a:lnTo>
                    <a:pt x="158631" y="51391"/>
                  </a:lnTo>
                  <a:lnTo>
                    <a:pt x="164051" y="58357"/>
                  </a:lnTo>
                  <a:lnTo>
                    <a:pt x="168932" y="66918"/>
                  </a:lnTo>
                  <a:lnTo>
                    <a:pt x="173406" y="76894"/>
                  </a:lnTo>
                  <a:lnTo>
                    <a:pt x="177581" y="88013"/>
                  </a:lnTo>
                  <a:lnTo>
                    <a:pt x="181546" y="99999"/>
                  </a:lnTo>
                  <a:lnTo>
                    <a:pt x="185361" y="112618"/>
                  </a:lnTo>
                  <a:lnTo>
                    <a:pt x="188908" y="125683"/>
                  </a:lnTo>
                  <a:lnTo>
                    <a:pt x="191911" y="139060"/>
                  </a:lnTo>
                  <a:lnTo>
                    <a:pt x="194265" y="152553"/>
                  </a:lnTo>
                  <a:lnTo>
                    <a:pt x="196152" y="162626"/>
                  </a:lnTo>
                  <a:lnTo>
                    <a:pt x="197672" y="165078"/>
                  </a:lnTo>
                  <a:lnTo>
                    <a:pt x="198674" y="161498"/>
                  </a:lnTo>
                  <a:lnTo>
                    <a:pt x="199602" y="154372"/>
                  </a:lnTo>
                  <a:lnTo>
                    <a:pt x="201230" y="145783"/>
                  </a:lnTo>
                  <a:lnTo>
                    <a:pt x="203928" y="136908"/>
                  </a:lnTo>
                  <a:lnTo>
                    <a:pt x="207861" y="128404"/>
                  </a:lnTo>
                  <a:lnTo>
                    <a:pt x="213167" y="120718"/>
                  </a:lnTo>
                  <a:lnTo>
                    <a:pt x="219775" y="113971"/>
                  </a:lnTo>
                  <a:lnTo>
                    <a:pt x="227633" y="108072"/>
                  </a:lnTo>
                  <a:lnTo>
                    <a:pt x="236801" y="102854"/>
                  </a:lnTo>
                  <a:lnTo>
                    <a:pt x="247183" y="98143"/>
                  </a:lnTo>
                  <a:lnTo>
                    <a:pt x="258407" y="93635"/>
                  </a:lnTo>
                  <a:lnTo>
                    <a:pt x="269931" y="88912"/>
                  </a:lnTo>
                  <a:lnTo>
                    <a:pt x="281412" y="83762"/>
                  </a:lnTo>
                  <a:lnTo>
                    <a:pt x="292389" y="77995"/>
                  </a:lnTo>
                  <a:lnTo>
                    <a:pt x="302229" y="71366"/>
                  </a:lnTo>
                  <a:lnTo>
                    <a:pt x="310686" y="63831"/>
                  </a:lnTo>
                  <a:lnTo>
                    <a:pt x="317533" y="55499"/>
                  </a:lnTo>
                  <a:lnTo>
                    <a:pt x="322391" y="46536"/>
                  </a:lnTo>
                  <a:lnTo>
                    <a:pt x="325239" y="37111"/>
                  </a:lnTo>
                  <a:lnTo>
                    <a:pt x="325864" y="27682"/>
                  </a:lnTo>
                  <a:lnTo>
                    <a:pt x="323715" y="18965"/>
                  </a:lnTo>
                  <a:lnTo>
                    <a:pt x="318755" y="11306"/>
                  </a:lnTo>
                  <a:lnTo>
                    <a:pt x="311528" y="5182"/>
                  </a:lnTo>
                  <a:lnTo>
                    <a:pt x="302860" y="1351"/>
                  </a:lnTo>
                  <a:lnTo>
                    <a:pt x="293374" y="0"/>
                  </a:lnTo>
                  <a:lnTo>
                    <a:pt x="283603" y="856"/>
                  </a:lnTo>
                  <a:lnTo>
                    <a:pt x="274058" y="3474"/>
                  </a:lnTo>
                  <a:lnTo>
                    <a:pt x="264988" y="7427"/>
                  </a:lnTo>
                  <a:lnTo>
                    <a:pt x="256748" y="12840"/>
                  </a:lnTo>
                  <a:lnTo>
                    <a:pt x="249885" y="20352"/>
                  </a:lnTo>
                  <a:lnTo>
                    <a:pt x="244567" y="30137"/>
                  </a:lnTo>
                  <a:lnTo>
                    <a:pt x="240808" y="41621"/>
                  </a:lnTo>
                  <a:lnTo>
                    <a:pt x="238643" y="53785"/>
                  </a:lnTo>
                  <a:lnTo>
                    <a:pt x="237926" y="65965"/>
                  </a:lnTo>
                  <a:lnTo>
                    <a:pt x="238391" y="77887"/>
                  </a:lnTo>
                  <a:lnTo>
                    <a:pt x="239756" y="89491"/>
                  </a:lnTo>
                  <a:lnTo>
                    <a:pt x="241794" y="100806"/>
                  </a:lnTo>
                  <a:lnTo>
                    <a:pt x="244803" y="111725"/>
                  </a:lnTo>
                  <a:lnTo>
                    <a:pt x="249566" y="121999"/>
                  </a:lnTo>
                  <a:lnTo>
                    <a:pt x="256362" y="131531"/>
                  </a:lnTo>
                  <a:lnTo>
                    <a:pt x="264860" y="139901"/>
                  </a:lnTo>
                  <a:lnTo>
                    <a:pt x="274399" y="146313"/>
                  </a:lnTo>
                  <a:lnTo>
                    <a:pt x="284467" y="150511"/>
                  </a:lnTo>
                  <a:lnTo>
                    <a:pt x="294329" y="152673"/>
                  </a:lnTo>
                  <a:lnTo>
                    <a:pt x="303918" y="153255"/>
                  </a:lnTo>
                  <a:lnTo>
                    <a:pt x="314066" y="151190"/>
                  </a:lnTo>
                  <a:lnTo>
                    <a:pt x="326383" y="14472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05021" y="676914"/>
              <a:ext cx="140639" cy="207480"/>
            </a:xfrm>
            <a:custGeom>
              <a:avLst/>
              <a:gdLst/>
              <a:ahLst/>
              <a:cxnLst/>
              <a:rect l="0" t="0" r="0" b="0"/>
              <a:pathLst>
                <a:path w="140639" h="207480">
                  <a:moveTo>
                    <a:pt x="107165" y="7438"/>
                  </a:moveTo>
                  <a:lnTo>
                    <a:pt x="98298" y="4571"/>
                  </a:lnTo>
                  <a:lnTo>
                    <a:pt x="89311" y="2429"/>
                  </a:lnTo>
                  <a:lnTo>
                    <a:pt x="79324" y="835"/>
                  </a:lnTo>
                  <a:lnTo>
                    <a:pt x="68689" y="0"/>
                  </a:lnTo>
                  <a:lnTo>
                    <a:pt x="58174" y="448"/>
                  </a:lnTo>
                  <a:lnTo>
                    <a:pt x="48216" y="2357"/>
                  </a:lnTo>
                  <a:lnTo>
                    <a:pt x="38758" y="5594"/>
                  </a:lnTo>
                  <a:lnTo>
                    <a:pt x="29422" y="9903"/>
                  </a:lnTo>
                  <a:lnTo>
                    <a:pt x="19982" y="15026"/>
                  </a:lnTo>
                  <a:lnTo>
                    <a:pt x="11170" y="20905"/>
                  </a:lnTo>
                  <a:lnTo>
                    <a:pt x="4522" y="27674"/>
                  </a:lnTo>
                  <a:lnTo>
                    <a:pt x="729" y="35327"/>
                  </a:lnTo>
                  <a:lnTo>
                    <a:pt x="0" y="43414"/>
                  </a:lnTo>
                  <a:lnTo>
                    <a:pt x="2476" y="51155"/>
                  </a:lnTo>
                  <a:lnTo>
                    <a:pt x="7888" y="58137"/>
                  </a:lnTo>
                  <a:lnTo>
                    <a:pt x="15707" y="64298"/>
                  </a:lnTo>
                  <a:lnTo>
                    <a:pt x="25364" y="69745"/>
                  </a:lnTo>
                  <a:lnTo>
                    <a:pt x="36367" y="74635"/>
                  </a:lnTo>
                  <a:lnTo>
                    <a:pt x="48323" y="79276"/>
                  </a:lnTo>
                  <a:lnTo>
                    <a:pt x="60946" y="84094"/>
                  </a:lnTo>
                  <a:lnTo>
                    <a:pt x="74017" y="89306"/>
                  </a:lnTo>
                  <a:lnTo>
                    <a:pt x="87064" y="94946"/>
                  </a:lnTo>
                  <a:lnTo>
                    <a:pt x="99371" y="100958"/>
                  </a:lnTo>
                  <a:lnTo>
                    <a:pt x="110604" y="107271"/>
                  </a:lnTo>
                  <a:lnTo>
                    <a:pt x="120450" y="114137"/>
                  </a:lnTo>
                  <a:lnTo>
                    <a:pt x="128468" y="122110"/>
                  </a:lnTo>
                  <a:lnTo>
                    <a:pt x="134591" y="131392"/>
                  </a:lnTo>
                  <a:lnTo>
                    <a:pt x="138738" y="141558"/>
                  </a:lnTo>
                  <a:lnTo>
                    <a:pt x="140638" y="151767"/>
                  </a:lnTo>
                  <a:lnTo>
                    <a:pt x="140350" y="161510"/>
                  </a:lnTo>
                  <a:lnTo>
                    <a:pt x="137718" y="170321"/>
                  </a:lnTo>
                  <a:lnTo>
                    <a:pt x="132230" y="177627"/>
                  </a:lnTo>
                  <a:lnTo>
                    <a:pt x="123879" y="183279"/>
                  </a:lnTo>
                  <a:lnTo>
                    <a:pt x="113392" y="187615"/>
                  </a:lnTo>
                  <a:lnTo>
                    <a:pt x="101913" y="191239"/>
                  </a:lnTo>
                  <a:lnTo>
                    <a:pt x="90209" y="194570"/>
                  </a:lnTo>
                  <a:lnTo>
                    <a:pt x="78880" y="197672"/>
                  </a:lnTo>
                  <a:lnTo>
                    <a:pt x="67324" y="200639"/>
                  </a:lnTo>
                  <a:lnTo>
                    <a:pt x="53418" y="203741"/>
                  </a:lnTo>
                  <a:lnTo>
                    <a:pt x="33466" y="2074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28000" y="85280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905658" y="2221513"/>
            <a:ext cx="4085058" cy="694881"/>
            <a:chOff x="1905658" y="2221513"/>
            <a:chExt cx="4085058" cy="694881"/>
          </a:xfrm>
        </p:grpSpPr>
        <p:sp>
          <p:nvSpPr>
            <p:cNvPr id="43" name="Freeform 42"/>
            <p:cNvSpPr/>
            <p:nvPr/>
          </p:nvSpPr>
          <p:spPr>
            <a:xfrm>
              <a:off x="1905658" y="2263626"/>
              <a:ext cx="21058" cy="652768"/>
            </a:xfrm>
            <a:custGeom>
              <a:avLst/>
              <a:gdLst/>
              <a:ahLst/>
              <a:cxnLst/>
              <a:rect l="0" t="0" r="0" b="0"/>
              <a:pathLst>
                <a:path w="21058" h="652768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0" y="34458"/>
                  </a:lnTo>
                  <a:lnTo>
                    <a:pt x="13087" y="46447"/>
                  </a:lnTo>
                  <a:lnTo>
                    <a:pt x="11590" y="58459"/>
                  </a:lnTo>
                  <a:lnTo>
                    <a:pt x="9744" y="70275"/>
                  </a:lnTo>
                  <a:lnTo>
                    <a:pt x="7677" y="82320"/>
                  </a:lnTo>
                  <a:lnTo>
                    <a:pt x="5744" y="95533"/>
                  </a:lnTo>
                  <a:lnTo>
                    <a:pt x="4153" y="110343"/>
                  </a:lnTo>
                  <a:lnTo>
                    <a:pt x="3102" y="126375"/>
                  </a:lnTo>
                  <a:lnTo>
                    <a:pt x="2854" y="142753"/>
                  </a:lnTo>
                  <a:lnTo>
                    <a:pt x="3465" y="158933"/>
                  </a:lnTo>
                  <a:lnTo>
                    <a:pt x="4673" y="175204"/>
                  </a:lnTo>
                  <a:lnTo>
                    <a:pt x="6016" y="192478"/>
                  </a:lnTo>
                  <a:lnTo>
                    <a:pt x="7209" y="211197"/>
                  </a:lnTo>
                  <a:lnTo>
                    <a:pt x="8161" y="230854"/>
                  </a:lnTo>
                  <a:lnTo>
                    <a:pt x="8873" y="250294"/>
                  </a:lnTo>
                  <a:lnTo>
                    <a:pt x="9387" y="268855"/>
                  </a:lnTo>
                  <a:lnTo>
                    <a:pt x="9749" y="286385"/>
                  </a:lnTo>
                  <a:lnTo>
                    <a:pt x="9999" y="302992"/>
                  </a:lnTo>
                  <a:lnTo>
                    <a:pt x="10171" y="318862"/>
                  </a:lnTo>
                  <a:lnTo>
                    <a:pt x="10288" y="334180"/>
                  </a:lnTo>
                  <a:lnTo>
                    <a:pt x="10367" y="349101"/>
                  </a:lnTo>
                  <a:lnTo>
                    <a:pt x="10420" y="363741"/>
                  </a:lnTo>
                  <a:lnTo>
                    <a:pt x="10456" y="378188"/>
                  </a:lnTo>
                  <a:lnTo>
                    <a:pt x="10480" y="392502"/>
                  </a:lnTo>
                  <a:lnTo>
                    <a:pt x="10495" y="406726"/>
                  </a:lnTo>
                  <a:lnTo>
                    <a:pt x="10506" y="420889"/>
                  </a:lnTo>
                  <a:lnTo>
                    <a:pt x="10513" y="435010"/>
                  </a:lnTo>
                  <a:lnTo>
                    <a:pt x="10518" y="449113"/>
                  </a:lnTo>
                  <a:lnTo>
                    <a:pt x="10521" y="463534"/>
                  </a:lnTo>
                  <a:lnTo>
                    <a:pt x="10524" y="478894"/>
                  </a:lnTo>
                  <a:lnTo>
                    <a:pt x="10521" y="495441"/>
                  </a:lnTo>
                  <a:lnTo>
                    <a:pt x="10349" y="512623"/>
                  </a:lnTo>
                  <a:lnTo>
                    <a:pt x="9701" y="529317"/>
                  </a:lnTo>
                  <a:lnTo>
                    <a:pt x="8453" y="544916"/>
                  </a:lnTo>
                  <a:lnTo>
                    <a:pt x="6801" y="559490"/>
                  </a:lnTo>
                  <a:lnTo>
                    <a:pt x="5152" y="573498"/>
                  </a:lnTo>
                  <a:lnTo>
                    <a:pt x="3750" y="587277"/>
                  </a:lnTo>
                  <a:lnTo>
                    <a:pt x="2654" y="600592"/>
                  </a:lnTo>
                  <a:lnTo>
                    <a:pt x="1726" y="614114"/>
                  </a:lnTo>
                  <a:lnTo>
                    <a:pt x="888" y="630156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05699" y="2347854"/>
              <a:ext cx="42115" cy="558012"/>
            </a:xfrm>
            <a:custGeom>
              <a:avLst/>
              <a:gdLst/>
              <a:ahLst/>
              <a:cxnLst/>
              <a:rect l="0" t="0" r="0" b="0"/>
              <a:pathLst>
                <a:path w="42115" h="558012">
                  <a:moveTo>
                    <a:pt x="42114" y="0"/>
                  </a:moveTo>
                  <a:lnTo>
                    <a:pt x="39247" y="11803"/>
                  </a:lnTo>
                  <a:lnTo>
                    <a:pt x="37105" y="23572"/>
                  </a:lnTo>
                  <a:lnTo>
                    <a:pt x="35507" y="36467"/>
                  </a:lnTo>
                  <a:lnTo>
                    <a:pt x="34499" y="50488"/>
                  </a:lnTo>
                  <a:lnTo>
                    <a:pt x="34299" y="65464"/>
                  </a:lnTo>
                  <a:lnTo>
                    <a:pt x="34950" y="81196"/>
                  </a:lnTo>
                  <a:lnTo>
                    <a:pt x="36188" y="97817"/>
                  </a:lnTo>
                  <a:lnTo>
                    <a:pt x="37552" y="115786"/>
                  </a:lnTo>
                  <a:lnTo>
                    <a:pt x="38762" y="135243"/>
                  </a:lnTo>
                  <a:lnTo>
                    <a:pt x="39724" y="156037"/>
                  </a:lnTo>
                  <a:lnTo>
                    <a:pt x="40444" y="177905"/>
                  </a:lnTo>
                  <a:lnTo>
                    <a:pt x="40958" y="200576"/>
                  </a:lnTo>
                  <a:lnTo>
                    <a:pt x="41150" y="223664"/>
                  </a:lnTo>
                  <a:lnTo>
                    <a:pt x="40755" y="246689"/>
                  </a:lnTo>
                  <a:lnTo>
                    <a:pt x="39679" y="269388"/>
                  </a:lnTo>
                  <a:lnTo>
                    <a:pt x="38144" y="291374"/>
                  </a:lnTo>
                  <a:lnTo>
                    <a:pt x="36576" y="312071"/>
                  </a:lnTo>
                  <a:lnTo>
                    <a:pt x="35227" y="331295"/>
                  </a:lnTo>
                  <a:lnTo>
                    <a:pt x="34170" y="349341"/>
                  </a:lnTo>
                  <a:lnTo>
                    <a:pt x="33386" y="366775"/>
                  </a:lnTo>
                  <a:lnTo>
                    <a:pt x="32825" y="383993"/>
                  </a:lnTo>
                  <a:lnTo>
                    <a:pt x="32431" y="401189"/>
                  </a:lnTo>
                  <a:lnTo>
                    <a:pt x="32158" y="418434"/>
                  </a:lnTo>
                  <a:lnTo>
                    <a:pt x="31963" y="435733"/>
                  </a:lnTo>
                  <a:lnTo>
                    <a:pt x="31491" y="452588"/>
                  </a:lnTo>
                  <a:lnTo>
                    <a:pt x="30109" y="468067"/>
                  </a:lnTo>
                  <a:lnTo>
                    <a:pt x="27549" y="481773"/>
                  </a:lnTo>
                  <a:lnTo>
                    <a:pt x="24032" y="493958"/>
                  </a:lnTo>
                  <a:lnTo>
                    <a:pt x="20061" y="505223"/>
                  </a:lnTo>
                  <a:lnTo>
                    <a:pt x="15990" y="516014"/>
                  </a:lnTo>
                  <a:lnTo>
                    <a:pt x="12126" y="526131"/>
                  </a:lnTo>
                  <a:lnTo>
                    <a:pt x="8435" y="535803"/>
                  </a:lnTo>
                  <a:lnTo>
                    <a:pt x="4596" y="545889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47772" y="2705823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5731" y="2934"/>
                  </a:lnTo>
                  <a:lnTo>
                    <a:pt x="125242" y="5716"/>
                  </a:lnTo>
                  <a:lnTo>
                    <a:pt x="114935" y="8616"/>
                  </a:lnTo>
                  <a:lnTo>
                    <a:pt x="104461" y="11656"/>
                  </a:lnTo>
                  <a:lnTo>
                    <a:pt x="93469" y="14821"/>
                  </a:lnTo>
                  <a:lnTo>
                    <a:pt x="81831" y="18081"/>
                  </a:lnTo>
                  <a:lnTo>
                    <a:pt x="69618" y="21258"/>
                  </a:lnTo>
                  <a:lnTo>
                    <a:pt x="55494" y="24346"/>
                  </a:lnTo>
                  <a:lnTo>
                    <a:pt x="34861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94408" y="2668652"/>
              <a:ext cx="144581" cy="208414"/>
            </a:xfrm>
            <a:custGeom>
              <a:avLst/>
              <a:gdLst/>
              <a:ahLst/>
              <a:cxnLst/>
              <a:rect l="0" t="0" r="0" b="0"/>
              <a:pathLst>
                <a:path w="144581" h="208414">
                  <a:moveTo>
                    <a:pt x="16576" y="110871"/>
                  </a:moveTo>
                  <a:lnTo>
                    <a:pt x="28311" y="108004"/>
                  </a:lnTo>
                  <a:lnTo>
                    <a:pt x="39440" y="105862"/>
                  </a:lnTo>
                  <a:lnTo>
                    <a:pt x="51034" y="104250"/>
                  </a:lnTo>
                  <a:lnTo>
                    <a:pt x="63022" y="102724"/>
                  </a:lnTo>
                  <a:lnTo>
                    <a:pt x="75034" y="100578"/>
                  </a:lnTo>
                  <a:lnTo>
                    <a:pt x="86832" y="97475"/>
                  </a:lnTo>
                  <a:lnTo>
                    <a:pt x="98185" y="93409"/>
                  </a:lnTo>
                  <a:lnTo>
                    <a:pt x="108806" y="88532"/>
                  </a:lnTo>
                  <a:lnTo>
                    <a:pt x="118603" y="83018"/>
                  </a:lnTo>
                  <a:lnTo>
                    <a:pt x="127332" y="76704"/>
                  </a:lnTo>
                  <a:lnTo>
                    <a:pt x="134525" y="69111"/>
                  </a:lnTo>
                  <a:lnTo>
                    <a:pt x="140053" y="60090"/>
                  </a:lnTo>
                  <a:lnTo>
                    <a:pt x="143613" y="50272"/>
                  </a:lnTo>
                  <a:lnTo>
                    <a:pt x="144580" y="40829"/>
                  </a:lnTo>
                  <a:lnTo>
                    <a:pt x="142857" y="32408"/>
                  </a:lnTo>
                  <a:lnTo>
                    <a:pt x="138786" y="25130"/>
                  </a:lnTo>
                  <a:lnTo>
                    <a:pt x="132856" y="18859"/>
                  </a:lnTo>
                  <a:lnTo>
                    <a:pt x="125535" y="13390"/>
                  </a:lnTo>
                  <a:lnTo>
                    <a:pt x="117047" y="8683"/>
                  </a:lnTo>
                  <a:lnTo>
                    <a:pt x="107381" y="4878"/>
                  </a:lnTo>
                  <a:lnTo>
                    <a:pt x="96634" y="1987"/>
                  </a:lnTo>
                  <a:lnTo>
                    <a:pt x="85317" y="212"/>
                  </a:lnTo>
                  <a:lnTo>
                    <a:pt x="74254" y="0"/>
                  </a:lnTo>
                  <a:lnTo>
                    <a:pt x="63889" y="1455"/>
                  </a:lnTo>
                  <a:lnTo>
                    <a:pt x="54302" y="4382"/>
                  </a:lnTo>
                  <a:lnTo>
                    <a:pt x="45402" y="8481"/>
                  </a:lnTo>
                  <a:lnTo>
                    <a:pt x="37050" y="13462"/>
                  </a:lnTo>
                  <a:lnTo>
                    <a:pt x="29270" y="19246"/>
                  </a:lnTo>
                  <a:lnTo>
                    <a:pt x="22256" y="25951"/>
                  </a:lnTo>
                  <a:lnTo>
                    <a:pt x="16057" y="33575"/>
                  </a:lnTo>
                  <a:lnTo>
                    <a:pt x="10739" y="42151"/>
                  </a:lnTo>
                  <a:lnTo>
                    <a:pt x="6464" y="51818"/>
                  </a:lnTo>
                  <a:lnTo>
                    <a:pt x="3223" y="62548"/>
                  </a:lnTo>
                  <a:lnTo>
                    <a:pt x="1031" y="74177"/>
                  </a:lnTo>
                  <a:lnTo>
                    <a:pt x="0" y="86508"/>
                  </a:lnTo>
                  <a:lnTo>
                    <a:pt x="89" y="99353"/>
                  </a:lnTo>
                  <a:lnTo>
                    <a:pt x="1282" y="112400"/>
                  </a:lnTo>
                  <a:lnTo>
                    <a:pt x="3679" y="125233"/>
                  </a:lnTo>
                  <a:lnTo>
                    <a:pt x="7216" y="137640"/>
                  </a:lnTo>
                  <a:lnTo>
                    <a:pt x="11709" y="149598"/>
                  </a:lnTo>
                  <a:lnTo>
                    <a:pt x="16941" y="161168"/>
                  </a:lnTo>
                  <a:lnTo>
                    <a:pt x="22727" y="172422"/>
                  </a:lnTo>
                  <a:lnTo>
                    <a:pt x="29239" y="182946"/>
                  </a:lnTo>
                  <a:lnTo>
                    <a:pt x="36974" y="191883"/>
                  </a:lnTo>
                  <a:lnTo>
                    <a:pt x="46101" y="198888"/>
                  </a:lnTo>
                  <a:lnTo>
                    <a:pt x="56333" y="203931"/>
                  </a:lnTo>
                  <a:lnTo>
                    <a:pt x="67118" y="207032"/>
                  </a:lnTo>
                  <a:lnTo>
                    <a:pt x="78072" y="208413"/>
                  </a:lnTo>
                  <a:lnTo>
                    <a:pt x="88945" y="208376"/>
                  </a:lnTo>
                  <a:lnTo>
                    <a:pt x="100817" y="207097"/>
                  </a:lnTo>
                  <a:lnTo>
                    <a:pt x="116964" y="203351"/>
                  </a:lnTo>
                  <a:lnTo>
                    <a:pt x="142918" y="195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03417" y="2380932"/>
              <a:ext cx="144563" cy="469098"/>
            </a:xfrm>
            <a:custGeom>
              <a:avLst/>
              <a:gdLst/>
              <a:ahLst/>
              <a:cxnLst/>
              <a:rect l="0" t="0" r="0" b="0"/>
              <a:pathLst>
                <a:path w="144563" h="469098">
                  <a:moveTo>
                    <a:pt x="91919" y="367005"/>
                  </a:moveTo>
                  <a:lnTo>
                    <a:pt x="91852" y="355337"/>
                  </a:lnTo>
                  <a:lnTo>
                    <a:pt x="91212" y="344849"/>
                  </a:lnTo>
                  <a:lnTo>
                    <a:pt x="89911" y="334552"/>
                  </a:lnTo>
                  <a:lnTo>
                    <a:pt x="87878" y="324423"/>
                  </a:lnTo>
                  <a:lnTo>
                    <a:pt x="84914" y="314728"/>
                  </a:lnTo>
                  <a:lnTo>
                    <a:pt x="80985" y="305601"/>
                  </a:lnTo>
                  <a:lnTo>
                    <a:pt x="75890" y="297343"/>
                  </a:lnTo>
                  <a:lnTo>
                    <a:pt x="69190" y="290478"/>
                  </a:lnTo>
                  <a:lnTo>
                    <a:pt x="60801" y="285175"/>
                  </a:lnTo>
                  <a:lnTo>
                    <a:pt x="51253" y="281768"/>
                  </a:lnTo>
                  <a:lnTo>
                    <a:pt x="41468" y="280904"/>
                  </a:lnTo>
                  <a:lnTo>
                    <a:pt x="32012" y="282706"/>
                  </a:lnTo>
                  <a:lnTo>
                    <a:pt x="23396" y="287170"/>
                  </a:lnTo>
                  <a:lnTo>
                    <a:pt x="16221" y="294428"/>
                  </a:lnTo>
                  <a:lnTo>
                    <a:pt x="10662" y="304272"/>
                  </a:lnTo>
                  <a:lnTo>
                    <a:pt x="6557" y="316252"/>
                  </a:lnTo>
                  <a:lnTo>
                    <a:pt x="3621" y="329872"/>
                  </a:lnTo>
                  <a:lnTo>
                    <a:pt x="1569" y="344684"/>
                  </a:lnTo>
                  <a:lnTo>
                    <a:pt x="323" y="360016"/>
                  </a:lnTo>
                  <a:lnTo>
                    <a:pt x="0" y="374994"/>
                  </a:lnTo>
                  <a:lnTo>
                    <a:pt x="594" y="389174"/>
                  </a:lnTo>
                  <a:lnTo>
                    <a:pt x="1974" y="402490"/>
                  </a:lnTo>
                  <a:lnTo>
                    <a:pt x="3972" y="415054"/>
                  </a:lnTo>
                  <a:lnTo>
                    <a:pt x="6436" y="427019"/>
                  </a:lnTo>
                  <a:lnTo>
                    <a:pt x="9565" y="438209"/>
                  </a:lnTo>
                  <a:lnTo>
                    <a:pt x="13876" y="448134"/>
                  </a:lnTo>
                  <a:lnTo>
                    <a:pt x="19556" y="456614"/>
                  </a:lnTo>
                  <a:lnTo>
                    <a:pt x="26490" y="463294"/>
                  </a:lnTo>
                  <a:lnTo>
                    <a:pt x="34440" y="467500"/>
                  </a:lnTo>
                  <a:lnTo>
                    <a:pt x="43155" y="469097"/>
                  </a:lnTo>
                  <a:lnTo>
                    <a:pt x="52260" y="468238"/>
                  </a:lnTo>
                  <a:lnTo>
                    <a:pt x="61284" y="465085"/>
                  </a:lnTo>
                  <a:lnTo>
                    <a:pt x="69973" y="459958"/>
                  </a:lnTo>
                  <a:lnTo>
                    <a:pt x="78110" y="452943"/>
                  </a:lnTo>
                  <a:lnTo>
                    <a:pt x="85430" y="443817"/>
                  </a:lnTo>
                  <a:lnTo>
                    <a:pt x="91871" y="432652"/>
                  </a:lnTo>
                  <a:lnTo>
                    <a:pt x="97537" y="420090"/>
                  </a:lnTo>
                  <a:lnTo>
                    <a:pt x="102584" y="407128"/>
                  </a:lnTo>
                  <a:lnTo>
                    <a:pt x="107169" y="394376"/>
                  </a:lnTo>
                  <a:lnTo>
                    <a:pt x="111421" y="382054"/>
                  </a:lnTo>
                  <a:lnTo>
                    <a:pt x="115437" y="370173"/>
                  </a:lnTo>
                  <a:lnTo>
                    <a:pt x="119291" y="358651"/>
                  </a:lnTo>
                  <a:lnTo>
                    <a:pt x="123032" y="346912"/>
                  </a:lnTo>
                  <a:lnTo>
                    <a:pt x="126698" y="333959"/>
                  </a:lnTo>
                  <a:lnTo>
                    <a:pt x="130308" y="319341"/>
                  </a:lnTo>
                  <a:lnTo>
                    <a:pt x="133714" y="303111"/>
                  </a:lnTo>
                  <a:lnTo>
                    <a:pt x="136623" y="285542"/>
                  </a:lnTo>
                  <a:lnTo>
                    <a:pt x="138910" y="266943"/>
                  </a:lnTo>
                  <a:lnTo>
                    <a:pt x="140615" y="247591"/>
                  </a:lnTo>
                  <a:lnTo>
                    <a:pt x="141842" y="227703"/>
                  </a:lnTo>
                  <a:lnTo>
                    <a:pt x="142705" y="207445"/>
                  </a:lnTo>
                  <a:lnTo>
                    <a:pt x="143302" y="187099"/>
                  </a:lnTo>
                  <a:lnTo>
                    <a:pt x="143712" y="167053"/>
                  </a:lnTo>
                  <a:lnTo>
                    <a:pt x="143985" y="147502"/>
                  </a:lnTo>
                  <a:lnTo>
                    <a:pt x="144000" y="128780"/>
                  </a:lnTo>
                  <a:lnTo>
                    <a:pt x="143479" y="111425"/>
                  </a:lnTo>
                  <a:lnTo>
                    <a:pt x="142311" y="95604"/>
                  </a:lnTo>
                  <a:lnTo>
                    <a:pt x="140542" y="81165"/>
                  </a:lnTo>
                  <a:lnTo>
                    <a:pt x="138284" y="67838"/>
                  </a:lnTo>
                  <a:lnTo>
                    <a:pt x="135653" y="55349"/>
                  </a:lnTo>
                  <a:lnTo>
                    <a:pt x="132752" y="43467"/>
                  </a:lnTo>
                  <a:lnTo>
                    <a:pt x="129659" y="32012"/>
                  </a:lnTo>
                  <a:lnTo>
                    <a:pt x="126428" y="20878"/>
                  </a:lnTo>
                  <a:lnTo>
                    <a:pt x="122914" y="10796"/>
                  </a:lnTo>
                  <a:lnTo>
                    <a:pt x="118048" y="3483"/>
                  </a:lnTo>
                  <a:lnTo>
                    <a:pt x="111645" y="0"/>
                  </a:lnTo>
                  <a:lnTo>
                    <a:pt x="105406" y="264"/>
                  </a:lnTo>
                  <a:lnTo>
                    <a:pt x="99853" y="3551"/>
                  </a:lnTo>
                  <a:lnTo>
                    <a:pt x="95083" y="9236"/>
                  </a:lnTo>
                  <a:lnTo>
                    <a:pt x="91243" y="16979"/>
                  </a:lnTo>
                  <a:lnTo>
                    <a:pt x="88325" y="26439"/>
                  </a:lnTo>
                  <a:lnTo>
                    <a:pt x="86196" y="37563"/>
                  </a:lnTo>
                  <a:lnTo>
                    <a:pt x="84684" y="50625"/>
                  </a:lnTo>
                  <a:lnTo>
                    <a:pt x="83631" y="65604"/>
                  </a:lnTo>
                  <a:lnTo>
                    <a:pt x="82906" y="82224"/>
                  </a:lnTo>
                  <a:lnTo>
                    <a:pt x="82412" y="100131"/>
                  </a:lnTo>
                  <a:lnTo>
                    <a:pt x="82077" y="118988"/>
                  </a:lnTo>
                  <a:lnTo>
                    <a:pt x="81851" y="138361"/>
                  </a:lnTo>
                  <a:lnTo>
                    <a:pt x="81699" y="157739"/>
                  </a:lnTo>
                  <a:lnTo>
                    <a:pt x="81601" y="176844"/>
                  </a:lnTo>
                  <a:lnTo>
                    <a:pt x="81706" y="195604"/>
                  </a:lnTo>
                  <a:lnTo>
                    <a:pt x="82308" y="214047"/>
                  </a:lnTo>
                  <a:lnTo>
                    <a:pt x="83531" y="232236"/>
                  </a:lnTo>
                  <a:lnTo>
                    <a:pt x="85336" y="250232"/>
                  </a:lnTo>
                  <a:lnTo>
                    <a:pt x="87619" y="268089"/>
                  </a:lnTo>
                  <a:lnTo>
                    <a:pt x="90266" y="285844"/>
                  </a:lnTo>
                  <a:lnTo>
                    <a:pt x="93178" y="303362"/>
                  </a:lnTo>
                  <a:lnTo>
                    <a:pt x="96279" y="320358"/>
                  </a:lnTo>
                  <a:lnTo>
                    <a:pt x="99515" y="336709"/>
                  </a:lnTo>
                  <a:lnTo>
                    <a:pt x="103009" y="352129"/>
                  </a:lnTo>
                  <a:lnTo>
                    <a:pt x="107040" y="366113"/>
                  </a:lnTo>
                  <a:lnTo>
                    <a:pt x="111713" y="378513"/>
                  </a:lnTo>
                  <a:lnTo>
                    <a:pt x="116868" y="389393"/>
                  </a:lnTo>
                  <a:lnTo>
                    <a:pt x="122777" y="400021"/>
                  </a:lnTo>
                  <a:lnTo>
                    <a:pt x="131078" y="412448"/>
                  </a:lnTo>
                  <a:lnTo>
                    <a:pt x="144562" y="4301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32207" y="2716352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7" y="57925"/>
                  </a:lnTo>
                  <a:lnTo>
                    <a:pt x="826" y="72453"/>
                  </a:lnTo>
                  <a:lnTo>
                    <a:pt x="2074" y="86253"/>
                  </a:lnTo>
                  <a:lnTo>
                    <a:pt x="3735" y="98815"/>
                  </a:lnTo>
                  <a:lnTo>
                    <a:pt x="5562" y="110601"/>
                  </a:lnTo>
                  <a:lnTo>
                    <a:pt x="7716" y="122639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42735" y="2600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32279" y="2360079"/>
              <a:ext cx="149729" cy="497921"/>
            </a:xfrm>
            <a:custGeom>
              <a:avLst/>
              <a:gdLst/>
              <a:ahLst/>
              <a:cxnLst/>
              <a:rect l="0" t="0" r="0" b="0"/>
              <a:pathLst>
                <a:path w="149729" h="497921">
                  <a:moveTo>
                    <a:pt x="68384" y="429972"/>
                  </a:moveTo>
                  <a:lnTo>
                    <a:pt x="71317" y="421171"/>
                  </a:lnTo>
                  <a:lnTo>
                    <a:pt x="74100" y="412825"/>
                  </a:lnTo>
                  <a:lnTo>
                    <a:pt x="76990" y="404126"/>
                  </a:lnTo>
                  <a:lnTo>
                    <a:pt x="79685" y="395004"/>
                  </a:lnTo>
                  <a:lnTo>
                    <a:pt x="81553" y="385510"/>
                  </a:lnTo>
                  <a:lnTo>
                    <a:pt x="82302" y="375727"/>
                  </a:lnTo>
                  <a:lnTo>
                    <a:pt x="81643" y="366059"/>
                  </a:lnTo>
                  <a:lnTo>
                    <a:pt x="79145" y="357181"/>
                  </a:lnTo>
                  <a:lnTo>
                    <a:pt x="74750" y="349411"/>
                  </a:lnTo>
                  <a:lnTo>
                    <a:pt x="68545" y="343043"/>
                  </a:lnTo>
                  <a:lnTo>
                    <a:pt x="60567" y="338515"/>
                  </a:lnTo>
                  <a:lnTo>
                    <a:pt x="51032" y="335893"/>
                  </a:lnTo>
                  <a:lnTo>
                    <a:pt x="40734" y="335421"/>
                  </a:lnTo>
                  <a:lnTo>
                    <a:pt x="30904" y="337673"/>
                  </a:lnTo>
                  <a:lnTo>
                    <a:pt x="22196" y="342712"/>
                  </a:lnTo>
                  <a:lnTo>
                    <a:pt x="14879" y="350330"/>
                  </a:lnTo>
                  <a:lnTo>
                    <a:pt x="9107" y="360327"/>
                  </a:lnTo>
                  <a:lnTo>
                    <a:pt x="4787" y="372341"/>
                  </a:lnTo>
                  <a:lnTo>
                    <a:pt x="1834" y="385777"/>
                  </a:lnTo>
                  <a:lnTo>
                    <a:pt x="277" y="399925"/>
                  </a:lnTo>
                  <a:lnTo>
                    <a:pt x="0" y="414322"/>
                  </a:lnTo>
                  <a:lnTo>
                    <a:pt x="775" y="428748"/>
                  </a:lnTo>
                  <a:lnTo>
                    <a:pt x="2357" y="443121"/>
                  </a:lnTo>
                  <a:lnTo>
                    <a:pt x="4539" y="457396"/>
                  </a:lnTo>
                  <a:lnTo>
                    <a:pt x="7477" y="470761"/>
                  </a:lnTo>
                  <a:lnTo>
                    <a:pt x="11659" y="481695"/>
                  </a:lnTo>
                  <a:lnTo>
                    <a:pt x="17252" y="489563"/>
                  </a:lnTo>
                  <a:lnTo>
                    <a:pt x="24129" y="494539"/>
                  </a:lnTo>
                  <a:lnTo>
                    <a:pt x="32040" y="497140"/>
                  </a:lnTo>
                  <a:lnTo>
                    <a:pt x="40728" y="497920"/>
                  </a:lnTo>
                  <a:lnTo>
                    <a:pt x="49816" y="497041"/>
                  </a:lnTo>
                  <a:lnTo>
                    <a:pt x="58829" y="494274"/>
                  </a:lnTo>
                  <a:lnTo>
                    <a:pt x="67515" y="489635"/>
                  </a:lnTo>
                  <a:lnTo>
                    <a:pt x="75820" y="483066"/>
                  </a:lnTo>
                  <a:lnTo>
                    <a:pt x="83784" y="474298"/>
                  </a:lnTo>
                  <a:lnTo>
                    <a:pt x="91472" y="463404"/>
                  </a:lnTo>
                  <a:lnTo>
                    <a:pt x="98788" y="451037"/>
                  </a:lnTo>
                  <a:lnTo>
                    <a:pt x="105483" y="438212"/>
                  </a:lnTo>
                  <a:lnTo>
                    <a:pt x="111466" y="425552"/>
                  </a:lnTo>
                  <a:lnTo>
                    <a:pt x="116637" y="413122"/>
                  </a:lnTo>
                  <a:lnTo>
                    <a:pt x="120812" y="400637"/>
                  </a:lnTo>
                  <a:lnTo>
                    <a:pt x="123995" y="387910"/>
                  </a:lnTo>
                  <a:lnTo>
                    <a:pt x="126489" y="375057"/>
                  </a:lnTo>
                  <a:lnTo>
                    <a:pt x="128785" y="362414"/>
                  </a:lnTo>
                  <a:lnTo>
                    <a:pt x="131184" y="350158"/>
                  </a:lnTo>
                  <a:lnTo>
                    <a:pt x="133628" y="338146"/>
                  </a:lnTo>
                  <a:lnTo>
                    <a:pt x="135815" y="326013"/>
                  </a:lnTo>
                  <a:lnTo>
                    <a:pt x="137588" y="313540"/>
                  </a:lnTo>
                  <a:lnTo>
                    <a:pt x="139101" y="300196"/>
                  </a:lnTo>
                  <a:lnTo>
                    <a:pt x="140723" y="285101"/>
                  </a:lnTo>
                  <a:lnTo>
                    <a:pt x="142661" y="267940"/>
                  </a:lnTo>
                  <a:lnTo>
                    <a:pt x="144794" y="249040"/>
                  </a:lnTo>
                  <a:lnTo>
                    <a:pt x="146771" y="229065"/>
                  </a:lnTo>
                  <a:lnTo>
                    <a:pt x="148394" y="208520"/>
                  </a:lnTo>
                  <a:lnTo>
                    <a:pt x="149466" y="187693"/>
                  </a:lnTo>
                  <a:lnTo>
                    <a:pt x="149728" y="166733"/>
                  </a:lnTo>
                  <a:lnTo>
                    <a:pt x="149122" y="145717"/>
                  </a:lnTo>
                  <a:lnTo>
                    <a:pt x="147747" y="124843"/>
                  </a:lnTo>
                  <a:lnTo>
                    <a:pt x="145761" y="104435"/>
                  </a:lnTo>
                  <a:lnTo>
                    <a:pt x="143317" y="84637"/>
                  </a:lnTo>
                  <a:lnTo>
                    <a:pt x="140542" y="65747"/>
                  </a:lnTo>
                  <a:lnTo>
                    <a:pt x="137535" y="48280"/>
                  </a:lnTo>
                  <a:lnTo>
                    <a:pt x="134357" y="32405"/>
                  </a:lnTo>
                  <a:lnTo>
                    <a:pt x="130732" y="18780"/>
                  </a:lnTo>
                  <a:lnTo>
                    <a:pt x="126080" y="8661"/>
                  </a:lnTo>
                  <a:lnTo>
                    <a:pt x="120182" y="2424"/>
                  </a:lnTo>
                  <a:lnTo>
                    <a:pt x="113609" y="0"/>
                  </a:lnTo>
                  <a:lnTo>
                    <a:pt x="107498" y="1314"/>
                  </a:lnTo>
                  <a:lnTo>
                    <a:pt x="102463" y="5942"/>
                  </a:lnTo>
                  <a:lnTo>
                    <a:pt x="98441" y="13399"/>
                  </a:lnTo>
                  <a:lnTo>
                    <a:pt x="94978" y="23346"/>
                  </a:lnTo>
                  <a:lnTo>
                    <a:pt x="91729" y="35359"/>
                  </a:lnTo>
                  <a:lnTo>
                    <a:pt x="88681" y="48979"/>
                  </a:lnTo>
                  <a:lnTo>
                    <a:pt x="86073" y="63789"/>
                  </a:lnTo>
                  <a:lnTo>
                    <a:pt x="84015" y="79457"/>
                  </a:lnTo>
                  <a:lnTo>
                    <a:pt x="82479" y="95893"/>
                  </a:lnTo>
                  <a:lnTo>
                    <a:pt x="81372" y="113217"/>
                  </a:lnTo>
                  <a:lnTo>
                    <a:pt x="80597" y="131417"/>
                  </a:lnTo>
                  <a:lnTo>
                    <a:pt x="80229" y="149876"/>
                  </a:lnTo>
                  <a:lnTo>
                    <a:pt x="80508" y="167510"/>
                  </a:lnTo>
                  <a:lnTo>
                    <a:pt x="81509" y="183790"/>
                  </a:lnTo>
                  <a:lnTo>
                    <a:pt x="83165" y="199178"/>
                  </a:lnTo>
                  <a:lnTo>
                    <a:pt x="85346" y="214807"/>
                  </a:lnTo>
                  <a:lnTo>
                    <a:pt x="87925" y="231317"/>
                  </a:lnTo>
                  <a:lnTo>
                    <a:pt x="90792" y="248529"/>
                  </a:lnTo>
                  <a:lnTo>
                    <a:pt x="93862" y="265716"/>
                  </a:lnTo>
                  <a:lnTo>
                    <a:pt x="97073" y="282432"/>
                  </a:lnTo>
                  <a:lnTo>
                    <a:pt x="100381" y="298557"/>
                  </a:lnTo>
                  <a:lnTo>
                    <a:pt x="103754" y="314137"/>
                  </a:lnTo>
                  <a:lnTo>
                    <a:pt x="107177" y="329269"/>
                  </a:lnTo>
                  <a:lnTo>
                    <a:pt x="110798" y="343735"/>
                  </a:lnTo>
                  <a:lnTo>
                    <a:pt x="114915" y="357010"/>
                  </a:lnTo>
                  <a:lnTo>
                    <a:pt x="119641" y="368897"/>
                  </a:lnTo>
                  <a:lnTo>
                    <a:pt x="124633" y="379218"/>
                  </a:lnTo>
                  <a:lnTo>
                    <a:pt x="129671" y="388659"/>
                  </a:lnTo>
                  <a:lnTo>
                    <a:pt x="135198" y="398047"/>
                  </a:lnTo>
                  <a:lnTo>
                    <a:pt x="142083" y="4089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37533" y="2646365"/>
              <a:ext cx="136872" cy="120081"/>
            </a:xfrm>
            <a:custGeom>
              <a:avLst/>
              <a:gdLst/>
              <a:ahLst/>
              <a:cxnLst/>
              <a:rect l="0" t="0" r="0" b="0"/>
              <a:pathLst>
                <a:path w="136872" h="120081">
                  <a:moveTo>
                    <a:pt x="0" y="48930"/>
                  </a:moveTo>
                  <a:lnTo>
                    <a:pt x="2867" y="57798"/>
                  </a:lnTo>
                  <a:lnTo>
                    <a:pt x="5009" y="66785"/>
                  </a:lnTo>
                  <a:lnTo>
                    <a:pt x="6617" y="76776"/>
                  </a:lnTo>
                  <a:lnTo>
                    <a:pt x="7970" y="87584"/>
                  </a:lnTo>
                  <a:lnTo>
                    <a:pt x="9467" y="98747"/>
                  </a:lnTo>
                  <a:lnTo>
                    <a:pt x="11295" y="109876"/>
                  </a:lnTo>
                  <a:lnTo>
                    <a:pt x="12688" y="118142"/>
                  </a:lnTo>
                  <a:lnTo>
                    <a:pt x="12877" y="120080"/>
                  </a:lnTo>
                  <a:lnTo>
                    <a:pt x="12530" y="116628"/>
                  </a:lnTo>
                  <a:lnTo>
                    <a:pt x="12243" y="109321"/>
                  </a:lnTo>
                  <a:lnTo>
                    <a:pt x="12479" y="99130"/>
                  </a:lnTo>
                  <a:lnTo>
                    <a:pt x="13407" y="86787"/>
                  </a:lnTo>
                  <a:lnTo>
                    <a:pt x="14990" y="73198"/>
                  </a:lnTo>
                  <a:lnTo>
                    <a:pt x="17113" y="59431"/>
                  </a:lnTo>
                  <a:lnTo>
                    <a:pt x="19656" y="46092"/>
                  </a:lnTo>
                  <a:lnTo>
                    <a:pt x="22836" y="33689"/>
                  </a:lnTo>
                  <a:lnTo>
                    <a:pt x="27180" y="22805"/>
                  </a:lnTo>
                  <a:lnTo>
                    <a:pt x="32881" y="13610"/>
                  </a:lnTo>
                  <a:lnTo>
                    <a:pt x="39829" y="6418"/>
                  </a:lnTo>
                  <a:lnTo>
                    <a:pt x="47788" y="1851"/>
                  </a:lnTo>
                  <a:lnTo>
                    <a:pt x="56509" y="0"/>
                  </a:lnTo>
                  <a:lnTo>
                    <a:pt x="65618" y="517"/>
                  </a:lnTo>
                  <a:lnTo>
                    <a:pt x="74645" y="2905"/>
                  </a:lnTo>
                  <a:lnTo>
                    <a:pt x="83336" y="6696"/>
                  </a:lnTo>
                  <a:lnTo>
                    <a:pt x="91473" y="11660"/>
                  </a:lnTo>
                  <a:lnTo>
                    <a:pt x="98794" y="17806"/>
                  </a:lnTo>
                  <a:lnTo>
                    <a:pt x="105236" y="25047"/>
                  </a:lnTo>
                  <a:lnTo>
                    <a:pt x="110901" y="33195"/>
                  </a:lnTo>
                  <a:lnTo>
                    <a:pt x="115950" y="42042"/>
                  </a:lnTo>
                  <a:lnTo>
                    <a:pt x="120530" y="51398"/>
                  </a:lnTo>
                  <a:lnTo>
                    <a:pt x="124623" y="61045"/>
                  </a:lnTo>
                  <a:lnTo>
                    <a:pt x="128436" y="71889"/>
                  </a:lnTo>
                  <a:lnTo>
                    <a:pt x="132309" y="87114"/>
                  </a:lnTo>
                  <a:lnTo>
                    <a:pt x="136871" y="1121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74404" y="2453139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0"/>
                  </a:moveTo>
                  <a:lnTo>
                    <a:pt x="3119" y="9359"/>
                  </a:lnTo>
                  <a:lnTo>
                    <a:pt x="5589" y="16768"/>
                  </a:lnTo>
                  <a:lnTo>
                    <a:pt x="10528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43913" y="2421554"/>
              <a:ext cx="20005" cy="368498"/>
            </a:xfrm>
            <a:custGeom>
              <a:avLst/>
              <a:gdLst/>
              <a:ahLst/>
              <a:cxnLst/>
              <a:rect l="0" t="0" r="0" b="0"/>
              <a:pathLst>
                <a:path w="20005" h="368498">
                  <a:moveTo>
                    <a:pt x="9475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3" y="29859"/>
                  </a:lnTo>
                  <a:lnTo>
                    <a:pt x="1683" y="42872"/>
                  </a:lnTo>
                  <a:lnTo>
                    <a:pt x="834" y="57648"/>
                  </a:lnTo>
                  <a:lnTo>
                    <a:pt x="241" y="74027"/>
                  </a:lnTo>
                  <a:lnTo>
                    <a:pt x="0" y="91713"/>
                  </a:lnTo>
                  <a:lnTo>
                    <a:pt x="364" y="110398"/>
                  </a:lnTo>
                  <a:lnTo>
                    <a:pt x="1419" y="129807"/>
                  </a:lnTo>
                  <a:lnTo>
                    <a:pt x="2941" y="149564"/>
                  </a:lnTo>
                  <a:lnTo>
                    <a:pt x="4501" y="169207"/>
                  </a:lnTo>
                  <a:lnTo>
                    <a:pt x="5845" y="188492"/>
                  </a:lnTo>
                  <a:lnTo>
                    <a:pt x="6898" y="207374"/>
                  </a:lnTo>
                  <a:lnTo>
                    <a:pt x="7679" y="225900"/>
                  </a:lnTo>
                  <a:lnTo>
                    <a:pt x="8240" y="244140"/>
                  </a:lnTo>
                  <a:lnTo>
                    <a:pt x="8633" y="262000"/>
                  </a:lnTo>
                  <a:lnTo>
                    <a:pt x="8904" y="279234"/>
                  </a:lnTo>
                  <a:lnTo>
                    <a:pt x="9095" y="295743"/>
                  </a:lnTo>
                  <a:lnTo>
                    <a:pt x="9423" y="311183"/>
                  </a:lnTo>
                  <a:lnTo>
                    <a:pt x="10423" y="326503"/>
                  </a:lnTo>
                  <a:lnTo>
                    <a:pt x="13303" y="344169"/>
                  </a:lnTo>
                  <a:lnTo>
                    <a:pt x="20004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48103" y="2579481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4316" y="0"/>
                  </a:lnTo>
                  <a:lnTo>
                    <a:pt x="150405" y="0"/>
                  </a:lnTo>
                  <a:lnTo>
                    <a:pt x="135912" y="5"/>
                  </a:lnTo>
                  <a:lnTo>
                    <a:pt x="120883" y="178"/>
                  </a:lnTo>
                  <a:lnTo>
                    <a:pt x="105706" y="826"/>
                  </a:lnTo>
                  <a:lnTo>
                    <a:pt x="90644" y="2075"/>
                  </a:lnTo>
                  <a:lnTo>
                    <a:pt x="75814" y="3736"/>
                  </a:lnTo>
                  <a:lnTo>
                    <a:pt x="59498" y="5563"/>
                  </a:lnTo>
                  <a:lnTo>
                    <a:pt x="36910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69243" y="2558425"/>
              <a:ext cx="244592" cy="166291"/>
            </a:xfrm>
            <a:custGeom>
              <a:avLst/>
              <a:gdLst/>
              <a:ahLst/>
              <a:cxnLst/>
              <a:rect l="0" t="0" r="0" b="0"/>
              <a:pathLst>
                <a:path w="244592" h="166291">
                  <a:moveTo>
                    <a:pt x="0" y="52642"/>
                  </a:moveTo>
                  <a:lnTo>
                    <a:pt x="67" y="64377"/>
                  </a:lnTo>
                  <a:lnTo>
                    <a:pt x="707" y="75506"/>
                  </a:lnTo>
                  <a:lnTo>
                    <a:pt x="2009" y="87095"/>
                  </a:lnTo>
                  <a:lnTo>
                    <a:pt x="4041" y="98911"/>
                  </a:lnTo>
                  <a:lnTo>
                    <a:pt x="7006" y="110274"/>
                  </a:lnTo>
                  <a:lnTo>
                    <a:pt x="10926" y="120824"/>
                  </a:lnTo>
                  <a:lnTo>
                    <a:pt x="15675" y="130525"/>
                  </a:lnTo>
                  <a:lnTo>
                    <a:pt x="21078" y="139497"/>
                  </a:lnTo>
                  <a:lnTo>
                    <a:pt x="26974" y="147886"/>
                  </a:lnTo>
                  <a:lnTo>
                    <a:pt x="33390" y="155350"/>
                  </a:lnTo>
                  <a:lnTo>
                    <a:pt x="40527" y="161086"/>
                  </a:lnTo>
                  <a:lnTo>
                    <a:pt x="48430" y="164788"/>
                  </a:lnTo>
                  <a:lnTo>
                    <a:pt x="56686" y="166290"/>
                  </a:lnTo>
                  <a:lnTo>
                    <a:pt x="64542" y="165329"/>
                  </a:lnTo>
                  <a:lnTo>
                    <a:pt x="71601" y="162012"/>
                  </a:lnTo>
                  <a:lnTo>
                    <a:pt x="77814" y="156718"/>
                  </a:lnTo>
                  <a:lnTo>
                    <a:pt x="83295" y="149893"/>
                  </a:lnTo>
                  <a:lnTo>
                    <a:pt x="88203" y="141940"/>
                  </a:lnTo>
                  <a:lnTo>
                    <a:pt x="92687" y="133180"/>
                  </a:lnTo>
                  <a:lnTo>
                    <a:pt x="96866" y="123857"/>
                  </a:lnTo>
                  <a:lnTo>
                    <a:pt x="100847" y="114176"/>
                  </a:lnTo>
                  <a:lnTo>
                    <a:pt x="105185" y="105454"/>
                  </a:lnTo>
                  <a:lnTo>
                    <a:pt x="110511" y="100941"/>
                  </a:lnTo>
                  <a:lnTo>
                    <a:pt x="116129" y="101941"/>
                  </a:lnTo>
                  <a:lnTo>
                    <a:pt x="121110" y="106443"/>
                  </a:lnTo>
                  <a:lnTo>
                    <a:pt x="125624" y="112872"/>
                  </a:lnTo>
                  <a:lnTo>
                    <a:pt x="130220" y="120157"/>
                  </a:lnTo>
                  <a:lnTo>
                    <a:pt x="135207" y="127707"/>
                  </a:lnTo>
                  <a:lnTo>
                    <a:pt x="140656" y="135261"/>
                  </a:lnTo>
                  <a:lnTo>
                    <a:pt x="146520" y="142728"/>
                  </a:lnTo>
                  <a:lnTo>
                    <a:pt x="152719" y="150072"/>
                  </a:lnTo>
                  <a:lnTo>
                    <a:pt x="159335" y="156651"/>
                  </a:lnTo>
                  <a:lnTo>
                    <a:pt x="166605" y="161255"/>
                  </a:lnTo>
                  <a:lnTo>
                    <a:pt x="174602" y="163380"/>
                  </a:lnTo>
                  <a:lnTo>
                    <a:pt x="183089" y="163010"/>
                  </a:lnTo>
                  <a:lnTo>
                    <a:pt x="191632" y="160253"/>
                  </a:lnTo>
                  <a:lnTo>
                    <a:pt x="199966" y="155434"/>
                  </a:lnTo>
                  <a:lnTo>
                    <a:pt x="207849" y="148981"/>
                  </a:lnTo>
                  <a:lnTo>
                    <a:pt x="214990" y="141304"/>
                  </a:lnTo>
                  <a:lnTo>
                    <a:pt x="221308" y="132737"/>
                  </a:lnTo>
                  <a:lnTo>
                    <a:pt x="226890" y="123380"/>
                  </a:lnTo>
                  <a:lnTo>
                    <a:pt x="231881" y="113116"/>
                  </a:lnTo>
                  <a:lnTo>
                    <a:pt x="236418" y="101950"/>
                  </a:lnTo>
                  <a:lnTo>
                    <a:pt x="240298" y="90011"/>
                  </a:lnTo>
                  <a:lnTo>
                    <a:pt x="243000" y="77464"/>
                  </a:lnTo>
                  <a:lnTo>
                    <a:pt x="244339" y="64480"/>
                  </a:lnTo>
                  <a:lnTo>
                    <a:pt x="244591" y="51600"/>
                  </a:lnTo>
                  <a:lnTo>
                    <a:pt x="244338" y="38366"/>
                  </a:lnTo>
                  <a:lnTo>
                    <a:pt x="243557" y="22501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95626" y="2590010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57"/>
                  </a:lnTo>
                  <a:lnTo>
                    <a:pt x="3864" y="50132"/>
                  </a:lnTo>
                  <a:lnTo>
                    <a:pt x="6180" y="63812"/>
                  </a:lnTo>
                  <a:lnTo>
                    <a:pt x="8842" y="77014"/>
                  </a:lnTo>
                  <a:lnTo>
                    <a:pt x="11605" y="89162"/>
                  </a:lnTo>
                  <a:lnTo>
                    <a:pt x="14363" y="100618"/>
                  </a:lnTo>
                  <a:lnTo>
                    <a:pt x="17357" y="112381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64041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58798" y="2510546"/>
              <a:ext cx="178985" cy="193889"/>
            </a:xfrm>
            <a:custGeom>
              <a:avLst/>
              <a:gdLst/>
              <a:ahLst/>
              <a:cxnLst/>
              <a:rect l="0" t="0" r="0" b="0"/>
              <a:pathLst>
                <a:path w="178985" h="193889">
                  <a:moveTo>
                    <a:pt x="0" y="47879"/>
                  </a:moveTo>
                  <a:lnTo>
                    <a:pt x="5867" y="56747"/>
                  </a:lnTo>
                  <a:lnTo>
                    <a:pt x="11432" y="65734"/>
                  </a:lnTo>
                  <a:lnTo>
                    <a:pt x="17226" y="75729"/>
                  </a:lnTo>
                  <a:lnTo>
                    <a:pt x="23134" y="86710"/>
                  </a:lnTo>
                  <a:lnTo>
                    <a:pt x="28816" y="98521"/>
                  </a:lnTo>
                  <a:lnTo>
                    <a:pt x="34091" y="110975"/>
                  </a:lnTo>
                  <a:lnTo>
                    <a:pt x="38941" y="123740"/>
                  </a:lnTo>
                  <a:lnTo>
                    <a:pt x="43427" y="136372"/>
                  </a:lnTo>
                  <a:lnTo>
                    <a:pt x="47628" y="148641"/>
                  </a:lnTo>
                  <a:lnTo>
                    <a:pt x="51620" y="160504"/>
                  </a:lnTo>
                  <a:lnTo>
                    <a:pt x="55460" y="172009"/>
                  </a:lnTo>
                  <a:lnTo>
                    <a:pt x="59143" y="183160"/>
                  </a:lnTo>
                  <a:lnTo>
                    <a:pt x="60878" y="191473"/>
                  </a:lnTo>
                  <a:lnTo>
                    <a:pt x="59267" y="193888"/>
                  </a:lnTo>
                  <a:lnTo>
                    <a:pt x="56262" y="191559"/>
                  </a:lnTo>
                  <a:lnTo>
                    <a:pt x="53020" y="185995"/>
                  </a:lnTo>
                  <a:lnTo>
                    <a:pt x="50144" y="178053"/>
                  </a:lnTo>
                  <a:lnTo>
                    <a:pt x="47844" y="168332"/>
                  </a:lnTo>
                  <a:lnTo>
                    <a:pt x="45949" y="157472"/>
                  </a:lnTo>
                  <a:lnTo>
                    <a:pt x="44057" y="146151"/>
                  </a:lnTo>
                  <a:lnTo>
                    <a:pt x="41931" y="134773"/>
                  </a:lnTo>
                  <a:lnTo>
                    <a:pt x="39671" y="123344"/>
                  </a:lnTo>
                  <a:lnTo>
                    <a:pt x="37605" y="111600"/>
                  </a:lnTo>
                  <a:lnTo>
                    <a:pt x="35924" y="99404"/>
                  </a:lnTo>
                  <a:lnTo>
                    <a:pt x="34812" y="86923"/>
                  </a:lnTo>
                  <a:lnTo>
                    <a:pt x="34523" y="74537"/>
                  </a:lnTo>
                  <a:lnTo>
                    <a:pt x="35116" y="62461"/>
                  </a:lnTo>
                  <a:lnTo>
                    <a:pt x="36651" y="50741"/>
                  </a:lnTo>
                  <a:lnTo>
                    <a:pt x="39278" y="39338"/>
                  </a:lnTo>
                  <a:lnTo>
                    <a:pt x="42974" y="28204"/>
                  </a:lnTo>
                  <a:lnTo>
                    <a:pt x="47743" y="17931"/>
                  </a:lnTo>
                  <a:lnTo>
                    <a:pt x="53693" y="9696"/>
                  </a:lnTo>
                  <a:lnTo>
                    <a:pt x="60766" y="3980"/>
                  </a:lnTo>
                  <a:lnTo>
                    <a:pt x="68615" y="787"/>
                  </a:lnTo>
                  <a:lnTo>
                    <a:pt x="76722" y="0"/>
                  </a:lnTo>
                  <a:lnTo>
                    <a:pt x="84764" y="1285"/>
                  </a:lnTo>
                  <a:lnTo>
                    <a:pt x="92620" y="4213"/>
                  </a:lnTo>
                  <a:lnTo>
                    <a:pt x="100275" y="8371"/>
                  </a:lnTo>
                  <a:lnTo>
                    <a:pt x="107756" y="13416"/>
                  </a:lnTo>
                  <a:lnTo>
                    <a:pt x="115102" y="19086"/>
                  </a:lnTo>
                  <a:lnTo>
                    <a:pt x="122349" y="25190"/>
                  </a:lnTo>
                  <a:lnTo>
                    <a:pt x="129520" y="31595"/>
                  </a:lnTo>
                  <a:lnTo>
                    <a:pt x="136473" y="38371"/>
                  </a:lnTo>
                  <a:lnTo>
                    <a:pt x="142916" y="45759"/>
                  </a:lnTo>
                  <a:lnTo>
                    <a:pt x="148730" y="53849"/>
                  </a:lnTo>
                  <a:lnTo>
                    <a:pt x="153956" y="62741"/>
                  </a:lnTo>
                  <a:lnTo>
                    <a:pt x="158701" y="72621"/>
                  </a:lnTo>
                  <a:lnTo>
                    <a:pt x="163074" y="83484"/>
                  </a:lnTo>
                  <a:lnTo>
                    <a:pt x="167024" y="94966"/>
                  </a:lnTo>
                  <a:lnTo>
                    <a:pt x="170727" y="107771"/>
                  </a:lnTo>
                  <a:lnTo>
                    <a:pt x="174510" y="125260"/>
                  </a:lnTo>
                  <a:lnTo>
                    <a:pt x="178984" y="15316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32580" y="2442611"/>
              <a:ext cx="296768" cy="250895"/>
            </a:xfrm>
            <a:custGeom>
              <a:avLst/>
              <a:gdLst/>
              <a:ahLst/>
              <a:cxnLst/>
              <a:rect l="0" t="0" r="0" b="0"/>
              <a:pathLst>
                <a:path w="296768" h="250895">
                  <a:moveTo>
                    <a:pt x="0" y="63171"/>
                  </a:moveTo>
                  <a:lnTo>
                    <a:pt x="0" y="77773"/>
                  </a:lnTo>
                  <a:lnTo>
                    <a:pt x="0" y="91044"/>
                  </a:lnTo>
                  <a:lnTo>
                    <a:pt x="9" y="104245"/>
                  </a:lnTo>
                  <a:lnTo>
                    <a:pt x="355" y="117587"/>
                  </a:lnTo>
                  <a:lnTo>
                    <a:pt x="1651" y="131095"/>
                  </a:lnTo>
                  <a:lnTo>
                    <a:pt x="4158" y="144744"/>
                  </a:lnTo>
                  <a:lnTo>
                    <a:pt x="7809" y="158338"/>
                  </a:lnTo>
                  <a:lnTo>
                    <a:pt x="12402" y="171539"/>
                  </a:lnTo>
                  <a:lnTo>
                    <a:pt x="17714" y="184190"/>
                  </a:lnTo>
                  <a:lnTo>
                    <a:pt x="23551" y="196141"/>
                  </a:lnTo>
                  <a:lnTo>
                    <a:pt x="29760" y="207175"/>
                  </a:lnTo>
                  <a:lnTo>
                    <a:pt x="36232" y="217259"/>
                  </a:lnTo>
                  <a:lnTo>
                    <a:pt x="43051" y="226353"/>
                  </a:lnTo>
                  <a:lnTo>
                    <a:pt x="50468" y="234324"/>
                  </a:lnTo>
                  <a:lnTo>
                    <a:pt x="58571" y="241193"/>
                  </a:lnTo>
                  <a:lnTo>
                    <a:pt x="67303" y="246637"/>
                  </a:lnTo>
                  <a:lnTo>
                    <a:pt x="76543" y="249939"/>
                  </a:lnTo>
                  <a:lnTo>
                    <a:pt x="86158" y="250894"/>
                  </a:lnTo>
                  <a:lnTo>
                    <a:pt x="95716" y="249585"/>
                  </a:lnTo>
                  <a:lnTo>
                    <a:pt x="104520" y="246124"/>
                  </a:lnTo>
                  <a:lnTo>
                    <a:pt x="112252" y="240796"/>
                  </a:lnTo>
                  <a:lnTo>
                    <a:pt x="118933" y="233984"/>
                  </a:lnTo>
                  <a:lnTo>
                    <a:pt x="124736" y="226057"/>
                  </a:lnTo>
                  <a:lnTo>
                    <a:pt x="129869" y="217348"/>
                  </a:lnTo>
                  <a:lnTo>
                    <a:pt x="134698" y="208920"/>
                  </a:lnTo>
                  <a:lnTo>
                    <a:pt x="140496" y="202756"/>
                  </a:lnTo>
                  <a:lnTo>
                    <a:pt x="147736" y="199920"/>
                  </a:lnTo>
                  <a:lnTo>
                    <a:pt x="155057" y="200071"/>
                  </a:lnTo>
                  <a:lnTo>
                    <a:pt x="162145" y="202433"/>
                  </a:lnTo>
                  <a:lnTo>
                    <a:pt x="169256" y="206326"/>
                  </a:lnTo>
                  <a:lnTo>
                    <a:pt x="176795" y="211255"/>
                  </a:lnTo>
                  <a:lnTo>
                    <a:pt x="184943" y="216864"/>
                  </a:lnTo>
                  <a:lnTo>
                    <a:pt x="193684" y="222433"/>
                  </a:lnTo>
                  <a:lnTo>
                    <a:pt x="202920" y="226885"/>
                  </a:lnTo>
                  <a:lnTo>
                    <a:pt x="212538" y="229720"/>
                  </a:lnTo>
                  <a:lnTo>
                    <a:pt x="222434" y="230641"/>
                  </a:lnTo>
                  <a:lnTo>
                    <a:pt x="232529" y="229289"/>
                  </a:lnTo>
                  <a:lnTo>
                    <a:pt x="242754" y="225711"/>
                  </a:lnTo>
                  <a:lnTo>
                    <a:pt x="252737" y="220241"/>
                  </a:lnTo>
                  <a:lnTo>
                    <a:pt x="261834" y="213299"/>
                  </a:lnTo>
                  <a:lnTo>
                    <a:pt x="269765" y="205263"/>
                  </a:lnTo>
                  <a:lnTo>
                    <a:pt x="276582" y="196279"/>
                  </a:lnTo>
                  <a:lnTo>
                    <a:pt x="282477" y="186272"/>
                  </a:lnTo>
                  <a:lnTo>
                    <a:pt x="287658" y="175278"/>
                  </a:lnTo>
                  <a:lnTo>
                    <a:pt x="291986" y="163286"/>
                  </a:lnTo>
                  <a:lnTo>
                    <a:pt x="294997" y="150172"/>
                  </a:lnTo>
                  <a:lnTo>
                    <a:pt x="296542" y="135981"/>
                  </a:lnTo>
                  <a:lnTo>
                    <a:pt x="296767" y="121043"/>
                  </a:lnTo>
                  <a:lnTo>
                    <a:pt x="295932" y="105870"/>
                  </a:lnTo>
                  <a:lnTo>
                    <a:pt x="294295" y="90781"/>
                  </a:lnTo>
                  <a:lnTo>
                    <a:pt x="292079" y="76058"/>
                  </a:lnTo>
                  <a:lnTo>
                    <a:pt x="289455" y="62018"/>
                  </a:lnTo>
                  <a:lnTo>
                    <a:pt x="286550" y="48774"/>
                  </a:lnTo>
                  <a:lnTo>
                    <a:pt x="283608" y="36705"/>
                  </a:lnTo>
                  <a:lnTo>
                    <a:pt x="280701" y="25364"/>
                  </a:lnTo>
                  <a:lnTo>
                    <a:pt x="277576" y="13753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69492" y="2232041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0" y="0"/>
                  </a:moveTo>
                  <a:lnTo>
                    <a:pt x="1" y="8674"/>
                  </a:lnTo>
                  <a:lnTo>
                    <a:pt x="1" y="21022"/>
                  </a:lnTo>
                  <a:lnTo>
                    <a:pt x="1" y="35199"/>
                  </a:lnTo>
                  <a:lnTo>
                    <a:pt x="6" y="50454"/>
                  </a:lnTo>
                  <a:lnTo>
                    <a:pt x="178" y="66093"/>
                  </a:lnTo>
                  <a:lnTo>
                    <a:pt x="826" y="81278"/>
                  </a:lnTo>
                  <a:lnTo>
                    <a:pt x="2080" y="95600"/>
                  </a:lnTo>
                  <a:lnTo>
                    <a:pt x="3905" y="109180"/>
                  </a:lnTo>
                  <a:lnTo>
                    <a:pt x="6202" y="122453"/>
                  </a:lnTo>
                  <a:lnTo>
                    <a:pt x="8858" y="135730"/>
                  </a:lnTo>
                  <a:lnTo>
                    <a:pt x="11776" y="149464"/>
                  </a:lnTo>
                  <a:lnTo>
                    <a:pt x="14880" y="164296"/>
                  </a:lnTo>
                  <a:lnTo>
                    <a:pt x="18114" y="180462"/>
                  </a:lnTo>
                  <a:lnTo>
                    <a:pt x="21438" y="197543"/>
                  </a:lnTo>
                  <a:lnTo>
                    <a:pt x="24821" y="214693"/>
                  </a:lnTo>
                  <a:lnTo>
                    <a:pt x="28247" y="231419"/>
                  </a:lnTo>
                  <a:lnTo>
                    <a:pt x="31700" y="247902"/>
                  </a:lnTo>
                  <a:lnTo>
                    <a:pt x="35172" y="264794"/>
                  </a:lnTo>
                  <a:lnTo>
                    <a:pt x="38655" y="282446"/>
                  </a:lnTo>
                  <a:lnTo>
                    <a:pt x="42148" y="300573"/>
                  </a:lnTo>
                  <a:lnTo>
                    <a:pt x="45647" y="318449"/>
                  </a:lnTo>
                  <a:lnTo>
                    <a:pt x="49149" y="335662"/>
                  </a:lnTo>
                  <a:lnTo>
                    <a:pt x="52653" y="352137"/>
                  </a:lnTo>
                  <a:lnTo>
                    <a:pt x="56159" y="367961"/>
                  </a:lnTo>
                  <a:lnTo>
                    <a:pt x="59646" y="383173"/>
                  </a:lnTo>
                  <a:lnTo>
                    <a:pt x="62416" y="394516"/>
                  </a:lnTo>
                  <a:lnTo>
                    <a:pt x="63736" y="397932"/>
                  </a:lnTo>
                  <a:lnTo>
                    <a:pt x="64124" y="394960"/>
                  </a:lnTo>
                  <a:lnTo>
                    <a:pt x="63930" y="387844"/>
                  </a:lnTo>
                  <a:lnTo>
                    <a:pt x="63119" y="378160"/>
                  </a:lnTo>
                  <a:lnTo>
                    <a:pt x="61686" y="366884"/>
                  </a:lnTo>
                  <a:lnTo>
                    <a:pt x="59874" y="354448"/>
                  </a:lnTo>
                  <a:lnTo>
                    <a:pt x="58100" y="340910"/>
                  </a:lnTo>
                  <a:lnTo>
                    <a:pt x="56609" y="326376"/>
                  </a:lnTo>
                  <a:lnTo>
                    <a:pt x="55623" y="311349"/>
                  </a:lnTo>
                  <a:lnTo>
                    <a:pt x="55416" y="296634"/>
                  </a:lnTo>
                  <a:lnTo>
                    <a:pt x="56060" y="282659"/>
                  </a:lnTo>
                  <a:lnTo>
                    <a:pt x="57459" y="269495"/>
                  </a:lnTo>
                  <a:lnTo>
                    <a:pt x="59461" y="257039"/>
                  </a:lnTo>
                  <a:lnTo>
                    <a:pt x="61925" y="245160"/>
                  </a:lnTo>
                  <a:lnTo>
                    <a:pt x="65053" y="234368"/>
                  </a:lnTo>
                  <a:lnTo>
                    <a:pt x="69361" y="225775"/>
                  </a:lnTo>
                  <a:lnTo>
                    <a:pt x="75036" y="219816"/>
                  </a:lnTo>
                  <a:lnTo>
                    <a:pt x="81795" y="216459"/>
                  </a:lnTo>
                  <a:lnTo>
                    <a:pt x="89097" y="215560"/>
                  </a:lnTo>
                  <a:lnTo>
                    <a:pt x="96562" y="216771"/>
                  </a:lnTo>
                  <a:lnTo>
                    <a:pt x="104013" y="219649"/>
                  </a:lnTo>
                  <a:lnTo>
                    <a:pt x="111389" y="223773"/>
                  </a:lnTo>
                  <a:lnTo>
                    <a:pt x="118680" y="228800"/>
                  </a:lnTo>
                  <a:lnTo>
                    <a:pt x="125897" y="234628"/>
                  </a:lnTo>
                  <a:lnTo>
                    <a:pt x="133057" y="241370"/>
                  </a:lnTo>
                  <a:lnTo>
                    <a:pt x="140169" y="249017"/>
                  </a:lnTo>
                  <a:lnTo>
                    <a:pt x="147082" y="257441"/>
                  </a:lnTo>
                  <a:lnTo>
                    <a:pt x="153498" y="266474"/>
                  </a:lnTo>
                  <a:lnTo>
                    <a:pt x="159290" y="275965"/>
                  </a:lnTo>
                  <a:lnTo>
                    <a:pt x="164332" y="285948"/>
                  </a:lnTo>
                  <a:lnTo>
                    <a:pt x="168421" y="296635"/>
                  </a:lnTo>
                  <a:lnTo>
                    <a:pt x="171544" y="308085"/>
                  </a:lnTo>
                  <a:lnTo>
                    <a:pt x="173999" y="320216"/>
                  </a:lnTo>
                  <a:lnTo>
                    <a:pt x="176269" y="332890"/>
                  </a:lnTo>
                  <a:lnTo>
                    <a:pt x="178650" y="345955"/>
                  </a:lnTo>
                  <a:lnTo>
                    <a:pt x="181091" y="358690"/>
                  </a:lnTo>
                  <a:lnTo>
                    <a:pt x="183535" y="371067"/>
                  </a:lnTo>
                  <a:lnTo>
                    <a:pt x="186202" y="384170"/>
                  </a:lnTo>
                  <a:lnTo>
                    <a:pt x="189513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14642" y="2479059"/>
              <a:ext cx="197048" cy="184651"/>
            </a:xfrm>
            <a:custGeom>
              <a:avLst/>
              <a:gdLst/>
              <a:ahLst/>
              <a:cxnLst/>
              <a:rect l="0" t="0" r="0" b="0"/>
              <a:pathLst>
                <a:path w="197048" h="184651">
                  <a:moveTo>
                    <a:pt x="91762" y="132008"/>
                  </a:moveTo>
                  <a:lnTo>
                    <a:pt x="97496" y="123073"/>
                  </a:lnTo>
                  <a:lnTo>
                    <a:pt x="101779" y="113445"/>
                  </a:lnTo>
                  <a:lnTo>
                    <a:pt x="104981" y="102163"/>
                  </a:lnTo>
                  <a:lnTo>
                    <a:pt x="107169" y="89668"/>
                  </a:lnTo>
                  <a:lnTo>
                    <a:pt x="108219" y="76837"/>
                  </a:lnTo>
                  <a:lnTo>
                    <a:pt x="108156" y="64218"/>
                  </a:lnTo>
                  <a:lnTo>
                    <a:pt x="106986" y="52008"/>
                  </a:lnTo>
                  <a:lnTo>
                    <a:pt x="104609" y="40213"/>
                  </a:lnTo>
                  <a:lnTo>
                    <a:pt x="101078" y="28786"/>
                  </a:lnTo>
                  <a:lnTo>
                    <a:pt x="96250" y="18302"/>
                  </a:lnTo>
                  <a:lnTo>
                    <a:pt x="89729" y="9918"/>
                  </a:lnTo>
                  <a:lnTo>
                    <a:pt x="81460" y="4099"/>
                  </a:lnTo>
                  <a:lnTo>
                    <a:pt x="71992" y="836"/>
                  </a:lnTo>
                  <a:lnTo>
                    <a:pt x="62261" y="0"/>
                  </a:lnTo>
                  <a:lnTo>
                    <a:pt x="52831" y="1262"/>
                  </a:lnTo>
                  <a:lnTo>
                    <a:pt x="43893" y="4514"/>
                  </a:lnTo>
                  <a:lnTo>
                    <a:pt x="35437" y="9953"/>
                  </a:lnTo>
                  <a:lnTo>
                    <a:pt x="27392" y="17495"/>
                  </a:lnTo>
                  <a:lnTo>
                    <a:pt x="19989" y="26810"/>
                  </a:lnTo>
                  <a:lnTo>
                    <a:pt x="13761" y="37502"/>
                  </a:lnTo>
                  <a:lnTo>
                    <a:pt x="8903" y="49212"/>
                  </a:lnTo>
                  <a:lnTo>
                    <a:pt x="5299" y="61649"/>
                  </a:lnTo>
                  <a:lnTo>
                    <a:pt x="2714" y="74597"/>
                  </a:lnTo>
                  <a:lnTo>
                    <a:pt x="909" y="87887"/>
                  </a:lnTo>
                  <a:lnTo>
                    <a:pt x="0" y="101081"/>
                  </a:lnTo>
                  <a:lnTo>
                    <a:pt x="439" y="113487"/>
                  </a:lnTo>
                  <a:lnTo>
                    <a:pt x="2366" y="124790"/>
                  </a:lnTo>
                  <a:lnTo>
                    <a:pt x="5796" y="134853"/>
                  </a:lnTo>
                  <a:lnTo>
                    <a:pt x="10771" y="143549"/>
                  </a:lnTo>
                  <a:lnTo>
                    <a:pt x="17154" y="150936"/>
                  </a:lnTo>
                  <a:lnTo>
                    <a:pt x="24524" y="156576"/>
                  </a:lnTo>
                  <a:lnTo>
                    <a:pt x="32302" y="159485"/>
                  </a:lnTo>
                  <a:lnTo>
                    <a:pt x="40119" y="159371"/>
                  </a:lnTo>
                  <a:lnTo>
                    <a:pt x="47823" y="156701"/>
                  </a:lnTo>
                  <a:lnTo>
                    <a:pt x="55374" y="152320"/>
                  </a:lnTo>
                  <a:lnTo>
                    <a:pt x="62778" y="146883"/>
                  </a:lnTo>
                  <a:lnTo>
                    <a:pt x="69732" y="140321"/>
                  </a:lnTo>
                  <a:lnTo>
                    <a:pt x="75652" y="131963"/>
                  </a:lnTo>
                  <a:lnTo>
                    <a:pt x="80305" y="121602"/>
                  </a:lnTo>
                  <a:lnTo>
                    <a:pt x="83950" y="110744"/>
                  </a:lnTo>
                  <a:lnTo>
                    <a:pt x="87531" y="102640"/>
                  </a:lnTo>
                  <a:lnTo>
                    <a:pt x="91689" y="99289"/>
                  </a:lnTo>
                  <a:lnTo>
                    <a:pt x="96192" y="100610"/>
                  </a:lnTo>
                  <a:lnTo>
                    <a:pt x="101090" y="105669"/>
                  </a:lnTo>
                  <a:lnTo>
                    <a:pt x="106439" y="113320"/>
                  </a:lnTo>
                  <a:lnTo>
                    <a:pt x="112210" y="122456"/>
                  </a:lnTo>
                  <a:lnTo>
                    <a:pt x="118329" y="132347"/>
                  </a:lnTo>
                  <a:lnTo>
                    <a:pt x="124714" y="142435"/>
                  </a:lnTo>
                  <a:lnTo>
                    <a:pt x="131294" y="152214"/>
                  </a:lnTo>
                  <a:lnTo>
                    <a:pt x="138017" y="161446"/>
                  </a:lnTo>
                  <a:lnTo>
                    <a:pt x="145003" y="169631"/>
                  </a:lnTo>
                  <a:lnTo>
                    <a:pt x="152532" y="175927"/>
                  </a:lnTo>
                  <a:lnTo>
                    <a:pt x="160747" y="180054"/>
                  </a:lnTo>
                  <a:lnTo>
                    <a:pt x="169887" y="182830"/>
                  </a:lnTo>
                  <a:lnTo>
                    <a:pt x="181266" y="184309"/>
                  </a:lnTo>
                  <a:lnTo>
                    <a:pt x="197047" y="1846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24931" y="2221513"/>
              <a:ext cx="49930" cy="452726"/>
            </a:xfrm>
            <a:custGeom>
              <a:avLst/>
              <a:gdLst/>
              <a:ahLst/>
              <a:cxnLst/>
              <a:rect l="0" t="0" r="0" b="0"/>
              <a:pathLst>
                <a:path w="49930" h="452726">
                  <a:moveTo>
                    <a:pt x="7815" y="0"/>
                  </a:moveTo>
                  <a:lnTo>
                    <a:pt x="4949" y="11936"/>
                  </a:lnTo>
                  <a:lnTo>
                    <a:pt x="2807" y="24985"/>
                  </a:lnTo>
                  <a:lnTo>
                    <a:pt x="1208" y="40455"/>
                  </a:lnTo>
                  <a:lnTo>
                    <a:pt x="200" y="57504"/>
                  </a:lnTo>
                  <a:lnTo>
                    <a:pt x="0" y="74520"/>
                  </a:lnTo>
                  <a:lnTo>
                    <a:pt x="651" y="90567"/>
                  </a:lnTo>
                  <a:lnTo>
                    <a:pt x="1890" y="105561"/>
                  </a:lnTo>
                  <a:lnTo>
                    <a:pt x="3254" y="119910"/>
                  </a:lnTo>
                  <a:lnTo>
                    <a:pt x="4463" y="133960"/>
                  </a:lnTo>
                  <a:lnTo>
                    <a:pt x="5425" y="147903"/>
                  </a:lnTo>
                  <a:lnTo>
                    <a:pt x="6145" y="161825"/>
                  </a:lnTo>
                  <a:lnTo>
                    <a:pt x="6669" y="175759"/>
                  </a:lnTo>
                  <a:lnTo>
                    <a:pt x="7207" y="189715"/>
                  </a:lnTo>
                  <a:lnTo>
                    <a:pt x="8108" y="203692"/>
                  </a:lnTo>
                  <a:lnTo>
                    <a:pt x="9535" y="217695"/>
                  </a:lnTo>
                  <a:lnTo>
                    <a:pt x="11478" y="232048"/>
                  </a:lnTo>
                  <a:lnTo>
                    <a:pt x="13854" y="247361"/>
                  </a:lnTo>
                  <a:lnTo>
                    <a:pt x="16559" y="263886"/>
                  </a:lnTo>
                  <a:lnTo>
                    <a:pt x="19340" y="281392"/>
                  </a:lnTo>
                  <a:lnTo>
                    <a:pt x="21820" y="299368"/>
                  </a:lnTo>
                  <a:lnTo>
                    <a:pt x="23822" y="317451"/>
                  </a:lnTo>
                  <a:lnTo>
                    <a:pt x="25503" y="335152"/>
                  </a:lnTo>
                  <a:lnTo>
                    <a:pt x="27246" y="351804"/>
                  </a:lnTo>
                  <a:lnTo>
                    <a:pt x="29274" y="367146"/>
                  </a:lnTo>
                  <a:lnTo>
                    <a:pt x="31637" y="381261"/>
                  </a:lnTo>
                  <a:lnTo>
                    <a:pt x="34303" y="394368"/>
                  </a:lnTo>
                  <a:lnTo>
                    <a:pt x="37206" y="406697"/>
                  </a:lnTo>
                  <a:lnTo>
                    <a:pt x="40134" y="418001"/>
                  </a:lnTo>
                  <a:lnTo>
                    <a:pt x="43022" y="428673"/>
                  </a:lnTo>
                  <a:lnTo>
                    <a:pt x="46124" y="439657"/>
                  </a:lnTo>
                  <a:lnTo>
                    <a:pt x="49929" y="4527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59046" y="2453139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10529"/>
                  </a:moveTo>
                  <a:lnTo>
                    <a:pt x="188307" y="7662"/>
                  </a:lnTo>
                  <a:lnTo>
                    <a:pt x="177178" y="5520"/>
                  </a:lnTo>
                  <a:lnTo>
                    <a:pt x="165580" y="3917"/>
                  </a:lnTo>
                  <a:lnTo>
                    <a:pt x="153418" y="2737"/>
                  </a:lnTo>
                  <a:lnTo>
                    <a:pt x="140759" y="1888"/>
                  </a:lnTo>
                  <a:lnTo>
                    <a:pt x="127698" y="1291"/>
                  </a:lnTo>
                  <a:lnTo>
                    <a:pt x="114173" y="876"/>
                  </a:lnTo>
                  <a:lnTo>
                    <a:pt x="99959" y="592"/>
                  </a:lnTo>
                  <a:lnTo>
                    <a:pt x="85005" y="399"/>
                  </a:lnTo>
                  <a:lnTo>
                    <a:pt x="69764" y="268"/>
                  </a:lnTo>
                  <a:lnTo>
                    <a:pt x="53407" y="165"/>
                  </a:lnTo>
                  <a:lnTo>
                    <a:pt x="32259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32787" y="2328028"/>
              <a:ext cx="155426" cy="230398"/>
            </a:xfrm>
            <a:custGeom>
              <a:avLst/>
              <a:gdLst/>
              <a:ahLst/>
              <a:cxnLst/>
              <a:rect l="0" t="0" r="0" b="0"/>
              <a:pathLst>
                <a:path w="155426" h="230398">
                  <a:moveTo>
                    <a:pt x="0" y="9298"/>
                  </a:moveTo>
                  <a:lnTo>
                    <a:pt x="8868" y="6431"/>
                  </a:lnTo>
                  <a:lnTo>
                    <a:pt x="17855" y="4289"/>
                  </a:lnTo>
                  <a:lnTo>
                    <a:pt x="27855" y="2686"/>
                  </a:lnTo>
                  <a:lnTo>
                    <a:pt x="39008" y="1506"/>
                  </a:lnTo>
                  <a:lnTo>
                    <a:pt x="51468" y="657"/>
                  </a:lnTo>
                  <a:lnTo>
                    <a:pt x="65166" y="69"/>
                  </a:lnTo>
                  <a:lnTo>
                    <a:pt x="79411" y="0"/>
                  </a:lnTo>
                  <a:lnTo>
                    <a:pt x="93043" y="1012"/>
                  </a:lnTo>
                  <a:lnTo>
                    <a:pt x="105462" y="3326"/>
                  </a:lnTo>
                  <a:lnTo>
                    <a:pt x="116592" y="6846"/>
                  </a:lnTo>
                  <a:lnTo>
                    <a:pt x="126608" y="11351"/>
                  </a:lnTo>
                  <a:lnTo>
                    <a:pt x="135740" y="16608"/>
                  </a:lnTo>
                  <a:lnTo>
                    <a:pt x="143722" y="22578"/>
                  </a:lnTo>
                  <a:lnTo>
                    <a:pt x="149814" y="29408"/>
                  </a:lnTo>
                  <a:lnTo>
                    <a:pt x="153759" y="37103"/>
                  </a:lnTo>
                  <a:lnTo>
                    <a:pt x="155425" y="45217"/>
                  </a:lnTo>
                  <a:lnTo>
                    <a:pt x="154575" y="52978"/>
                  </a:lnTo>
                  <a:lnTo>
                    <a:pt x="151329" y="59977"/>
                  </a:lnTo>
                  <a:lnTo>
                    <a:pt x="145912" y="66319"/>
                  </a:lnTo>
                  <a:lnTo>
                    <a:pt x="138473" y="72420"/>
                  </a:lnTo>
                  <a:lnTo>
                    <a:pt x="129297" y="78562"/>
                  </a:lnTo>
                  <a:lnTo>
                    <a:pt x="119072" y="84858"/>
                  </a:lnTo>
                  <a:lnTo>
                    <a:pt x="108759" y="91326"/>
                  </a:lnTo>
                  <a:lnTo>
                    <a:pt x="98913" y="97956"/>
                  </a:lnTo>
                  <a:lnTo>
                    <a:pt x="90017" y="105208"/>
                  </a:lnTo>
                  <a:lnTo>
                    <a:pt x="82647" y="113973"/>
                  </a:lnTo>
                  <a:lnTo>
                    <a:pt x="76958" y="124610"/>
                  </a:lnTo>
                  <a:lnTo>
                    <a:pt x="72934" y="136840"/>
                  </a:lnTo>
                  <a:lnTo>
                    <a:pt x="70584" y="150037"/>
                  </a:lnTo>
                  <a:lnTo>
                    <a:pt x="69734" y="163715"/>
                  </a:lnTo>
                  <a:lnTo>
                    <a:pt x="69944" y="177194"/>
                  </a:lnTo>
                  <a:lnTo>
                    <a:pt x="70621" y="190960"/>
                  </a:lnTo>
                  <a:lnTo>
                    <a:pt x="71821" y="207333"/>
                  </a:lnTo>
                  <a:lnTo>
                    <a:pt x="73699" y="2303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980186" y="267423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5210452" y="2979564"/>
            <a:ext cx="285424" cy="762810"/>
          </a:xfrm>
          <a:custGeom>
            <a:avLst/>
            <a:gdLst/>
            <a:ahLst/>
            <a:cxnLst/>
            <a:rect l="0" t="0" r="0" b="0"/>
            <a:pathLst>
              <a:path w="285424" h="762810">
                <a:moveTo>
                  <a:pt x="169610" y="0"/>
                </a:moveTo>
                <a:lnTo>
                  <a:pt x="166810" y="11802"/>
                </a:lnTo>
                <a:lnTo>
                  <a:pt x="165308" y="23572"/>
                </a:lnTo>
                <a:lnTo>
                  <a:pt x="164997" y="36471"/>
                </a:lnTo>
                <a:lnTo>
                  <a:pt x="165503" y="50665"/>
                </a:lnTo>
                <a:lnTo>
                  <a:pt x="166323" y="66290"/>
                </a:lnTo>
                <a:lnTo>
                  <a:pt x="167138" y="83261"/>
                </a:lnTo>
                <a:lnTo>
                  <a:pt x="167823" y="101189"/>
                </a:lnTo>
                <a:lnTo>
                  <a:pt x="168349" y="119510"/>
                </a:lnTo>
                <a:lnTo>
                  <a:pt x="168730" y="137868"/>
                </a:lnTo>
                <a:lnTo>
                  <a:pt x="168832" y="156276"/>
                </a:lnTo>
                <a:lnTo>
                  <a:pt x="168375" y="175007"/>
                </a:lnTo>
                <a:lnTo>
                  <a:pt x="167259" y="194193"/>
                </a:lnTo>
                <a:lnTo>
                  <a:pt x="165696" y="213502"/>
                </a:lnTo>
                <a:lnTo>
                  <a:pt x="164109" y="232246"/>
                </a:lnTo>
                <a:lnTo>
                  <a:pt x="162748" y="250093"/>
                </a:lnTo>
                <a:lnTo>
                  <a:pt x="161683" y="267519"/>
                </a:lnTo>
                <a:lnTo>
                  <a:pt x="160894" y="285586"/>
                </a:lnTo>
                <a:lnTo>
                  <a:pt x="160323" y="304839"/>
                </a:lnTo>
                <a:lnTo>
                  <a:pt x="159753" y="324687"/>
                </a:lnTo>
                <a:lnTo>
                  <a:pt x="158831" y="343725"/>
                </a:lnTo>
                <a:lnTo>
                  <a:pt x="157395" y="361203"/>
                </a:lnTo>
                <a:lnTo>
                  <a:pt x="155616" y="377191"/>
                </a:lnTo>
                <a:lnTo>
                  <a:pt x="153882" y="392223"/>
                </a:lnTo>
                <a:lnTo>
                  <a:pt x="152421" y="406740"/>
                </a:lnTo>
                <a:lnTo>
                  <a:pt x="151289" y="420999"/>
                </a:lnTo>
                <a:lnTo>
                  <a:pt x="150456" y="435133"/>
                </a:lnTo>
                <a:lnTo>
                  <a:pt x="149859" y="449211"/>
                </a:lnTo>
                <a:lnTo>
                  <a:pt x="149443" y="463263"/>
                </a:lnTo>
                <a:lnTo>
                  <a:pt x="149156" y="477304"/>
                </a:lnTo>
                <a:lnTo>
                  <a:pt x="148959" y="491354"/>
                </a:lnTo>
                <a:lnTo>
                  <a:pt x="148827" y="505909"/>
                </a:lnTo>
                <a:lnTo>
                  <a:pt x="148736" y="521890"/>
                </a:lnTo>
                <a:lnTo>
                  <a:pt x="148676" y="539681"/>
                </a:lnTo>
                <a:lnTo>
                  <a:pt x="148635" y="559021"/>
                </a:lnTo>
                <a:lnTo>
                  <a:pt x="148608" y="579300"/>
                </a:lnTo>
                <a:lnTo>
                  <a:pt x="148590" y="600043"/>
                </a:lnTo>
                <a:lnTo>
                  <a:pt x="148577" y="620664"/>
                </a:lnTo>
                <a:lnTo>
                  <a:pt x="148569" y="640422"/>
                </a:lnTo>
                <a:lnTo>
                  <a:pt x="148564" y="658999"/>
                </a:lnTo>
                <a:lnTo>
                  <a:pt x="148561" y="676438"/>
                </a:lnTo>
                <a:lnTo>
                  <a:pt x="148558" y="692930"/>
                </a:lnTo>
                <a:lnTo>
                  <a:pt x="148542" y="708675"/>
                </a:lnTo>
                <a:lnTo>
                  <a:pt x="148024" y="723048"/>
                </a:lnTo>
                <a:lnTo>
                  <a:pt x="146077" y="734667"/>
                </a:lnTo>
                <a:lnTo>
                  <a:pt x="142326" y="742983"/>
                </a:lnTo>
                <a:lnTo>
                  <a:pt x="137195" y="747754"/>
                </a:lnTo>
                <a:lnTo>
                  <a:pt x="131602" y="748619"/>
                </a:lnTo>
                <a:lnTo>
                  <a:pt x="126140" y="745784"/>
                </a:lnTo>
                <a:lnTo>
                  <a:pt x="121036" y="739696"/>
                </a:lnTo>
                <a:lnTo>
                  <a:pt x="116316" y="730750"/>
                </a:lnTo>
                <a:lnTo>
                  <a:pt x="111925" y="719457"/>
                </a:lnTo>
                <a:lnTo>
                  <a:pt x="107792" y="706678"/>
                </a:lnTo>
                <a:lnTo>
                  <a:pt x="103849" y="693506"/>
                </a:lnTo>
                <a:lnTo>
                  <a:pt x="100037" y="680572"/>
                </a:lnTo>
                <a:lnTo>
                  <a:pt x="96152" y="667773"/>
                </a:lnTo>
                <a:lnTo>
                  <a:pt x="91857" y="654499"/>
                </a:lnTo>
                <a:lnTo>
                  <a:pt x="87006" y="640425"/>
                </a:lnTo>
                <a:lnTo>
                  <a:pt x="81781" y="625852"/>
                </a:lnTo>
                <a:lnTo>
                  <a:pt x="76582" y="611515"/>
                </a:lnTo>
                <a:lnTo>
                  <a:pt x="71641" y="597830"/>
                </a:lnTo>
                <a:lnTo>
                  <a:pt x="67020" y="584876"/>
                </a:lnTo>
                <a:lnTo>
                  <a:pt x="62690" y="572569"/>
                </a:lnTo>
                <a:lnTo>
                  <a:pt x="58590" y="560771"/>
                </a:lnTo>
                <a:lnTo>
                  <a:pt x="54497" y="549187"/>
                </a:lnTo>
                <a:lnTo>
                  <a:pt x="50056" y="537401"/>
                </a:lnTo>
                <a:lnTo>
                  <a:pt x="45100" y="525210"/>
                </a:lnTo>
                <a:lnTo>
                  <a:pt x="39633" y="512747"/>
                </a:lnTo>
                <a:lnTo>
                  <a:pt x="33738" y="500380"/>
                </a:lnTo>
                <a:lnTo>
                  <a:pt x="27517" y="488348"/>
                </a:lnTo>
                <a:lnTo>
                  <a:pt x="21205" y="477694"/>
                </a:lnTo>
                <a:lnTo>
                  <a:pt x="14593" y="470777"/>
                </a:lnTo>
                <a:lnTo>
                  <a:pt x="8089" y="468895"/>
                </a:lnTo>
                <a:lnTo>
                  <a:pt x="3397" y="471412"/>
                </a:lnTo>
                <a:lnTo>
                  <a:pt x="819" y="477317"/>
                </a:lnTo>
                <a:lnTo>
                  <a:pt x="0" y="485540"/>
                </a:lnTo>
                <a:lnTo>
                  <a:pt x="499" y="495058"/>
                </a:lnTo>
                <a:lnTo>
                  <a:pt x="1943" y="505208"/>
                </a:lnTo>
                <a:lnTo>
                  <a:pt x="4047" y="515636"/>
                </a:lnTo>
                <a:lnTo>
                  <a:pt x="6606" y="526176"/>
                </a:lnTo>
                <a:lnTo>
                  <a:pt x="9475" y="536750"/>
                </a:lnTo>
                <a:lnTo>
                  <a:pt x="12554" y="547328"/>
                </a:lnTo>
                <a:lnTo>
                  <a:pt x="15774" y="557899"/>
                </a:lnTo>
                <a:lnTo>
                  <a:pt x="19095" y="568455"/>
                </a:lnTo>
                <a:lnTo>
                  <a:pt x="22648" y="578835"/>
                </a:lnTo>
                <a:lnTo>
                  <a:pt x="26719" y="588733"/>
                </a:lnTo>
                <a:lnTo>
                  <a:pt x="31420" y="598025"/>
                </a:lnTo>
                <a:lnTo>
                  <a:pt x="36544" y="606908"/>
                </a:lnTo>
                <a:lnTo>
                  <a:pt x="41676" y="615794"/>
                </a:lnTo>
                <a:lnTo>
                  <a:pt x="46575" y="624924"/>
                </a:lnTo>
                <a:lnTo>
                  <a:pt x="51339" y="634363"/>
                </a:lnTo>
                <a:lnTo>
                  <a:pt x="56297" y="644085"/>
                </a:lnTo>
                <a:lnTo>
                  <a:pt x="61633" y="654041"/>
                </a:lnTo>
                <a:lnTo>
                  <a:pt x="67370" y="664338"/>
                </a:lnTo>
                <a:lnTo>
                  <a:pt x="73454" y="675236"/>
                </a:lnTo>
                <a:lnTo>
                  <a:pt x="79808" y="686818"/>
                </a:lnTo>
                <a:lnTo>
                  <a:pt x="86365" y="698697"/>
                </a:lnTo>
                <a:lnTo>
                  <a:pt x="93066" y="710138"/>
                </a:lnTo>
                <a:lnTo>
                  <a:pt x="99867" y="720757"/>
                </a:lnTo>
                <a:lnTo>
                  <a:pt x="106739" y="730513"/>
                </a:lnTo>
                <a:lnTo>
                  <a:pt x="113659" y="739526"/>
                </a:lnTo>
                <a:lnTo>
                  <a:pt x="120616" y="747941"/>
                </a:lnTo>
                <a:lnTo>
                  <a:pt x="127763" y="755253"/>
                </a:lnTo>
                <a:lnTo>
                  <a:pt x="135401" y="760355"/>
                </a:lnTo>
                <a:lnTo>
                  <a:pt x="143644" y="762809"/>
                </a:lnTo>
                <a:lnTo>
                  <a:pt x="152130" y="762320"/>
                </a:lnTo>
                <a:lnTo>
                  <a:pt x="160139" y="758418"/>
                </a:lnTo>
                <a:lnTo>
                  <a:pt x="167307" y="751200"/>
                </a:lnTo>
                <a:lnTo>
                  <a:pt x="173761" y="741337"/>
                </a:lnTo>
                <a:lnTo>
                  <a:pt x="179938" y="729760"/>
                </a:lnTo>
                <a:lnTo>
                  <a:pt x="186126" y="717170"/>
                </a:lnTo>
                <a:lnTo>
                  <a:pt x="192283" y="703996"/>
                </a:lnTo>
                <a:lnTo>
                  <a:pt x="198124" y="690480"/>
                </a:lnTo>
                <a:lnTo>
                  <a:pt x="203507" y="676765"/>
                </a:lnTo>
                <a:lnTo>
                  <a:pt x="208598" y="662929"/>
                </a:lnTo>
                <a:lnTo>
                  <a:pt x="213777" y="649019"/>
                </a:lnTo>
                <a:lnTo>
                  <a:pt x="219261" y="635068"/>
                </a:lnTo>
                <a:lnTo>
                  <a:pt x="225097" y="621257"/>
                </a:lnTo>
                <a:lnTo>
                  <a:pt x="231246" y="607902"/>
                </a:lnTo>
                <a:lnTo>
                  <a:pt x="237646" y="595145"/>
                </a:lnTo>
                <a:lnTo>
                  <a:pt x="244232" y="583120"/>
                </a:lnTo>
                <a:lnTo>
                  <a:pt x="250953" y="572037"/>
                </a:lnTo>
                <a:lnTo>
                  <a:pt x="257759" y="561920"/>
                </a:lnTo>
                <a:lnTo>
                  <a:pt x="264319" y="552745"/>
                </a:lnTo>
                <a:lnTo>
                  <a:pt x="270660" y="543529"/>
                </a:lnTo>
                <a:lnTo>
                  <a:pt x="277340" y="532342"/>
                </a:lnTo>
                <a:lnTo>
                  <a:pt x="285423" y="515897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4686755" y="4083062"/>
            <a:ext cx="1179584" cy="471940"/>
            <a:chOff x="4686755" y="4083062"/>
            <a:chExt cx="1179584" cy="471940"/>
          </a:xfrm>
        </p:grpSpPr>
        <p:sp>
          <p:nvSpPr>
            <p:cNvPr id="68" name="Freeform 67"/>
            <p:cNvSpPr/>
            <p:nvPr/>
          </p:nvSpPr>
          <p:spPr>
            <a:xfrm>
              <a:off x="4686755" y="4083062"/>
              <a:ext cx="293225" cy="459691"/>
            </a:xfrm>
            <a:custGeom>
              <a:avLst/>
              <a:gdLst/>
              <a:ahLst/>
              <a:cxnLst/>
              <a:rect l="0" t="0" r="0" b="0"/>
              <a:pathLst>
                <a:path w="293225" h="459691">
                  <a:moveTo>
                    <a:pt x="282695" y="65166"/>
                  </a:moveTo>
                  <a:lnTo>
                    <a:pt x="276895" y="59231"/>
                  </a:lnTo>
                  <a:lnTo>
                    <a:pt x="271971" y="53027"/>
                  </a:lnTo>
                  <a:lnTo>
                    <a:pt x="267459" y="45940"/>
                  </a:lnTo>
                  <a:lnTo>
                    <a:pt x="262892" y="38345"/>
                  </a:lnTo>
                  <a:lnTo>
                    <a:pt x="257582" y="30995"/>
                  </a:lnTo>
                  <a:lnTo>
                    <a:pt x="251210" y="24307"/>
                  </a:lnTo>
                  <a:lnTo>
                    <a:pt x="243634" y="18358"/>
                  </a:lnTo>
                  <a:lnTo>
                    <a:pt x="234717" y="13062"/>
                  </a:lnTo>
                  <a:lnTo>
                    <a:pt x="224534" y="8290"/>
                  </a:lnTo>
                  <a:lnTo>
                    <a:pt x="213459" y="4239"/>
                  </a:lnTo>
                  <a:lnTo>
                    <a:pt x="202041" y="1415"/>
                  </a:lnTo>
                  <a:lnTo>
                    <a:pt x="190621" y="0"/>
                  </a:lnTo>
                  <a:lnTo>
                    <a:pt x="179177" y="31"/>
                  </a:lnTo>
                  <a:lnTo>
                    <a:pt x="167428" y="1573"/>
                  </a:lnTo>
                  <a:lnTo>
                    <a:pt x="155231" y="4504"/>
                  </a:lnTo>
                  <a:lnTo>
                    <a:pt x="142750" y="8744"/>
                  </a:lnTo>
                  <a:lnTo>
                    <a:pt x="130366" y="14331"/>
                  </a:lnTo>
                  <a:lnTo>
                    <a:pt x="118291" y="21165"/>
                  </a:lnTo>
                  <a:lnTo>
                    <a:pt x="106572" y="29193"/>
                  </a:lnTo>
                  <a:lnTo>
                    <a:pt x="95169" y="38483"/>
                  </a:lnTo>
                  <a:lnTo>
                    <a:pt x="84022" y="48961"/>
                  </a:lnTo>
                  <a:lnTo>
                    <a:pt x="73230" y="60589"/>
                  </a:lnTo>
                  <a:lnTo>
                    <a:pt x="63050" y="73451"/>
                  </a:lnTo>
                  <a:lnTo>
                    <a:pt x="53575" y="87466"/>
                  </a:lnTo>
                  <a:lnTo>
                    <a:pt x="44906" y="102114"/>
                  </a:lnTo>
                  <a:lnTo>
                    <a:pt x="37229" y="116559"/>
                  </a:lnTo>
                  <a:lnTo>
                    <a:pt x="30547" y="130356"/>
                  </a:lnTo>
                  <a:lnTo>
                    <a:pt x="24720" y="143736"/>
                  </a:lnTo>
                  <a:lnTo>
                    <a:pt x="19564" y="157400"/>
                  </a:lnTo>
                  <a:lnTo>
                    <a:pt x="14911" y="171749"/>
                  </a:lnTo>
                  <a:lnTo>
                    <a:pt x="10785" y="187016"/>
                  </a:lnTo>
                  <a:lnTo>
                    <a:pt x="7384" y="203416"/>
                  </a:lnTo>
                  <a:lnTo>
                    <a:pt x="4762" y="220940"/>
                  </a:lnTo>
                  <a:lnTo>
                    <a:pt x="2832" y="239422"/>
                  </a:lnTo>
                  <a:lnTo>
                    <a:pt x="1453" y="258653"/>
                  </a:lnTo>
                  <a:lnTo>
                    <a:pt x="493" y="278429"/>
                  </a:lnTo>
                  <a:lnTo>
                    <a:pt x="0" y="298265"/>
                  </a:lnTo>
                  <a:lnTo>
                    <a:pt x="193" y="317429"/>
                  </a:lnTo>
                  <a:lnTo>
                    <a:pt x="1142" y="335571"/>
                  </a:lnTo>
                  <a:lnTo>
                    <a:pt x="2932" y="352532"/>
                  </a:lnTo>
                  <a:lnTo>
                    <a:pt x="5737" y="368164"/>
                  </a:lnTo>
                  <a:lnTo>
                    <a:pt x="9552" y="382528"/>
                  </a:lnTo>
                  <a:lnTo>
                    <a:pt x="14233" y="395667"/>
                  </a:lnTo>
                  <a:lnTo>
                    <a:pt x="19592" y="407516"/>
                  </a:lnTo>
                  <a:lnTo>
                    <a:pt x="25459" y="418154"/>
                  </a:lnTo>
                  <a:lnTo>
                    <a:pt x="31854" y="427623"/>
                  </a:lnTo>
                  <a:lnTo>
                    <a:pt x="38978" y="435846"/>
                  </a:lnTo>
                  <a:lnTo>
                    <a:pt x="46887" y="442895"/>
                  </a:lnTo>
                  <a:lnTo>
                    <a:pt x="55656" y="448798"/>
                  </a:lnTo>
                  <a:lnTo>
                    <a:pt x="65453" y="453473"/>
                  </a:lnTo>
                  <a:lnTo>
                    <a:pt x="76269" y="456981"/>
                  </a:lnTo>
                  <a:lnTo>
                    <a:pt x="87956" y="459185"/>
                  </a:lnTo>
                  <a:lnTo>
                    <a:pt x="100326" y="459690"/>
                  </a:lnTo>
                  <a:lnTo>
                    <a:pt x="113193" y="458437"/>
                  </a:lnTo>
                  <a:lnTo>
                    <a:pt x="126085" y="455646"/>
                  </a:lnTo>
                  <a:lnTo>
                    <a:pt x="138281" y="451639"/>
                  </a:lnTo>
                  <a:lnTo>
                    <a:pt x="149443" y="446723"/>
                  </a:lnTo>
                  <a:lnTo>
                    <a:pt x="159581" y="441154"/>
                  </a:lnTo>
                  <a:lnTo>
                    <a:pt x="168858" y="435125"/>
                  </a:lnTo>
                  <a:lnTo>
                    <a:pt x="177467" y="428763"/>
                  </a:lnTo>
                  <a:lnTo>
                    <a:pt x="185420" y="421680"/>
                  </a:lnTo>
                  <a:lnTo>
                    <a:pt x="192550" y="413020"/>
                  </a:lnTo>
                  <a:lnTo>
                    <a:pt x="198823" y="402456"/>
                  </a:lnTo>
                  <a:lnTo>
                    <a:pt x="204022" y="390443"/>
                  </a:lnTo>
                  <a:lnTo>
                    <a:pt x="207684" y="377923"/>
                  </a:lnTo>
                  <a:lnTo>
                    <a:pt x="209694" y="365503"/>
                  </a:lnTo>
                  <a:lnTo>
                    <a:pt x="210077" y="353421"/>
                  </a:lnTo>
                  <a:lnTo>
                    <a:pt x="208821" y="341709"/>
                  </a:lnTo>
                  <a:lnTo>
                    <a:pt x="206088" y="330323"/>
                  </a:lnTo>
                  <a:lnTo>
                    <a:pt x="202153" y="319356"/>
                  </a:lnTo>
                  <a:lnTo>
                    <a:pt x="197305" y="309050"/>
                  </a:lnTo>
                  <a:lnTo>
                    <a:pt x="191783" y="299487"/>
                  </a:lnTo>
                  <a:lnTo>
                    <a:pt x="185621" y="290758"/>
                  </a:lnTo>
                  <a:lnTo>
                    <a:pt x="178654" y="283039"/>
                  </a:lnTo>
                  <a:lnTo>
                    <a:pt x="170934" y="276348"/>
                  </a:lnTo>
                  <a:lnTo>
                    <a:pt x="165298" y="271232"/>
                  </a:lnTo>
                  <a:lnTo>
                    <a:pt x="165002" y="268561"/>
                  </a:lnTo>
                  <a:lnTo>
                    <a:pt x="168711" y="268122"/>
                  </a:lnTo>
                  <a:lnTo>
                    <a:pt x="175252" y="269208"/>
                  </a:lnTo>
                  <a:lnTo>
                    <a:pt x="184298" y="271236"/>
                  </a:lnTo>
                  <a:lnTo>
                    <a:pt x="195531" y="273827"/>
                  </a:lnTo>
                  <a:lnTo>
                    <a:pt x="208365" y="276591"/>
                  </a:lnTo>
                  <a:lnTo>
                    <a:pt x="222070" y="279090"/>
                  </a:lnTo>
                  <a:lnTo>
                    <a:pt x="236134" y="281113"/>
                  </a:lnTo>
                  <a:lnTo>
                    <a:pt x="249698" y="282650"/>
                  </a:lnTo>
                  <a:lnTo>
                    <a:pt x="262798" y="283934"/>
                  </a:lnTo>
                  <a:lnTo>
                    <a:pt x="276575" y="285074"/>
                  </a:lnTo>
                  <a:lnTo>
                    <a:pt x="293224" y="2862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93213" y="4342371"/>
              <a:ext cx="176280" cy="212631"/>
            </a:xfrm>
            <a:custGeom>
              <a:avLst/>
              <a:gdLst/>
              <a:ahLst/>
              <a:cxnLst/>
              <a:rect l="0" t="0" r="0" b="0"/>
              <a:pathLst>
                <a:path w="176280" h="212631">
                  <a:moveTo>
                    <a:pt x="113108" y="111183"/>
                  </a:moveTo>
                  <a:lnTo>
                    <a:pt x="118841" y="105181"/>
                  </a:lnTo>
                  <a:lnTo>
                    <a:pt x="123125" y="98337"/>
                  </a:lnTo>
                  <a:lnTo>
                    <a:pt x="126327" y="89949"/>
                  </a:lnTo>
                  <a:lnTo>
                    <a:pt x="128515" y="80322"/>
                  </a:lnTo>
                  <a:lnTo>
                    <a:pt x="129564" y="70007"/>
                  </a:lnTo>
                  <a:lnTo>
                    <a:pt x="129501" y="59399"/>
                  </a:lnTo>
                  <a:lnTo>
                    <a:pt x="128332" y="48702"/>
                  </a:lnTo>
                  <a:lnTo>
                    <a:pt x="125955" y="38001"/>
                  </a:lnTo>
                  <a:lnTo>
                    <a:pt x="122423" y="27347"/>
                  </a:lnTo>
                  <a:lnTo>
                    <a:pt x="117596" y="17399"/>
                  </a:lnTo>
                  <a:lnTo>
                    <a:pt x="111075" y="9383"/>
                  </a:lnTo>
                  <a:lnTo>
                    <a:pt x="102801" y="3815"/>
                  </a:lnTo>
                  <a:lnTo>
                    <a:pt x="93161" y="722"/>
                  </a:lnTo>
                  <a:lnTo>
                    <a:pt x="82781" y="0"/>
                  </a:lnTo>
                  <a:lnTo>
                    <a:pt x="72107" y="1334"/>
                  </a:lnTo>
                  <a:lnTo>
                    <a:pt x="61689" y="4465"/>
                  </a:lnTo>
                  <a:lnTo>
                    <a:pt x="52234" y="9291"/>
                  </a:lnTo>
                  <a:lnTo>
                    <a:pt x="44024" y="15607"/>
                  </a:lnTo>
                  <a:lnTo>
                    <a:pt x="36836" y="23284"/>
                  </a:lnTo>
                  <a:lnTo>
                    <a:pt x="30152" y="32338"/>
                  </a:lnTo>
                  <a:lnTo>
                    <a:pt x="23620" y="42652"/>
                  </a:lnTo>
                  <a:lnTo>
                    <a:pt x="17399" y="54002"/>
                  </a:lnTo>
                  <a:lnTo>
                    <a:pt x="12046" y="66144"/>
                  </a:lnTo>
                  <a:lnTo>
                    <a:pt x="7813" y="78872"/>
                  </a:lnTo>
                  <a:lnTo>
                    <a:pt x="4648" y="92181"/>
                  </a:lnTo>
                  <a:lnTo>
                    <a:pt x="2366" y="106253"/>
                  </a:lnTo>
                  <a:lnTo>
                    <a:pt x="768" y="121120"/>
                  </a:lnTo>
                  <a:lnTo>
                    <a:pt x="0" y="136358"/>
                  </a:lnTo>
                  <a:lnTo>
                    <a:pt x="533" y="151208"/>
                  </a:lnTo>
                  <a:lnTo>
                    <a:pt x="2525" y="165260"/>
                  </a:lnTo>
                  <a:lnTo>
                    <a:pt x="5998" y="178136"/>
                  </a:lnTo>
                  <a:lnTo>
                    <a:pt x="11002" y="189332"/>
                  </a:lnTo>
                  <a:lnTo>
                    <a:pt x="17404" y="198734"/>
                  </a:lnTo>
                  <a:lnTo>
                    <a:pt x="24787" y="206064"/>
                  </a:lnTo>
                  <a:lnTo>
                    <a:pt x="32572" y="210722"/>
                  </a:lnTo>
                  <a:lnTo>
                    <a:pt x="40396" y="212630"/>
                  </a:lnTo>
                  <a:lnTo>
                    <a:pt x="48103" y="211980"/>
                  </a:lnTo>
                  <a:lnTo>
                    <a:pt x="55658" y="208970"/>
                  </a:lnTo>
                  <a:lnTo>
                    <a:pt x="63068" y="203949"/>
                  </a:lnTo>
                  <a:lnTo>
                    <a:pt x="70197" y="197345"/>
                  </a:lnTo>
                  <a:lnTo>
                    <a:pt x="76765" y="189558"/>
                  </a:lnTo>
                  <a:lnTo>
                    <a:pt x="82667" y="180915"/>
                  </a:lnTo>
                  <a:lnTo>
                    <a:pt x="87953" y="171505"/>
                  </a:lnTo>
                  <a:lnTo>
                    <a:pt x="92739" y="161204"/>
                  </a:lnTo>
                  <a:lnTo>
                    <a:pt x="97159" y="150046"/>
                  </a:lnTo>
                  <a:lnTo>
                    <a:pt x="101823" y="139354"/>
                  </a:lnTo>
                  <a:lnTo>
                    <a:pt x="107562" y="132550"/>
                  </a:lnTo>
                  <a:lnTo>
                    <a:pt x="113994" y="131172"/>
                  </a:lnTo>
                  <a:lnTo>
                    <a:pt x="120325" y="133243"/>
                  </a:lnTo>
                  <a:lnTo>
                    <a:pt x="126553" y="136602"/>
                  </a:lnTo>
                  <a:lnTo>
                    <a:pt x="132833" y="139198"/>
                  </a:lnTo>
                  <a:lnTo>
                    <a:pt x="139239" y="140060"/>
                  </a:lnTo>
                  <a:lnTo>
                    <a:pt x="145674" y="139179"/>
                  </a:lnTo>
                  <a:lnTo>
                    <a:pt x="152634" y="136869"/>
                  </a:lnTo>
                  <a:lnTo>
                    <a:pt x="161853" y="131796"/>
                  </a:lnTo>
                  <a:lnTo>
                    <a:pt x="176279" y="1217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06993" y="4281954"/>
              <a:ext cx="415225" cy="231869"/>
            </a:xfrm>
            <a:custGeom>
              <a:avLst/>
              <a:gdLst/>
              <a:ahLst/>
              <a:cxnLst/>
              <a:rect l="0" t="0" r="0" b="0"/>
              <a:pathLst>
                <a:path w="415225" h="231869">
                  <a:moveTo>
                    <a:pt x="4613" y="66315"/>
                  </a:moveTo>
                  <a:lnTo>
                    <a:pt x="1813" y="75250"/>
                  </a:lnTo>
                  <a:lnTo>
                    <a:pt x="312" y="84877"/>
                  </a:lnTo>
                  <a:lnTo>
                    <a:pt x="0" y="96165"/>
                  </a:lnTo>
                  <a:lnTo>
                    <a:pt x="507" y="108833"/>
                  </a:lnTo>
                  <a:lnTo>
                    <a:pt x="1326" y="122312"/>
                  </a:lnTo>
                  <a:lnTo>
                    <a:pt x="2142" y="136184"/>
                  </a:lnTo>
                  <a:lnTo>
                    <a:pt x="2826" y="150220"/>
                  </a:lnTo>
                  <a:lnTo>
                    <a:pt x="3352" y="164311"/>
                  </a:lnTo>
                  <a:lnTo>
                    <a:pt x="3739" y="178310"/>
                  </a:lnTo>
                  <a:lnTo>
                    <a:pt x="4034" y="188592"/>
                  </a:lnTo>
                  <a:lnTo>
                    <a:pt x="4263" y="190689"/>
                  </a:lnTo>
                  <a:lnTo>
                    <a:pt x="4415" y="186039"/>
                  </a:lnTo>
                  <a:lnTo>
                    <a:pt x="4674" y="177023"/>
                  </a:lnTo>
                  <a:lnTo>
                    <a:pt x="5371" y="165552"/>
                  </a:lnTo>
                  <a:lnTo>
                    <a:pt x="6652" y="152802"/>
                  </a:lnTo>
                  <a:lnTo>
                    <a:pt x="8493" y="139574"/>
                  </a:lnTo>
                  <a:lnTo>
                    <a:pt x="10799" y="126498"/>
                  </a:lnTo>
                  <a:lnTo>
                    <a:pt x="13469" y="113886"/>
                  </a:lnTo>
                  <a:lnTo>
                    <a:pt x="16736" y="102441"/>
                  </a:lnTo>
                  <a:lnTo>
                    <a:pt x="21140" y="93330"/>
                  </a:lnTo>
                  <a:lnTo>
                    <a:pt x="26878" y="86993"/>
                  </a:lnTo>
                  <a:lnTo>
                    <a:pt x="33680" y="83703"/>
                  </a:lnTo>
                  <a:lnTo>
                    <a:pt x="41009" y="83906"/>
                  </a:lnTo>
                  <a:lnTo>
                    <a:pt x="48489" y="87483"/>
                  </a:lnTo>
                  <a:lnTo>
                    <a:pt x="55781" y="93746"/>
                  </a:lnTo>
                  <a:lnTo>
                    <a:pt x="62517" y="101752"/>
                  </a:lnTo>
                  <a:lnTo>
                    <a:pt x="68560" y="110791"/>
                  </a:lnTo>
                  <a:lnTo>
                    <a:pt x="73955" y="120428"/>
                  </a:lnTo>
                  <a:lnTo>
                    <a:pt x="78821" y="130415"/>
                  </a:lnTo>
                  <a:lnTo>
                    <a:pt x="83290" y="140538"/>
                  </a:lnTo>
                  <a:lnTo>
                    <a:pt x="87684" y="148218"/>
                  </a:lnTo>
                  <a:lnTo>
                    <a:pt x="91747" y="150118"/>
                  </a:lnTo>
                  <a:lnTo>
                    <a:pt x="94626" y="146884"/>
                  </a:lnTo>
                  <a:lnTo>
                    <a:pt x="96442" y="140012"/>
                  </a:lnTo>
                  <a:lnTo>
                    <a:pt x="97720" y="130538"/>
                  </a:lnTo>
                  <a:lnTo>
                    <a:pt x="99044" y="118982"/>
                  </a:lnTo>
                  <a:lnTo>
                    <a:pt x="100715" y="105771"/>
                  </a:lnTo>
                  <a:lnTo>
                    <a:pt x="102801" y="91627"/>
                  </a:lnTo>
                  <a:lnTo>
                    <a:pt x="105264" y="77501"/>
                  </a:lnTo>
                  <a:lnTo>
                    <a:pt x="108031" y="63924"/>
                  </a:lnTo>
                  <a:lnTo>
                    <a:pt x="111190" y="51194"/>
                  </a:lnTo>
                  <a:lnTo>
                    <a:pt x="114988" y="39562"/>
                  </a:lnTo>
                  <a:lnTo>
                    <a:pt x="119509" y="29047"/>
                  </a:lnTo>
                  <a:lnTo>
                    <a:pt x="124850" y="19985"/>
                  </a:lnTo>
                  <a:lnTo>
                    <a:pt x="131192" y="13093"/>
                  </a:lnTo>
                  <a:lnTo>
                    <a:pt x="138531" y="8571"/>
                  </a:lnTo>
                  <a:lnTo>
                    <a:pt x="146560" y="6329"/>
                  </a:lnTo>
                  <a:lnTo>
                    <a:pt x="154788" y="6254"/>
                  </a:lnTo>
                  <a:lnTo>
                    <a:pt x="162907" y="8066"/>
                  </a:lnTo>
                  <a:lnTo>
                    <a:pt x="170645" y="11874"/>
                  </a:lnTo>
                  <a:lnTo>
                    <a:pt x="177688" y="18228"/>
                  </a:lnTo>
                  <a:lnTo>
                    <a:pt x="183941" y="27200"/>
                  </a:lnTo>
                  <a:lnTo>
                    <a:pt x="189478" y="38290"/>
                  </a:lnTo>
                  <a:lnTo>
                    <a:pt x="194440" y="50714"/>
                  </a:lnTo>
                  <a:lnTo>
                    <a:pt x="198966" y="63883"/>
                  </a:lnTo>
                  <a:lnTo>
                    <a:pt x="203177" y="77451"/>
                  </a:lnTo>
                  <a:lnTo>
                    <a:pt x="207167" y="91232"/>
                  </a:lnTo>
                  <a:lnTo>
                    <a:pt x="210999" y="105126"/>
                  </a:lnTo>
                  <a:lnTo>
                    <a:pt x="214556" y="119082"/>
                  </a:lnTo>
                  <a:lnTo>
                    <a:pt x="217566" y="133071"/>
                  </a:lnTo>
                  <a:lnTo>
                    <a:pt x="219930" y="146988"/>
                  </a:lnTo>
                  <a:lnTo>
                    <a:pt x="221995" y="157536"/>
                  </a:lnTo>
                  <a:lnTo>
                    <a:pt x="224164" y="160862"/>
                  </a:lnTo>
                  <a:lnTo>
                    <a:pt x="226422" y="158687"/>
                  </a:lnTo>
                  <a:lnTo>
                    <a:pt x="229175" y="153815"/>
                  </a:lnTo>
                  <a:lnTo>
                    <a:pt x="233100" y="148866"/>
                  </a:lnTo>
                  <a:lnTo>
                    <a:pt x="238456" y="145166"/>
                  </a:lnTo>
                  <a:lnTo>
                    <a:pt x="245307" y="142727"/>
                  </a:lnTo>
                  <a:lnTo>
                    <a:pt x="253716" y="140803"/>
                  </a:lnTo>
                  <a:lnTo>
                    <a:pt x="263559" y="138847"/>
                  </a:lnTo>
                  <a:lnTo>
                    <a:pt x="274741" y="136635"/>
                  </a:lnTo>
                  <a:lnTo>
                    <a:pt x="287293" y="134122"/>
                  </a:lnTo>
                  <a:lnTo>
                    <a:pt x="301095" y="131338"/>
                  </a:lnTo>
                  <a:lnTo>
                    <a:pt x="315599" y="128175"/>
                  </a:lnTo>
                  <a:lnTo>
                    <a:pt x="329947" y="124380"/>
                  </a:lnTo>
                  <a:lnTo>
                    <a:pt x="343663" y="119867"/>
                  </a:lnTo>
                  <a:lnTo>
                    <a:pt x="356482" y="114702"/>
                  </a:lnTo>
                  <a:lnTo>
                    <a:pt x="368171" y="109011"/>
                  </a:lnTo>
                  <a:lnTo>
                    <a:pt x="378731" y="102914"/>
                  </a:lnTo>
                  <a:lnTo>
                    <a:pt x="388163" y="96193"/>
                  </a:lnTo>
                  <a:lnTo>
                    <a:pt x="396368" y="88318"/>
                  </a:lnTo>
                  <a:lnTo>
                    <a:pt x="403398" y="79101"/>
                  </a:lnTo>
                  <a:lnTo>
                    <a:pt x="408952" y="68978"/>
                  </a:lnTo>
                  <a:lnTo>
                    <a:pt x="412328" y="58798"/>
                  </a:lnTo>
                  <a:lnTo>
                    <a:pt x="413333" y="49065"/>
                  </a:lnTo>
                  <a:lnTo>
                    <a:pt x="412058" y="39921"/>
                  </a:lnTo>
                  <a:lnTo>
                    <a:pt x="408619" y="31327"/>
                  </a:lnTo>
                  <a:lnTo>
                    <a:pt x="403302" y="23189"/>
                  </a:lnTo>
                  <a:lnTo>
                    <a:pt x="396326" y="15724"/>
                  </a:lnTo>
                  <a:lnTo>
                    <a:pt x="387758" y="9455"/>
                  </a:lnTo>
                  <a:lnTo>
                    <a:pt x="377787" y="4578"/>
                  </a:lnTo>
                  <a:lnTo>
                    <a:pt x="367010" y="1301"/>
                  </a:lnTo>
                  <a:lnTo>
                    <a:pt x="356317" y="0"/>
                  </a:lnTo>
                  <a:lnTo>
                    <a:pt x="346204" y="684"/>
                  </a:lnTo>
                  <a:lnTo>
                    <a:pt x="336788" y="3075"/>
                  </a:lnTo>
                  <a:lnTo>
                    <a:pt x="328003" y="6806"/>
                  </a:lnTo>
                  <a:lnTo>
                    <a:pt x="319728" y="11542"/>
                  </a:lnTo>
                  <a:lnTo>
                    <a:pt x="312000" y="17328"/>
                  </a:lnTo>
                  <a:lnTo>
                    <a:pt x="305022" y="24568"/>
                  </a:lnTo>
                  <a:lnTo>
                    <a:pt x="298844" y="33363"/>
                  </a:lnTo>
                  <a:lnTo>
                    <a:pt x="293542" y="43541"/>
                  </a:lnTo>
                  <a:lnTo>
                    <a:pt x="289277" y="54822"/>
                  </a:lnTo>
                  <a:lnTo>
                    <a:pt x="286044" y="66926"/>
                  </a:lnTo>
                  <a:lnTo>
                    <a:pt x="283856" y="79460"/>
                  </a:lnTo>
                  <a:lnTo>
                    <a:pt x="282829" y="91940"/>
                  </a:lnTo>
                  <a:lnTo>
                    <a:pt x="282915" y="104112"/>
                  </a:lnTo>
                  <a:lnTo>
                    <a:pt x="283937" y="116080"/>
                  </a:lnTo>
                  <a:lnTo>
                    <a:pt x="285686" y="128189"/>
                  </a:lnTo>
                  <a:lnTo>
                    <a:pt x="287976" y="140631"/>
                  </a:lnTo>
                  <a:lnTo>
                    <a:pt x="290816" y="153277"/>
                  </a:lnTo>
                  <a:lnTo>
                    <a:pt x="294401" y="165775"/>
                  </a:lnTo>
                  <a:lnTo>
                    <a:pt x="298780" y="177920"/>
                  </a:lnTo>
                  <a:lnTo>
                    <a:pt x="304026" y="189518"/>
                  </a:lnTo>
                  <a:lnTo>
                    <a:pt x="310303" y="200306"/>
                  </a:lnTo>
                  <a:lnTo>
                    <a:pt x="317608" y="210213"/>
                  </a:lnTo>
                  <a:lnTo>
                    <a:pt x="325956" y="218848"/>
                  </a:lnTo>
                  <a:lnTo>
                    <a:pt x="335462" y="225444"/>
                  </a:lnTo>
                  <a:lnTo>
                    <a:pt x="346070" y="229764"/>
                  </a:lnTo>
                  <a:lnTo>
                    <a:pt x="357278" y="231868"/>
                  </a:lnTo>
                  <a:lnTo>
                    <a:pt x="368260" y="231851"/>
                  </a:lnTo>
                  <a:lnTo>
                    <a:pt x="378558" y="229994"/>
                  </a:lnTo>
                  <a:lnTo>
                    <a:pt x="387789" y="226790"/>
                  </a:lnTo>
                  <a:lnTo>
                    <a:pt x="396369" y="222426"/>
                  </a:lnTo>
                  <a:lnTo>
                    <a:pt x="405047" y="215411"/>
                  </a:lnTo>
                  <a:lnTo>
                    <a:pt x="415224" y="2031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64331" y="4246845"/>
              <a:ext cx="202008" cy="290208"/>
            </a:xfrm>
            <a:custGeom>
              <a:avLst/>
              <a:gdLst/>
              <a:ahLst/>
              <a:cxnLst/>
              <a:rect l="0" t="0" r="0" b="0"/>
              <a:pathLst>
                <a:path w="202008" h="290208">
                  <a:moveTo>
                    <a:pt x="178985" y="27725"/>
                  </a:moveTo>
                  <a:lnTo>
                    <a:pt x="173050" y="21924"/>
                  </a:lnTo>
                  <a:lnTo>
                    <a:pt x="166846" y="17000"/>
                  </a:lnTo>
                  <a:lnTo>
                    <a:pt x="159746" y="12502"/>
                  </a:lnTo>
                  <a:lnTo>
                    <a:pt x="151632" y="8454"/>
                  </a:lnTo>
                  <a:lnTo>
                    <a:pt x="142337" y="5089"/>
                  </a:lnTo>
                  <a:lnTo>
                    <a:pt x="131894" y="2485"/>
                  </a:lnTo>
                  <a:lnTo>
                    <a:pt x="120642" y="731"/>
                  </a:lnTo>
                  <a:lnTo>
                    <a:pt x="109104" y="0"/>
                  </a:lnTo>
                  <a:lnTo>
                    <a:pt x="97608" y="292"/>
                  </a:lnTo>
                  <a:lnTo>
                    <a:pt x="86282" y="1623"/>
                  </a:lnTo>
                  <a:lnTo>
                    <a:pt x="75145" y="4112"/>
                  </a:lnTo>
                  <a:lnTo>
                    <a:pt x="64186" y="7720"/>
                  </a:lnTo>
                  <a:lnTo>
                    <a:pt x="53861" y="12600"/>
                  </a:lnTo>
                  <a:lnTo>
                    <a:pt x="45057" y="19157"/>
                  </a:lnTo>
                  <a:lnTo>
                    <a:pt x="38152" y="27450"/>
                  </a:lnTo>
                  <a:lnTo>
                    <a:pt x="33515" y="36933"/>
                  </a:lnTo>
                  <a:lnTo>
                    <a:pt x="31752" y="46676"/>
                  </a:lnTo>
                  <a:lnTo>
                    <a:pt x="32904" y="56108"/>
                  </a:lnTo>
                  <a:lnTo>
                    <a:pt x="36576" y="64879"/>
                  </a:lnTo>
                  <a:lnTo>
                    <a:pt x="42229" y="72689"/>
                  </a:lnTo>
                  <a:lnTo>
                    <a:pt x="49361" y="79497"/>
                  </a:lnTo>
                  <a:lnTo>
                    <a:pt x="57720" y="85594"/>
                  </a:lnTo>
                  <a:lnTo>
                    <a:pt x="67299" y="91471"/>
                  </a:lnTo>
                  <a:lnTo>
                    <a:pt x="77997" y="97434"/>
                  </a:lnTo>
                  <a:lnTo>
                    <a:pt x="89621" y="103596"/>
                  </a:lnTo>
                  <a:lnTo>
                    <a:pt x="101954" y="109967"/>
                  </a:lnTo>
                  <a:lnTo>
                    <a:pt x="114799" y="116516"/>
                  </a:lnTo>
                  <a:lnTo>
                    <a:pt x="127680" y="123202"/>
                  </a:lnTo>
                  <a:lnTo>
                    <a:pt x="139868" y="129990"/>
                  </a:lnTo>
                  <a:lnTo>
                    <a:pt x="151021" y="136854"/>
                  </a:lnTo>
                  <a:lnTo>
                    <a:pt x="160983" y="143938"/>
                  </a:lnTo>
                  <a:lnTo>
                    <a:pt x="169610" y="151532"/>
                  </a:lnTo>
                  <a:lnTo>
                    <a:pt x="176969" y="159760"/>
                  </a:lnTo>
                  <a:lnTo>
                    <a:pt x="183269" y="168744"/>
                  </a:lnTo>
                  <a:lnTo>
                    <a:pt x="188750" y="178686"/>
                  </a:lnTo>
                  <a:lnTo>
                    <a:pt x="193621" y="189599"/>
                  </a:lnTo>
                  <a:lnTo>
                    <a:pt x="197726" y="201352"/>
                  </a:lnTo>
                  <a:lnTo>
                    <a:pt x="200579" y="213765"/>
                  </a:lnTo>
                  <a:lnTo>
                    <a:pt x="202007" y="226661"/>
                  </a:lnTo>
                  <a:lnTo>
                    <a:pt x="201812" y="239573"/>
                  </a:lnTo>
                  <a:lnTo>
                    <a:pt x="199628" y="251781"/>
                  </a:lnTo>
                  <a:lnTo>
                    <a:pt x="195442" y="262939"/>
                  </a:lnTo>
                  <a:lnTo>
                    <a:pt x="189207" y="272563"/>
                  </a:lnTo>
                  <a:lnTo>
                    <a:pt x="180677" y="279899"/>
                  </a:lnTo>
                  <a:lnTo>
                    <a:pt x="169939" y="284760"/>
                  </a:lnTo>
                  <a:lnTo>
                    <a:pt x="157341" y="287584"/>
                  </a:lnTo>
                  <a:lnTo>
                    <a:pt x="143297" y="289123"/>
                  </a:lnTo>
                  <a:lnTo>
                    <a:pt x="128197" y="289941"/>
                  </a:lnTo>
                  <a:lnTo>
                    <a:pt x="112671" y="290207"/>
                  </a:lnTo>
                  <a:lnTo>
                    <a:pt x="97563" y="289797"/>
                  </a:lnTo>
                  <a:lnTo>
                    <a:pt x="83294" y="288676"/>
                  </a:lnTo>
                  <a:lnTo>
                    <a:pt x="69920" y="286924"/>
                  </a:lnTo>
                  <a:lnTo>
                    <a:pt x="57316" y="284670"/>
                  </a:lnTo>
                  <a:lnTo>
                    <a:pt x="45330" y="282044"/>
                  </a:lnTo>
                  <a:lnTo>
                    <a:pt x="34256" y="279302"/>
                  </a:lnTo>
                  <a:lnTo>
                    <a:pt x="23764" y="276558"/>
                  </a:lnTo>
                  <a:lnTo>
                    <a:pt x="12928" y="273574"/>
                  </a:lnTo>
                  <a:lnTo>
                    <a:pt x="0" y="26988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4822052" y="2728192"/>
            <a:ext cx="905451" cy="30275"/>
          </a:xfrm>
          <a:custGeom>
            <a:avLst/>
            <a:gdLst/>
            <a:ahLst/>
            <a:cxnLst/>
            <a:rect l="0" t="0" r="0" b="0"/>
            <a:pathLst>
              <a:path w="905451" h="30275">
                <a:moveTo>
                  <a:pt x="905450" y="19745"/>
                </a:moveTo>
                <a:lnTo>
                  <a:pt x="896515" y="16812"/>
                </a:lnTo>
                <a:lnTo>
                  <a:pt x="886887" y="14029"/>
                </a:lnTo>
                <a:lnTo>
                  <a:pt x="875586" y="11134"/>
                </a:lnTo>
                <a:lnTo>
                  <a:pt x="862401" y="8267"/>
                </a:lnTo>
                <a:lnTo>
                  <a:pt x="846977" y="5750"/>
                </a:lnTo>
                <a:lnTo>
                  <a:pt x="829359" y="3740"/>
                </a:lnTo>
                <a:lnTo>
                  <a:pt x="810365" y="2227"/>
                </a:lnTo>
                <a:lnTo>
                  <a:pt x="791329" y="1132"/>
                </a:lnTo>
                <a:lnTo>
                  <a:pt x="773015" y="364"/>
                </a:lnTo>
                <a:lnTo>
                  <a:pt x="755469" y="0"/>
                </a:lnTo>
                <a:lnTo>
                  <a:pt x="738315" y="281"/>
                </a:lnTo>
                <a:lnTo>
                  <a:pt x="721258" y="1279"/>
                </a:lnTo>
                <a:lnTo>
                  <a:pt x="704156" y="2762"/>
                </a:lnTo>
                <a:lnTo>
                  <a:pt x="686966" y="4296"/>
                </a:lnTo>
                <a:lnTo>
                  <a:pt x="669683" y="5622"/>
                </a:lnTo>
                <a:lnTo>
                  <a:pt x="652156" y="6663"/>
                </a:lnTo>
                <a:lnTo>
                  <a:pt x="634098" y="7437"/>
                </a:lnTo>
                <a:lnTo>
                  <a:pt x="615397" y="7992"/>
                </a:lnTo>
                <a:lnTo>
                  <a:pt x="596262" y="8381"/>
                </a:lnTo>
                <a:lnTo>
                  <a:pt x="577110" y="8651"/>
                </a:lnTo>
                <a:lnTo>
                  <a:pt x="558190" y="8835"/>
                </a:lnTo>
                <a:lnTo>
                  <a:pt x="539570" y="8960"/>
                </a:lnTo>
                <a:lnTo>
                  <a:pt x="521228" y="9045"/>
                </a:lnTo>
                <a:lnTo>
                  <a:pt x="503107" y="9102"/>
                </a:lnTo>
                <a:lnTo>
                  <a:pt x="484988" y="9140"/>
                </a:lnTo>
                <a:lnTo>
                  <a:pt x="466516" y="9165"/>
                </a:lnTo>
                <a:lnTo>
                  <a:pt x="447532" y="9183"/>
                </a:lnTo>
                <a:lnTo>
                  <a:pt x="428204" y="9194"/>
                </a:lnTo>
                <a:lnTo>
                  <a:pt x="408921" y="9202"/>
                </a:lnTo>
                <a:lnTo>
                  <a:pt x="389908" y="9207"/>
                </a:lnTo>
                <a:lnTo>
                  <a:pt x="371056" y="9210"/>
                </a:lnTo>
                <a:lnTo>
                  <a:pt x="352026" y="9212"/>
                </a:lnTo>
                <a:lnTo>
                  <a:pt x="332634" y="9214"/>
                </a:lnTo>
                <a:lnTo>
                  <a:pt x="313018" y="9215"/>
                </a:lnTo>
                <a:lnTo>
                  <a:pt x="293534" y="9216"/>
                </a:lnTo>
                <a:lnTo>
                  <a:pt x="274383" y="9216"/>
                </a:lnTo>
                <a:lnTo>
                  <a:pt x="255437" y="9216"/>
                </a:lnTo>
                <a:lnTo>
                  <a:pt x="236343" y="9216"/>
                </a:lnTo>
                <a:lnTo>
                  <a:pt x="216903" y="9221"/>
                </a:lnTo>
                <a:lnTo>
                  <a:pt x="197085" y="9394"/>
                </a:lnTo>
                <a:lnTo>
                  <a:pt x="176935" y="10042"/>
                </a:lnTo>
                <a:lnTo>
                  <a:pt x="156531" y="11291"/>
                </a:lnTo>
                <a:lnTo>
                  <a:pt x="136269" y="12944"/>
                </a:lnTo>
                <a:lnTo>
                  <a:pt x="116817" y="14592"/>
                </a:lnTo>
                <a:lnTo>
                  <a:pt x="98482" y="15999"/>
                </a:lnTo>
                <a:lnTo>
                  <a:pt x="81392" y="17265"/>
                </a:lnTo>
                <a:lnTo>
                  <a:pt x="65673" y="18721"/>
                </a:lnTo>
                <a:lnTo>
                  <a:pt x="51261" y="20548"/>
                </a:lnTo>
                <a:lnTo>
                  <a:pt x="38385" y="22615"/>
                </a:lnTo>
                <a:lnTo>
                  <a:pt x="26406" y="24766"/>
                </a:lnTo>
                <a:lnTo>
                  <a:pt x="14268" y="27193"/>
                </a:lnTo>
                <a:lnTo>
                  <a:pt x="0" y="3027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391015" y="294797"/>
            <a:ext cx="4868813" cy="779110"/>
            <a:chOff x="391015" y="294797"/>
            <a:chExt cx="4868813" cy="779110"/>
          </a:xfrm>
        </p:grpSpPr>
        <p:sp>
          <p:nvSpPr>
            <p:cNvPr id="2" name="Freeform 1"/>
            <p:cNvSpPr/>
            <p:nvPr/>
          </p:nvSpPr>
          <p:spPr>
            <a:xfrm>
              <a:off x="391015" y="294797"/>
              <a:ext cx="474067" cy="597853"/>
            </a:xfrm>
            <a:custGeom>
              <a:avLst/>
              <a:gdLst/>
              <a:ahLst/>
              <a:cxnLst/>
              <a:rect l="0" t="0" r="0" b="0"/>
              <a:pathLst>
                <a:path w="474067" h="597853">
                  <a:moveTo>
                    <a:pt x="177523" y="0"/>
                  </a:moveTo>
                  <a:lnTo>
                    <a:pt x="165855" y="2934"/>
                  </a:lnTo>
                  <a:lnTo>
                    <a:pt x="155367" y="5716"/>
                  </a:lnTo>
                  <a:lnTo>
                    <a:pt x="145065" y="8621"/>
                  </a:lnTo>
                  <a:lnTo>
                    <a:pt x="134763" y="11834"/>
                  </a:lnTo>
                  <a:lnTo>
                    <a:pt x="124420" y="15647"/>
                  </a:lnTo>
                  <a:lnTo>
                    <a:pt x="114035" y="20169"/>
                  </a:lnTo>
                  <a:lnTo>
                    <a:pt x="103779" y="25505"/>
                  </a:lnTo>
                  <a:lnTo>
                    <a:pt x="93970" y="31841"/>
                  </a:lnTo>
                  <a:lnTo>
                    <a:pt x="84743" y="39184"/>
                  </a:lnTo>
                  <a:lnTo>
                    <a:pt x="76074" y="47555"/>
                  </a:lnTo>
                  <a:lnTo>
                    <a:pt x="67864" y="57077"/>
                  </a:lnTo>
                  <a:lnTo>
                    <a:pt x="60012" y="67705"/>
                  </a:lnTo>
                  <a:lnTo>
                    <a:pt x="52585" y="79265"/>
                  </a:lnTo>
                  <a:lnTo>
                    <a:pt x="45816" y="91548"/>
                  </a:lnTo>
                  <a:lnTo>
                    <a:pt x="39779" y="104361"/>
                  </a:lnTo>
                  <a:lnTo>
                    <a:pt x="34403" y="117387"/>
                  </a:lnTo>
                  <a:lnTo>
                    <a:pt x="29557" y="130205"/>
                  </a:lnTo>
                  <a:lnTo>
                    <a:pt x="25111" y="142603"/>
                  </a:lnTo>
                  <a:lnTo>
                    <a:pt x="20955" y="154554"/>
                  </a:lnTo>
                  <a:lnTo>
                    <a:pt x="17003" y="166120"/>
                  </a:lnTo>
                  <a:lnTo>
                    <a:pt x="13198" y="177398"/>
                  </a:lnTo>
                  <a:lnTo>
                    <a:pt x="9658" y="188958"/>
                  </a:lnTo>
                  <a:lnTo>
                    <a:pt x="6661" y="201783"/>
                  </a:lnTo>
                  <a:lnTo>
                    <a:pt x="4313" y="216312"/>
                  </a:lnTo>
                  <a:lnTo>
                    <a:pt x="2567" y="232479"/>
                  </a:lnTo>
                  <a:lnTo>
                    <a:pt x="1313" y="250007"/>
                  </a:lnTo>
                  <a:lnTo>
                    <a:pt x="437" y="268573"/>
                  </a:lnTo>
                  <a:lnTo>
                    <a:pt x="0" y="287733"/>
                  </a:lnTo>
                  <a:lnTo>
                    <a:pt x="231" y="306960"/>
                  </a:lnTo>
                  <a:lnTo>
                    <a:pt x="1201" y="325950"/>
                  </a:lnTo>
                  <a:lnTo>
                    <a:pt x="2835" y="344292"/>
                  </a:lnTo>
                  <a:lnTo>
                    <a:pt x="5002" y="361390"/>
                  </a:lnTo>
                  <a:lnTo>
                    <a:pt x="7571" y="377038"/>
                  </a:lnTo>
                  <a:lnTo>
                    <a:pt x="10431" y="391361"/>
                  </a:lnTo>
                  <a:lnTo>
                    <a:pt x="13497" y="404609"/>
                  </a:lnTo>
                  <a:lnTo>
                    <a:pt x="16710" y="417056"/>
                  </a:lnTo>
                  <a:lnTo>
                    <a:pt x="20188" y="429249"/>
                  </a:lnTo>
                  <a:lnTo>
                    <a:pt x="24209" y="441977"/>
                  </a:lnTo>
                  <a:lnTo>
                    <a:pt x="28880" y="455611"/>
                  </a:lnTo>
                  <a:lnTo>
                    <a:pt x="34153" y="469686"/>
                  </a:lnTo>
                  <a:lnTo>
                    <a:pt x="39918" y="483142"/>
                  </a:lnTo>
                  <a:lnTo>
                    <a:pt x="46056" y="495410"/>
                  </a:lnTo>
                  <a:lnTo>
                    <a:pt x="52465" y="506424"/>
                  </a:lnTo>
                  <a:lnTo>
                    <a:pt x="59067" y="516356"/>
                  </a:lnTo>
                  <a:lnTo>
                    <a:pt x="65816" y="525445"/>
                  </a:lnTo>
                  <a:lnTo>
                    <a:pt x="73162" y="534076"/>
                  </a:lnTo>
                  <a:lnTo>
                    <a:pt x="81997" y="542732"/>
                  </a:lnTo>
                  <a:lnTo>
                    <a:pt x="92684" y="551670"/>
                  </a:lnTo>
                  <a:lnTo>
                    <a:pt x="104949" y="560626"/>
                  </a:lnTo>
                  <a:lnTo>
                    <a:pt x="118170" y="568953"/>
                  </a:lnTo>
                  <a:lnTo>
                    <a:pt x="131882" y="576324"/>
                  </a:lnTo>
                  <a:lnTo>
                    <a:pt x="145986" y="582576"/>
                  </a:lnTo>
                  <a:lnTo>
                    <a:pt x="160659" y="587551"/>
                  </a:lnTo>
                  <a:lnTo>
                    <a:pt x="175970" y="591302"/>
                  </a:lnTo>
                  <a:lnTo>
                    <a:pt x="191860" y="594023"/>
                  </a:lnTo>
                  <a:lnTo>
                    <a:pt x="208220" y="595949"/>
                  </a:lnTo>
                  <a:lnTo>
                    <a:pt x="224930" y="597278"/>
                  </a:lnTo>
                  <a:lnTo>
                    <a:pt x="241728" y="597852"/>
                  </a:lnTo>
                  <a:lnTo>
                    <a:pt x="258234" y="597182"/>
                  </a:lnTo>
                  <a:lnTo>
                    <a:pt x="274256" y="595099"/>
                  </a:lnTo>
                  <a:lnTo>
                    <a:pt x="289624" y="591734"/>
                  </a:lnTo>
                  <a:lnTo>
                    <a:pt x="304105" y="587334"/>
                  </a:lnTo>
                  <a:lnTo>
                    <a:pt x="317666" y="582146"/>
                  </a:lnTo>
                  <a:lnTo>
                    <a:pt x="330587" y="576223"/>
                  </a:lnTo>
                  <a:lnTo>
                    <a:pt x="343345" y="569423"/>
                  </a:lnTo>
                  <a:lnTo>
                    <a:pt x="356218" y="561741"/>
                  </a:lnTo>
                  <a:lnTo>
                    <a:pt x="368814" y="553294"/>
                  </a:lnTo>
                  <a:lnTo>
                    <a:pt x="380214" y="544247"/>
                  </a:lnTo>
                  <a:lnTo>
                    <a:pt x="389996" y="534757"/>
                  </a:lnTo>
                  <a:lnTo>
                    <a:pt x="398377" y="525113"/>
                  </a:lnTo>
                  <a:lnTo>
                    <a:pt x="405928" y="515718"/>
                  </a:lnTo>
                  <a:lnTo>
                    <a:pt x="413079" y="506768"/>
                  </a:lnTo>
                  <a:lnTo>
                    <a:pt x="419901" y="498114"/>
                  </a:lnTo>
                  <a:lnTo>
                    <a:pt x="426196" y="489384"/>
                  </a:lnTo>
                  <a:lnTo>
                    <a:pt x="431887" y="480349"/>
                  </a:lnTo>
                  <a:lnTo>
                    <a:pt x="437186" y="470635"/>
                  </a:lnTo>
                  <a:lnTo>
                    <a:pt x="442505" y="459663"/>
                  </a:lnTo>
                  <a:lnTo>
                    <a:pt x="448078" y="447231"/>
                  </a:lnTo>
                  <a:lnTo>
                    <a:pt x="453804" y="433304"/>
                  </a:lnTo>
                  <a:lnTo>
                    <a:pt x="459348" y="417827"/>
                  </a:lnTo>
                  <a:lnTo>
                    <a:pt x="464513" y="400933"/>
                  </a:lnTo>
                  <a:lnTo>
                    <a:pt x="468947" y="382878"/>
                  </a:lnTo>
                  <a:lnTo>
                    <a:pt x="472087" y="363936"/>
                  </a:lnTo>
                  <a:lnTo>
                    <a:pt x="473749" y="344350"/>
                  </a:lnTo>
                  <a:lnTo>
                    <a:pt x="474066" y="324471"/>
                  </a:lnTo>
                  <a:lnTo>
                    <a:pt x="473298" y="304746"/>
                  </a:lnTo>
                  <a:lnTo>
                    <a:pt x="471710" y="285413"/>
                  </a:lnTo>
                  <a:lnTo>
                    <a:pt x="469529" y="266839"/>
                  </a:lnTo>
                  <a:lnTo>
                    <a:pt x="466928" y="249585"/>
                  </a:lnTo>
                  <a:lnTo>
                    <a:pt x="464031" y="233831"/>
                  </a:lnTo>
                  <a:lnTo>
                    <a:pt x="460765" y="219437"/>
                  </a:lnTo>
                  <a:lnTo>
                    <a:pt x="456888" y="206140"/>
                  </a:lnTo>
                  <a:lnTo>
                    <a:pt x="452309" y="193667"/>
                  </a:lnTo>
                  <a:lnTo>
                    <a:pt x="446928" y="181625"/>
                  </a:lnTo>
                  <a:lnTo>
                    <a:pt x="440558" y="169531"/>
                  </a:lnTo>
                  <a:lnTo>
                    <a:pt x="433200" y="157132"/>
                  </a:lnTo>
                  <a:lnTo>
                    <a:pt x="425158" y="144530"/>
                  </a:lnTo>
                  <a:lnTo>
                    <a:pt x="416921" y="132070"/>
                  </a:lnTo>
                  <a:lnTo>
                    <a:pt x="408791" y="119953"/>
                  </a:lnTo>
                  <a:lnTo>
                    <a:pt x="400877" y="108377"/>
                  </a:lnTo>
                  <a:lnTo>
                    <a:pt x="393183" y="97604"/>
                  </a:lnTo>
                  <a:lnTo>
                    <a:pt x="385661" y="87689"/>
                  </a:lnTo>
                  <a:lnTo>
                    <a:pt x="377779" y="78370"/>
                  </a:lnTo>
                  <a:lnTo>
                    <a:pt x="368575" y="69185"/>
                  </a:lnTo>
                  <a:lnTo>
                    <a:pt x="357632" y="59856"/>
                  </a:lnTo>
                  <a:lnTo>
                    <a:pt x="345025" y="50452"/>
                  </a:lnTo>
                  <a:lnTo>
                    <a:pt x="331041" y="41284"/>
                  </a:lnTo>
                  <a:lnTo>
                    <a:pt x="316002" y="32532"/>
                  </a:lnTo>
                  <a:lnTo>
                    <a:pt x="300194" y="24537"/>
                  </a:lnTo>
                  <a:lnTo>
                    <a:pt x="283839" y="17852"/>
                  </a:lnTo>
                  <a:lnTo>
                    <a:pt x="267107" y="12663"/>
                  </a:lnTo>
                  <a:lnTo>
                    <a:pt x="250280" y="8993"/>
                  </a:lnTo>
                  <a:lnTo>
                    <a:pt x="233751" y="6890"/>
                  </a:lnTo>
                  <a:lnTo>
                    <a:pt x="217709" y="6218"/>
                  </a:lnTo>
                  <a:lnTo>
                    <a:pt x="202327" y="6884"/>
                  </a:lnTo>
                  <a:lnTo>
                    <a:pt x="187835" y="8917"/>
                  </a:lnTo>
                  <a:lnTo>
                    <a:pt x="174285" y="12198"/>
                  </a:lnTo>
                  <a:lnTo>
                    <a:pt x="162009" y="16197"/>
                  </a:lnTo>
                  <a:lnTo>
                    <a:pt x="150505" y="20451"/>
                  </a:lnTo>
                  <a:lnTo>
                    <a:pt x="138762" y="25330"/>
                  </a:lnTo>
                  <a:lnTo>
                    <a:pt x="124881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37036" y="305326"/>
              <a:ext cx="223213" cy="570661"/>
            </a:xfrm>
            <a:custGeom>
              <a:avLst/>
              <a:gdLst/>
              <a:ahLst/>
              <a:cxnLst/>
              <a:rect l="0" t="0" r="0" b="0"/>
              <a:pathLst>
                <a:path w="223213" h="570661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4" y="43069"/>
                  </a:lnTo>
                  <a:lnTo>
                    <a:pt x="3509" y="57925"/>
                  </a:lnTo>
                  <a:lnTo>
                    <a:pt x="4528" y="72453"/>
                  </a:lnTo>
                  <a:lnTo>
                    <a:pt x="4697" y="86266"/>
                  </a:lnTo>
                  <a:lnTo>
                    <a:pt x="4316" y="99305"/>
                  </a:lnTo>
                  <a:lnTo>
                    <a:pt x="4126" y="111669"/>
                  </a:lnTo>
                  <a:lnTo>
                    <a:pt x="4552" y="123519"/>
                  </a:lnTo>
                  <a:lnTo>
                    <a:pt x="5517" y="135647"/>
                  </a:lnTo>
                  <a:lnTo>
                    <a:pt x="6637" y="149394"/>
                  </a:lnTo>
                  <a:lnTo>
                    <a:pt x="7658" y="165344"/>
                  </a:lnTo>
                  <a:lnTo>
                    <a:pt x="8648" y="182772"/>
                  </a:lnTo>
                  <a:lnTo>
                    <a:pt x="9913" y="200089"/>
                  </a:lnTo>
                  <a:lnTo>
                    <a:pt x="11608" y="216373"/>
                  </a:lnTo>
                  <a:lnTo>
                    <a:pt x="13575" y="231879"/>
                  </a:lnTo>
                  <a:lnTo>
                    <a:pt x="15442" y="247644"/>
                  </a:lnTo>
                  <a:lnTo>
                    <a:pt x="16999" y="264274"/>
                  </a:lnTo>
                  <a:lnTo>
                    <a:pt x="18366" y="281580"/>
                  </a:lnTo>
                  <a:lnTo>
                    <a:pt x="19892" y="298837"/>
                  </a:lnTo>
                  <a:lnTo>
                    <a:pt x="21765" y="315613"/>
                  </a:lnTo>
                  <a:lnTo>
                    <a:pt x="23854" y="332118"/>
                  </a:lnTo>
                  <a:lnTo>
                    <a:pt x="25803" y="349019"/>
                  </a:lnTo>
                  <a:lnTo>
                    <a:pt x="27415" y="366670"/>
                  </a:lnTo>
                  <a:lnTo>
                    <a:pt x="28820" y="384625"/>
                  </a:lnTo>
                  <a:lnTo>
                    <a:pt x="30370" y="401852"/>
                  </a:lnTo>
                  <a:lnTo>
                    <a:pt x="32260" y="417822"/>
                  </a:lnTo>
                  <a:lnTo>
                    <a:pt x="34360" y="432817"/>
                  </a:lnTo>
                  <a:lnTo>
                    <a:pt x="36316" y="447640"/>
                  </a:lnTo>
                  <a:lnTo>
                    <a:pt x="37929" y="462795"/>
                  </a:lnTo>
                  <a:lnTo>
                    <a:pt x="39164" y="478279"/>
                  </a:lnTo>
                  <a:lnTo>
                    <a:pt x="40068" y="493768"/>
                  </a:lnTo>
                  <a:lnTo>
                    <a:pt x="40707" y="509015"/>
                  </a:lnTo>
                  <a:lnTo>
                    <a:pt x="40967" y="522775"/>
                  </a:lnTo>
                  <a:lnTo>
                    <a:pt x="40067" y="531590"/>
                  </a:lnTo>
                  <a:lnTo>
                    <a:pt x="37979" y="533454"/>
                  </a:lnTo>
                  <a:lnTo>
                    <a:pt x="36022" y="530016"/>
                  </a:lnTo>
                  <a:lnTo>
                    <a:pt x="34409" y="523013"/>
                  </a:lnTo>
                  <a:lnTo>
                    <a:pt x="32769" y="513644"/>
                  </a:lnTo>
                  <a:lnTo>
                    <a:pt x="30857" y="502712"/>
                  </a:lnTo>
                  <a:lnTo>
                    <a:pt x="28930" y="490909"/>
                  </a:lnTo>
                  <a:lnTo>
                    <a:pt x="27632" y="478892"/>
                  </a:lnTo>
                  <a:lnTo>
                    <a:pt x="27284" y="467020"/>
                  </a:lnTo>
                  <a:lnTo>
                    <a:pt x="27884" y="455416"/>
                  </a:lnTo>
                  <a:lnTo>
                    <a:pt x="29284" y="444079"/>
                  </a:lnTo>
                  <a:lnTo>
                    <a:pt x="31308" y="432972"/>
                  </a:lnTo>
                  <a:lnTo>
                    <a:pt x="33955" y="422205"/>
                  </a:lnTo>
                  <a:lnTo>
                    <a:pt x="37402" y="412039"/>
                  </a:lnTo>
                  <a:lnTo>
                    <a:pt x="41681" y="402569"/>
                  </a:lnTo>
                  <a:lnTo>
                    <a:pt x="46688" y="393733"/>
                  </a:lnTo>
                  <a:lnTo>
                    <a:pt x="52273" y="385411"/>
                  </a:lnTo>
                  <a:lnTo>
                    <a:pt x="58299" y="377487"/>
                  </a:lnTo>
                  <a:lnTo>
                    <a:pt x="64973" y="370181"/>
                  </a:lnTo>
                  <a:lnTo>
                    <a:pt x="72817" y="364027"/>
                  </a:lnTo>
                  <a:lnTo>
                    <a:pt x="82018" y="359230"/>
                  </a:lnTo>
                  <a:lnTo>
                    <a:pt x="92299" y="356009"/>
                  </a:lnTo>
                  <a:lnTo>
                    <a:pt x="103118" y="354746"/>
                  </a:lnTo>
                  <a:lnTo>
                    <a:pt x="114098" y="355456"/>
                  </a:lnTo>
                  <a:lnTo>
                    <a:pt x="125063" y="357864"/>
                  </a:lnTo>
                  <a:lnTo>
                    <a:pt x="135950" y="361607"/>
                  </a:lnTo>
                  <a:lnTo>
                    <a:pt x="146748" y="366341"/>
                  </a:lnTo>
                  <a:lnTo>
                    <a:pt x="157303" y="371787"/>
                  </a:lnTo>
                  <a:lnTo>
                    <a:pt x="167324" y="377733"/>
                  </a:lnTo>
                  <a:lnTo>
                    <a:pt x="176693" y="384030"/>
                  </a:lnTo>
                  <a:lnTo>
                    <a:pt x="185290" y="390731"/>
                  </a:lnTo>
                  <a:lnTo>
                    <a:pt x="192920" y="398068"/>
                  </a:lnTo>
                  <a:lnTo>
                    <a:pt x="199570" y="406119"/>
                  </a:lnTo>
                  <a:lnTo>
                    <a:pt x="205376" y="414815"/>
                  </a:lnTo>
                  <a:lnTo>
                    <a:pt x="210517" y="424031"/>
                  </a:lnTo>
                  <a:lnTo>
                    <a:pt x="215156" y="433640"/>
                  </a:lnTo>
                  <a:lnTo>
                    <a:pt x="219104" y="443533"/>
                  </a:lnTo>
                  <a:lnTo>
                    <a:pt x="221851" y="453626"/>
                  </a:lnTo>
                  <a:lnTo>
                    <a:pt x="223212" y="463860"/>
                  </a:lnTo>
                  <a:lnTo>
                    <a:pt x="223142" y="474189"/>
                  </a:lnTo>
                  <a:lnTo>
                    <a:pt x="221575" y="484583"/>
                  </a:lnTo>
                  <a:lnTo>
                    <a:pt x="218630" y="495017"/>
                  </a:lnTo>
                  <a:lnTo>
                    <a:pt x="214551" y="505312"/>
                  </a:lnTo>
                  <a:lnTo>
                    <a:pt x="209605" y="515152"/>
                  </a:lnTo>
                  <a:lnTo>
                    <a:pt x="204019" y="524396"/>
                  </a:lnTo>
                  <a:lnTo>
                    <a:pt x="197812" y="532908"/>
                  </a:lnTo>
                  <a:lnTo>
                    <a:pt x="190816" y="540479"/>
                  </a:lnTo>
                  <a:lnTo>
                    <a:pt x="182997" y="547090"/>
                  </a:lnTo>
                  <a:lnTo>
                    <a:pt x="174459" y="552870"/>
                  </a:lnTo>
                  <a:lnTo>
                    <a:pt x="165349" y="557994"/>
                  </a:lnTo>
                  <a:lnTo>
                    <a:pt x="155811" y="562621"/>
                  </a:lnTo>
                  <a:lnTo>
                    <a:pt x="145966" y="566560"/>
                  </a:lnTo>
                  <a:lnTo>
                    <a:pt x="135905" y="569302"/>
                  </a:lnTo>
                  <a:lnTo>
                    <a:pt x="125688" y="570660"/>
                  </a:lnTo>
                  <a:lnTo>
                    <a:pt x="115201" y="570588"/>
                  </a:lnTo>
                  <a:lnTo>
                    <a:pt x="104168" y="569019"/>
                  </a:lnTo>
                  <a:lnTo>
                    <a:pt x="92487" y="566077"/>
                  </a:lnTo>
                  <a:lnTo>
                    <a:pt x="80370" y="562171"/>
                  </a:lnTo>
                  <a:lnTo>
                    <a:pt x="68237" y="557872"/>
                  </a:lnTo>
                  <a:lnTo>
                    <a:pt x="56348" y="553548"/>
                  </a:lnTo>
                  <a:lnTo>
                    <a:pt x="45226" y="549499"/>
                  </a:lnTo>
                  <a:lnTo>
                    <a:pt x="34638" y="545655"/>
                  </a:lnTo>
                  <a:lnTo>
                    <a:pt x="23659" y="541684"/>
                  </a:lnTo>
                  <a:lnTo>
                    <a:pt x="10528" y="536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26549" y="779108"/>
              <a:ext cx="180497" cy="294799"/>
            </a:xfrm>
            <a:custGeom>
              <a:avLst/>
              <a:gdLst/>
              <a:ahLst/>
              <a:cxnLst/>
              <a:rect l="0" t="0" r="0" b="0"/>
              <a:pathLst>
                <a:path w="180497" h="294799">
                  <a:moveTo>
                    <a:pt x="126342" y="0"/>
                  </a:moveTo>
                  <a:lnTo>
                    <a:pt x="126476" y="14669"/>
                  </a:lnTo>
                  <a:lnTo>
                    <a:pt x="127756" y="28580"/>
                  </a:lnTo>
                  <a:lnTo>
                    <a:pt x="130345" y="43078"/>
                  </a:lnTo>
                  <a:lnTo>
                    <a:pt x="133891" y="58280"/>
                  </a:lnTo>
                  <a:lnTo>
                    <a:pt x="137876" y="74105"/>
                  </a:lnTo>
                  <a:lnTo>
                    <a:pt x="141960" y="90420"/>
                  </a:lnTo>
                  <a:lnTo>
                    <a:pt x="146155" y="106937"/>
                  </a:lnTo>
                  <a:lnTo>
                    <a:pt x="150721" y="123246"/>
                  </a:lnTo>
                  <a:lnTo>
                    <a:pt x="155784" y="139136"/>
                  </a:lnTo>
                  <a:lnTo>
                    <a:pt x="161167" y="154584"/>
                  </a:lnTo>
                  <a:lnTo>
                    <a:pt x="166479" y="169651"/>
                  </a:lnTo>
                  <a:lnTo>
                    <a:pt x="171489" y="184413"/>
                  </a:lnTo>
                  <a:lnTo>
                    <a:pt x="175819" y="198786"/>
                  </a:lnTo>
                  <a:lnTo>
                    <a:pt x="178890" y="212525"/>
                  </a:lnTo>
                  <a:lnTo>
                    <a:pt x="180496" y="225543"/>
                  </a:lnTo>
                  <a:lnTo>
                    <a:pt x="180436" y="237744"/>
                  </a:lnTo>
                  <a:lnTo>
                    <a:pt x="178351" y="248946"/>
                  </a:lnTo>
                  <a:lnTo>
                    <a:pt x="174239" y="259139"/>
                  </a:lnTo>
                  <a:lnTo>
                    <a:pt x="168224" y="268136"/>
                  </a:lnTo>
                  <a:lnTo>
                    <a:pt x="160376" y="275509"/>
                  </a:lnTo>
                  <a:lnTo>
                    <a:pt x="150914" y="281173"/>
                  </a:lnTo>
                  <a:lnTo>
                    <a:pt x="140156" y="285333"/>
                  </a:lnTo>
                  <a:lnTo>
                    <a:pt x="128420" y="288299"/>
                  </a:lnTo>
                  <a:lnTo>
                    <a:pt x="115978" y="290368"/>
                  </a:lnTo>
                  <a:lnTo>
                    <a:pt x="103202" y="291624"/>
                  </a:lnTo>
                  <a:lnTo>
                    <a:pt x="90552" y="291952"/>
                  </a:lnTo>
                  <a:lnTo>
                    <a:pt x="78268" y="291370"/>
                  </a:lnTo>
                  <a:lnTo>
                    <a:pt x="66392" y="290338"/>
                  </a:lnTo>
                  <a:lnTo>
                    <a:pt x="54877" y="289639"/>
                  </a:lnTo>
                  <a:lnTo>
                    <a:pt x="43660" y="289687"/>
                  </a:lnTo>
                  <a:lnTo>
                    <a:pt x="33123" y="290388"/>
                  </a:lnTo>
                  <a:lnTo>
                    <a:pt x="23057" y="291392"/>
                  </a:lnTo>
                  <a:lnTo>
                    <a:pt x="12577" y="29279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63419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47647" y="618814"/>
              <a:ext cx="168457" cy="191881"/>
            </a:xfrm>
            <a:custGeom>
              <a:avLst/>
              <a:gdLst/>
              <a:ahLst/>
              <a:cxnLst/>
              <a:rect l="0" t="0" r="0" b="0"/>
              <a:pathLst>
                <a:path w="168457" h="191881">
                  <a:moveTo>
                    <a:pt x="0" y="86595"/>
                  </a:moveTo>
                  <a:lnTo>
                    <a:pt x="8869" y="89462"/>
                  </a:lnTo>
                  <a:lnTo>
                    <a:pt x="17855" y="91604"/>
                  </a:lnTo>
                  <a:lnTo>
                    <a:pt x="27851" y="93207"/>
                  </a:lnTo>
                  <a:lnTo>
                    <a:pt x="38831" y="94387"/>
                  </a:lnTo>
                  <a:lnTo>
                    <a:pt x="50643" y="95236"/>
                  </a:lnTo>
                  <a:lnTo>
                    <a:pt x="63092" y="95824"/>
                  </a:lnTo>
                  <a:lnTo>
                    <a:pt x="75684" y="95893"/>
                  </a:lnTo>
                  <a:lnTo>
                    <a:pt x="87668" y="94880"/>
                  </a:lnTo>
                  <a:lnTo>
                    <a:pt x="98688" y="92567"/>
                  </a:lnTo>
                  <a:lnTo>
                    <a:pt x="108898" y="89047"/>
                  </a:lnTo>
                  <a:lnTo>
                    <a:pt x="118755" y="84542"/>
                  </a:lnTo>
                  <a:lnTo>
                    <a:pt x="128562" y="79280"/>
                  </a:lnTo>
                  <a:lnTo>
                    <a:pt x="137964" y="73138"/>
                  </a:lnTo>
                  <a:lnTo>
                    <a:pt x="146073" y="65659"/>
                  </a:lnTo>
                  <a:lnTo>
                    <a:pt x="152478" y="56711"/>
                  </a:lnTo>
                  <a:lnTo>
                    <a:pt x="156761" y="46771"/>
                  </a:lnTo>
                  <a:lnTo>
                    <a:pt x="158279" y="36714"/>
                  </a:lnTo>
                  <a:lnTo>
                    <a:pt x="156955" y="27073"/>
                  </a:lnTo>
                  <a:lnTo>
                    <a:pt x="152996" y="18330"/>
                  </a:lnTo>
                  <a:lnTo>
                    <a:pt x="146617" y="11070"/>
                  </a:lnTo>
                  <a:lnTo>
                    <a:pt x="138189" y="5463"/>
                  </a:lnTo>
                  <a:lnTo>
                    <a:pt x="128314" y="1666"/>
                  </a:lnTo>
                  <a:lnTo>
                    <a:pt x="117712" y="0"/>
                  </a:lnTo>
                  <a:lnTo>
                    <a:pt x="106848" y="433"/>
                  </a:lnTo>
                  <a:lnTo>
                    <a:pt x="95947" y="2653"/>
                  </a:lnTo>
                  <a:lnTo>
                    <a:pt x="85096" y="6267"/>
                  </a:lnTo>
                  <a:lnTo>
                    <a:pt x="74319" y="10920"/>
                  </a:lnTo>
                  <a:lnTo>
                    <a:pt x="63776" y="16481"/>
                  </a:lnTo>
                  <a:lnTo>
                    <a:pt x="53762" y="23036"/>
                  </a:lnTo>
                  <a:lnTo>
                    <a:pt x="44403" y="30559"/>
                  </a:lnTo>
                  <a:lnTo>
                    <a:pt x="35981" y="39068"/>
                  </a:lnTo>
                  <a:lnTo>
                    <a:pt x="29001" y="48690"/>
                  </a:lnTo>
                  <a:lnTo>
                    <a:pt x="23610" y="59385"/>
                  </a:lnTo>
                  <a:lnTo>
                    <a:pt x="19803" y="70821"/>
                  </a:lnTo>
                  <a:lnTo>
                    <a:pt x="17607" y="82490"/>
                  </a:lnTo>
                  <a:lnTo>
                    <a:pt x="16873" y="94077"/>
                  </a:lnTo>
                  <a:lnTo>
                    <a:pt x="17497" y="105466"/>
                  </a:lnTo>
                  <a:lnTo>
                    <a:pt x="19502" y="116647"/>
                  </a:lnTo>
                  <a:lnTo>
                    <a:pt x="22773" y="127644"/>
                  </a:lnTo>
                  <a:lnTo>
                    <a:pt x="27086" y="138334"/>
                  </a:lnTo>
                  <a:lnTo>
                    <a:pt x="32197" y="148447"/>
                  </a:lnTo>
                  <a:lnTo>
                    <a:pt x="37906" y="157873"/>
                  </a:lnTo>
                  <a:lnTo>
                    <a:pt x="44536" y="166339"/>
                  </a:lnTo>
                  <a:lnTo>
                    <a:pt x="52882" y="173348"/>
                  </a:lnTo>
                  <a:lnTo>
                    <a:pt x="63238" y="178764"/>
                  </a:lnTo>
                  <a:lnTo>
                    <a:pt x="75279" y="182756"/>
                  </a:lnTo>
                  <a:lnTo>
                    <a:pt x="88350" y="185610"/>
                  </a:lnTo>
                  <a:lnTo>
                    <a:pt x="101943" y="187607"/>
                  </a:lnTo>
                  <a:lnTo>
                    <a:pt x="115366" y="188988"/>
                  </a:lnTo>
                  <a:lnTo>
                    <a:pt x="129089" y="190082"/>
                  </a:lnTo>
                  <a:lnTo>
                    <a:pt x="145426" y="190991"/>
                  </a:lnTo>
                  <a:lnTo>
                    <a:pt x="168456" y="1918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27597" y="641433"/>
              <a:ext cx="141191" cy="163178"/>
            </a:xfrm>
            <a:custGeom>
              <a:avLst/>
              <a:gdLst/>
              <a:ahLst/>
              <a:cxnLst/>
              <a:rect l="0" t="0" r="0" b="0"/>
              <a:pathLst>
                <a:path w="141191" h="163178">
                  <a:moveTo>
                    <a:pt x="88548" y="32390"/>
                  </a:moveTo>
                  <a:lnTo>
                    <a:pt x="85480" y="23723"/>
                  </a:lnTo>
                  <a:lnTo>
                    <a:pt x="81417" y="16657"/>
                  </a:lnTo>
                  <a:lnTo>
                    <a:pt x="75924" y="10560"/>
                  </a:lnTo>
                  <a:lnTo>
                    <a:pt x="69165" y="5505"/>
                  </a:lnTo>
                  <a:lnTo>
                    <a:pt x="61367" y="1939"/>
                  </a:lnTo>
                  <a:lnTo>
                    <a:pt x="52774" y="0"/>
                  </a:lnTo>
                  <a:lnTo>
                    <a:pt x="43762" y="3"/>
                  </a:lnTo>
                  <a:lnTo>
                    <a:pt x="34805" y="2581"/>
                  </a:lnTo>
                  <a:lnTo>
                    <a:pt x="26167" y="7838"/>
                  </a:lnTo>
                  <a:lnTo>
                    <a:pt x="18236" y="15434"/>
                  </a:lnTo>
                  <a:lnTo>
                    <a:pt x="11588" y="24884"/>
                  </a:lnTo>
                  <a:lnTo>
                    <a:pt x="6420" y="35717"/>
                  </a:lnTo>
                  <a:lnTo>
                    <a:pt x="2763" y="47546"/>
                  </a:lnTo>
                  <a:lnTo>
                    <a:pt x="667" y="60076"/>
                  </a:lnTo>
                  <a:lnTo>
                    <a:pt x="0" y="73082"/>
                  </a:lnTo>
                  <a:lnTo>
                    <a:pt x="669" y="86084"/>
                  </a:lnTo>
                  <a:lnTo>
                    <a:pt x="2704" y="98361"/>
                  </a:lnTo>
                  <a:lnTo>
                    <a:pt x="5996" y="109581"/>
                  </a:lnTo>
                  <a:lnTo>
                    <a:pt x="10322" y="119759"/>
                  </a:lnTo>
                  <a:lnTo>
                    <a:pt x="15442" y="129064"/>
                  </a:lnTo>
                  <a:lnTo>
                    <a:pt x="21152" y="137687"/>
                  </a:lnTo>
                  <a:lnTo>
                    <a:pt x="27613" y="145481"/>
                  </a:lnTo>
                  <a:lnTo>
                    <a:pt x="35314" y="151971"/>
                  </a:lnTo>
                  <a:lnTo>
                    <a:pt x="44418" y="157002"/>
                  </a:lnTo>
                  <a:lnTo>
                    <a:pt x="54635" y="160551"/>
                  </a:lnTo>
                  <a:lnTo>
                    <a:pt x="65410" y="162568"/>
                  </a:lnTo>
                  <a:lnTo>
                    <a:pt x="76357" y="163177"/>
                  </a:lnTo>
                  <a:lnTo>
                    <a:pt x="87130" y="162468"/>
                  </a:lnTo>
                  <a:lnTo>
                    <a:pt x="97356" y="160406"/>
                  </a:lnTo>
                  <a:lnTo>
                    <a:pt x="106887" y="157104"/>
                  </a:lnTo>
                  <a:lnTo>
                    <a:pt x="115466" y="153092"/>
                  </a:lnTo>
                  <a:lnTo>
                    <a:pt x="123473" y="148827"/>
                  </a:lnTo>
                  <a:lnTo>
                    <a:pt x="131609" y="143939"/>
                  </a:lnTo>
                  <a:lnTo>
                    <a:pt x="141190" y="1376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63544" y="379025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75"/>
                  </a:lnTo>
                  <a:lnTo>
                    <a:pt x="0" y="54528"/>
                  </a:lnTo>
                  <a:lnTo>
                    <a:pt x="0" y="72470"/>
                  </a:lnTo>
                  <a:lnTo>
                    <a:pt x="4" y="92094"/>
                  </a:lnTo>
                  <a:lnTo>
                    <a:pt x="177" y="112427"/>
                  </a:lnTo>
                  <a:lnTo>
                    <a:pt x="825" y="131910"/>
                  </a:lnTo>
                  <a:lnTo>
                    <a:pt x="2074" y="149752"/>
                  </a:lnTo>
                  <a:lnTo>
                    <a:pt x="3727" y="166354"/>
                  </a:lnTo>
                  <a:lnTo>
                    <a:pt x="5375" y="182876"/>
                  </a:lnTo>
                  <a:lnTo>
                    <a:pt x="6778" y="200031"/>
                  </a:lnTo>
                  <a:lnTo>
                    <a:pt x="7871" y="217862"/>
                  </a:lnTo>
                  <a:lnTo>
                    <a:pt x="8679" y="236006"/>
                  </a:lnTo>
                  <a:lnTo>
                    <a:pt x="9261" y="254177"/>
                  </a:lnTo>
                  <a:lnTo>
                    <a:pt x="9839" y="271924"/>
                  </a:lnTo>
                  <a:lnTo>
                    <a:pt x="10767" y="288601"/>
                  </a:lnTo>
                  <a:lnTo>
                    <a:pt x="12207" y="303961"/>
                  </a:lnTo>
                  <a:lnTo>
                    <a:pt x="13989" y="318256"/>
                  </a:lnTo>
                  <a:lnTo>
                    <a:pt x="15725" y="332017"/>
                  </a:lnTo>
                  <a:lnTo>
                    <a:pt x="17191" y="345610"/>
                  </a:lnTo>
                  <a:lnTo>
                    <a:pt x="18496" y="359048"/>
                  </a:lnTo>
                  <a:lnTo>
                    <a:pt x="19979" y="372086"/>
                  </a:lnTo>
                  <a:lnTo>
                    <a:pt x="21824" y="384588"/>
                  </a:lnTo>
                  <a:lnTo>
                    <a:pt x="23903" y="396126"/>
                  </a:lnTo>
                  <a:lnTo>
                    <a:pt x="26063" y="407039"/>
                  </a:lnTo>
                  <a:lnTo>
                    <a:pt x="28497" y="418283"/>
                  </a:lnTo>
                  <a:lnTo>
                    <a:pt x="31585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7202" y="532345"/>
              <a:ext cx="273742" cy="25666"/>
            </a:xfrm>
            <a:custGeom>
              <a:avLst/>
              <a:gdLst/>
              <a:ahLst/>
              <a:cxnLst/>
              <a:rect l="0" t="0" r="0" b="0"/>
              <a:pathLst>
                <a:path w="273742" h="25666">
                  <a:moveTo>
                    <a:pt x="273741" y="4608"/>
                  </a:moveTo>
                  <a:lnTo>
                    <a:pt x="264872" y="1808"/>
                  </a:lnTo>
                  <a:lnTo>
                    <a:pt x="255886" y="306"/>
                  </a:lnTo>
                  <a:lnTo>
                    <a:pt x="245890" y="0"/>
                  </a:lnTo>
                  <a:lnTo>
                    <a:pt x="234910" y="679"/>
                  </a:lnTo>
                  <a:lnTo>
                    <a:pt x="223098" y="2147"/>
                  </a:lnTo>
                  <a:lnTo>
                    <a:pt x="210639" y="4211"/>
                  </a:lnTo>
                  <a:lnTo>
                    <a:pt x="197702" y="6548"/>
                  </a:lnTo>
                  <a:lnTo>
                    <a:pt x="184421" y="8722"/>
                  </a:lnTo>
                  <a:lnTo>
                    <a:pt x="170899" y="10511"/>
                  </a:lnTo>
                  <a:lnTo>
                    <a:pt x="157211" y="11879"/>
                  </a:lnTo>
                  <a:lnTo>
                    <a:pt x="143409" y="12878"/>
                  </a:lnTo>
                  <a:lnTo>
                    <a:pt x="129530" y="13593"/>
                  </a:lnTo>
                  <a:lnTo>
                    <a:pt x="115598" y="14261"/>
                  </a:lnTo>
                  <a:lnTo>
                    <a:pt x="101632" y="15250"/>
                  </a:lnTo>
                  <a:lnTo>
                    <a:pt x="87646" y="16731"/>
                  </a:lnTo>
                  <a:lnTo>
                    <a:pt x="73677" y="18550"/>
                  </a:lnTo>
                  <a:lnTo>
                    <a:pt x="58098" y="20500"/>
                  </a:lnTo>
                  <a:lnTo>
                    <a:pt x="36185" y="22756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59498" y="679748"/>
              <a:ext cx="155237" cy="160724"/>
            </a:xfrm>
            <a:custGeom>
              <a:avLst/>
              <a:gdLst/>
              <a:ahLst/>
              <a:cxnLst/>
              <a:rect l="0" t="0" r="0" b="0"/>
              <a:pathLst>
                <a:path w="155237" h="160724">
                  <a:moveTo>
                    <a:pt x="119942" y="4604"/>
                  </a:moveTo>
                  <a:lnTo>
                    <a:pt x="111073" y="1804"/>
                  </a:lnTo>
                  <a:lnTo>
                    <a:pt x="102087" y="302"/>
                  </a:lnTo>
                  <a:lnTo>
                    <a:pt x="92096" y="0"/>
                  </a:lnTo>
                  <a:lnTo>
                    <a:pt x="81288" y="852"/>
                  </a:lnTo>
                  <a:lnTo>
                    <a:pt x="70125" y="2969"/>
                  </a:lnTo>
                  <a:lnTo>
                    <a:pt x="58924" y="6295"/>
                  </a:lnTo>
                  <a:lnTo>
                    <a:pt x="47985" y="10803"/>
                  </a:lnTo>
                  <a:lnTo>
                    <a:pt x="37649" y="16571"/>
                  </a:lnTo>
                  <a:lnTo>
                    <a:pt x="28045" y="23527"/>
                  </a:lnTo>
                  <a:lnTo>
                    <a:pt x="19447" y="31636"/>
                  </a:lnTo>
                  <a:lnTo>
                    <a:pt x="12342" y="40982"/>
                  </a:lnTo>
                  <a:lnTo>
                    <a:pt x="6864" y="51487"/>
                  </a:lnTo>
                  <a:lnTo>
                    <a:pt x="2998" y="62794"/>
                  </a:lnTo>
                  <a:lnTo>
                    <a:pt x="761" y="74376"/>
                  </a:lnTo>
                  <a:lnTo>
                    <a:pt x="0" y="85900"/>
                  </a:lnTo>
                  <a:lnTo>
                    <a:pt x="605" y="97077"/>
                  </a:lnTo>
                  <a:lnTo>
                    <a:pt x="2598" y="107583"/>
                  </a:lnTo>
                  <a:lnTo>
                    <a:pt x="5866" y="117314"/>
                  </a:lnTo>
                  <a:lnTo>
                    <a:pt x="10346" y="126340"/>
                  </a:lnTo>
                  <a:lnTo>
                    <a:pt x="16102" y="134796"/>
                  </a:lnTo>
                  <a:lnTo>
                    <a:pt x="23052" y="142810"/>
                  </a:lnTo>
                  <a:lnTo>
                    <a:pt x="31160" y="150007"/>
                  </a:lnTo>
                  <a:lnTo>
                    <a:pt x="40505" y="155557"/>
                  </a:lnTo>
                  <a:lnTo>
                    <a:pt x="51015" y="159135"/>
                  </a:lnTo>
                  <a:lnTo>
                    <a:pt x="62495" y="160723"/>
                  </a:lnTo>
                  <a:lnTo>
                    <a:pt x="74726" y="160352"/>
                  </a:lnTo>
                  <a:lnTo>
                    <a:pt x="87499" y="158248"/>
                  </a:lnTo>
                  <a:lnTo>
                    <a:pt x="100328" y="154753"/>
                  </a:lnTo>
                  <a:lnTo>
                    <a:pt x="112482" y="150206"/>
                  </a:lnTo>
                  <a:lnTo>
                    <a:pt x="123607" y="144887"/>
                  </a:lnTo>
                  <a:lnTo>
                    <a:pt x="133380" y="138692"/>
                  </a:lnTo>
                  <a:lnTo>
                    <a:pt x="141348" y="131171"/>
                  </a:lnTo>
                  <a:lnTo>
                    <a:pt x="147442" y="122183"/>
                  </a:lnTo>
                  <a:lnTo>
                    <a:pt x="151739" y="111875"/>
                  </a:lnTo>
                  <a:lnTo>
                    <a:pt x="154272" y="100505"/>
                  </a:lnTo>
                  <a:lnTo>
                    <a:pt x="155236" y="88346"/>
                  </a:lnTo>
                  <a:lnTo>
                    <a:pt x="154768" y="75945"/>
                  </a:lnTo>
                  <a:lnTo>
                    <a:pt x="152869" y="64087"/>
                  </a:lnTo>
                  <a:lnTo>
                    <a:pt x="149677" y="53164"/>
                  </a:lnTo>
                  <a:lnTo>
                    <a:pt x="145738" y="43497"/>
                  </a:lnTo>
                  <a:lnTo>
                    <a:pt x="141531" y="34568"/>
                  </a:lnTo>
                  <a:lnTo>
                    <a:pt x="136690" y="25598"/>
                  </a:lnTo>
                  <a:lnTo>
                    <a:pt x="130470" y="151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33770" y="437935"/>
              <a:ext cx="124656" cy="425402"/>
            </a:xfrm>
            <a:custGeom>
              <a:avLst/>
              <a:gdLst/>
              <a:ahLst/>
              <a:cxnLst/>
              <a:rect l="0" t="0" r="0" b="0"/>
              <a:pathLst>
                <a:path w="124656" h="425402">
                  <a:moveTo>
                    <a:pt x="82541" y="425401"/>
                  </a:moveTo>
                  <a:lnTo>
                    <a:pt x="82474" y="413733"/>
                  </a:lnTo>
                  <a:lnTo>
                    <a:pt x="81834" y="403244"/>
                  </a:lnTo>
                  <a:lnTo>
                    <a:pt x="80532" y="392933"/>
                  </a:lnTo>
                  <a:lnTo>
                    <a:pt x="78500" y="382287"/>
                  </a:lnTo>
                  <a:lnTo>
                    <a:pt x="75535" y="370646"/>
                  </a:lnTo>
                  <a:lnTo>
                    <a:pt x="71620" y="357750"/>
                  </a:lnTo>
                  <a:lnTo>
                    <a:pt x="67044" y="343671"/>
                  </a:lnTo>
                  <a:lnTo>
                    <a:pt x="62288" y="328620"/>
                  </a:lnTo>
                  <a:lnTo>
                    <a:pt x="57646" y="312828"/>
                  </a:lnTo>
                  <a:lnTo>
                    <a:pt x="53056" y="296496"/>
                  </a:lnTo>
                  <a:lnTo>
                    <a:pt x="48215" y="279782"/>
                  </a:lnTo>
                  <a:lnTo>
                    <a:pt x="42963" y="262805"/>
                  </a:lnTo>
                  <a:lnTo>
                    <a:pt x="37452" y="245813"/>
                  </a:lnTo>
                  <a:lnTo>
                    <a:pt x="32053" y="229172"/>
                  </a:lnTo>
                  <a:lnTo>
                    <a:pt x="26975" y="213055"/>
                  </a:lnTo>
                  <a:lnTo>
                    <a:pt x="22260" y="197622"/>
                  </a:lnTo>
                  <a:lnTo>
                    <a:pt x="17866" y="183097"/>
                  </a:lnTo>
                  <a:lnTo>
                    <a:pt x="13731" y="169506"/>
                  </a:lnTo>
                  <a:lnTo>
                    <a:pt x="9955" y="156565"/>
                  </a:lnTo>
                  <a:lnTo>
                    <a:pt x="6791" y="143793"/>
                  </a:lnTo>
                  <a:lnTo>
                    <a:pt x="4328" y="130898"/>
                  </a:lnTo>
                  <a:lnTo>
                    <a:pt x="2504" y="117777"/>
                  </a:lnTo>
                  <a:lnTo>
                    <a:pt x="1197" y="104428"/>
                  </a:lnTo>
                  <a:lnTo>
                    <a:pt x="289" y="90893"/>
                  </a:lnTo>
                  <a:lnTo>
                    <a:pt x="0" y="77379"/>
                  </a:lnTo>
                  <a:lnTo>
                    <a:pt x="863" y="64234"/>
                  </a:lnTo>
                  <a:lnTo>
                    <a:pt x="3080" y="51625"/>
                  </a:lnTo>
                  <a:lnTo>
                    <a:pt x="6705" y="39872"/>
                  </a:lnTo>
                  <a:lnTo>
                    <a:pt x="11812" y="29504"/>
                  </a:lnTo>
                  <a:lnTo>
                    <a:pt x="18292" y="20685"/>
                  </a:lnTo>
                  <a:lnTo>
                    <a:pt x="26067" y="13424"/>
                  </a:lnTo>
                  <a:lnTo>
                    <a:pt x="35180" y="7755"/>
                  </a:lnTo>
                  <a:lnTo>
                    <a:pt x="45522" y="3541"/>
                  </a:lnTo>
                  <a:lnTo>
                    <a:pt x="56548" y="845"/>
                  </a:lnTo>
                  <a:lnTo>
                    <a:pt x="67409" y="0"/>
                  </a:lnTo>
                  <a:lnTo>
                    <a:pt x="77630" y="1018"/>
                  </a:lnTo>
                  <a:lnTo>
                    <a:pt x="87007" y="3524"/>
                  </a:lnTo>
                  <a:lnTo>
                    <a:pt x="96447" y="7275"/>
                  </a:lnTo>
                  <a:lnTo>
                    <a:pt x="107888" y="13718"/>
                  </a:lnTo>
                  <a:lnTo>
                    <a:pt x="124655" y="253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21554" y="652766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49059" y="7662"/>
                  </a:lnTo>
                  <a:lnTo>
                    <a:pt x="140072" y="5520"/>
                  </a:lnTo>
                  <a:lnTo>
                    <a:pt x="130077" y="3917"/>
                  </a:lnTo>
                  <a:lnTo>
                    <a:pt x="119096" y="2736"/>
                  </a:lnTo>
                  <a:lnTo>
                    <a:pt x="107285" y="1888"/>
                  </a:lnTo>
                  <a:lnTo>
                    <a:pt x="94826" y="1290"/>
                  </a:lnTo>
                  <a:lnTo>
                    <a:pt x="81889" y="876"/>
                  </a:lnTo>
                  <a:lnTo>
                    <a:pt x="68608" y="592"/>
                  </a:lnTo>
                  <a:lnTo>
                    <a:pt x="55104" y="398"/>
                  </a:lnTo>
                  <a:lnTo>
                    <a:pt x="42059" y="267"/>
                  </a:lnTo>
                  <a:lnTo>
                    <a:pt x="29434" y="165"/>
                  </a:lnTo>
                  <a:lnTo>
                    <a:pt x="16122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40462" y="675294"/>
              <a:ext cx="254917" cy="167024"/>
            </a:xfrm>
            <a:custGeom>
              <a:avLst/>
              <a:gdLst/>
              <a:ahLst/>
              <a:cxnLst/>
              <a:rect l="0" t="0" r="0" b="0"/>
              <a:pathLst>
                <a:path w="254917" h="167024">
                  <a:moveTo>
                    <a:pt x="149631" y="82757"/>
                  </a:moveTo>
                  <a:lnTo>
                    <a:pt x="146697" y="73956"/>
                  </a:lnTo>
                  <a:lnTo>
                    <a:pt x="143915" y="65609"/>
                  </a:lnTo>
                  <a:lnTo>
                    <a:pt x="141006" y="56915"/>
                  </a:lnTo>
                  <a:lnTo>
                    <a:pt x="137620" y="47967"/>
                  </a:lnTo>
                  <a:lnTo>
                    <a:pt x="133159" y="39120"/>
                  </a:lnTo>
                  <a:lnTo>
                    <a:pt x="127388" y="30586"/>
                  </a:lnTo>
                  <a:lnTo>
                    <a:pt x="120399" y="22571"/>
                  </a:lnTo>
                  <a:lnTo>
                    <a:pt x="112415" y="15342"/>
                  </a:lnTo>
                  <a:lnTo>
                    <a:pt x="103674" y="8978"/>
                  </a:lnTo>
                  <a:lnTo>
                    <a:pt x="94382" y="3876"/>
                  </a:lnTo>
                  <a:lnTo>
                    <a:pt x="84701" y="804"/>
                  </a:lnTo>
                  <a:lnTo>
                    <a:pt x="74753" y="0"/>
                  </a:lnTo>
                  <a:lnTo>
                    <a:pt x="64786" y="1240"/>
                  </a:lnTo>
                  <a:lnTo>
                    <a:pt x="55168" y="4123"/>
                  </a:lnTo>
                  <a:lnTo>
                    <a:pt x="46073" y="8254"/>
                  </a:lnTo>
                  <a:lnTo>
                    <a:pt x="37661" y="13617"/>
                  </a:lnTo>
                  <a:lnTo>
                    <a:pt x="30157" y="20565"/>
                  </a:lnTo>
                  <a:lnTo>
                    <a:pt x="23590" y="29156"/>
                  </a:lnTo>
                  <a:lnTo>
                    <a:pt x="17841" y="39026"/>
                  </a:lnTo>
                  <a:lnTo>
                    <a:pt x="12737" y="49567"/>
                  </a:lnTo>
                  <a:lnTo>
                    <a:pt x="8124" y="60361"/>
                  </a:lnTo>
                  <a:lnTo>
                    <a:pt x="4193" y="71201"/>
                  </a:lnTo>
                  <a:lnTo>
                    <a:pt x="1456" y="82005"/>
                  </a:lnTo>
                  <a:lnTo>
                    <a:pt x="98" y="92752"/>
                  </a:lnTo>
                  <a:lnTo>
                    <a:pt x="0" y="103442"/>
                  </a:lnTo>
                  <a:lnTo>
                    <a:pt x="923" y="114086"/>
                  </a:lnTo>
                  <a:lnTo>
                    <a:pt x="2626" y="124687"/>
                  </a:lnTo>
                  <a:lnTo>
                    <a:pt x="5226" y="134927"/>
                  </a:lnTo>
                  <a:lnTo>
                    <a:pt x="9174" y="144197"/>
                  </a:lnTo>
                  <a:lnTo>
                    <a:pt x="14607" y="152236"/>
                  </a:lnTo>
                  <a:lnTo>
                    <a:pt x="21373" y="158785"/>
                  </a:lnTo>
                  <a:lnTo>
                    <a:pt x="29210" y="163436"/>
                  </a:lnTo>
                  <a:lnTo>
                    <a:pt x="37849" y="166150"/>
                  </a:lnTo>
                  <a:lnTo>
                    <a:pt x="46903" y="167023"/>
                  </a:lnTo>
                  <a:lnTo>
                    <a:pt x="55893" y="166105"/>
                  </a:lnTo>
                  <a:lnTo>
                    <a:pt x="64559" y="163598"/>
                  </a:lnTo>
                  <a:lnTo>
                    <a:pt x="72682" y="159646"/>
                  </a:lnTo>
                  <a:lnTo>
                    <a:pt x="79990" y="154254"/>
                  </a:lnTo>
                  <a:lnTo>
                    <a:pt x="86425" y="147555"/>
                  </a:lnTo>
                  <a:lnTo>
                    <a:pt x="92086" y="139788"/>
                  </a:lnTo>
                  <a:lnTo>
                    <a:pt x="97131" y="131204"/>
                  </a:lnTo>
                  <a:lnTo>
                    <a:pt x="101714" y="122019"/>
                  </a:lnTo>
                  <a:lnTo>
                    <a:pt x="105964" y="112242"/>
                  </a:lnTo>
                  <a:lnTo>
                    <a:pt x="109980" y="101694"/>
                  </a:lnTo>
                  <a:lnTo>
                    <a:pt x="113838" y="90406"/>
                  </a:lnTo>
                  <a:lnTo>
                    <a:pt x="117791" y="80894"/>
                  </a:lnTo>
                  <a:lnTo>
                    <a:pt x="121859" y="76763"/>
                  </a:lnTo>
                  <a:lnTo>
                    <a:pt x="125813" y="77791"/>
                  </a:lnTo>
                  <a:lnTo>
                    <a:pt x="129999" y="82389"/>
                  </a:lnTo>
                  <a:lnTo>
                    <a:pt x="134677" y="89060"/>
                  </a:lnTo>
                  <a:lnTo>
                    <a:pt x="139900" y="96630"/>
                  </a:lnTo>
                  <a:lnTo>
                    <a:pt x="145605" y="104436"/>
                  </a:lnTo>
                  <a:lnTo>
                    <a:pt x="151859" y="112027"/>
                  </a:lnTo>
                  <a:lnTo>
                    <a:pt x="158871" y="119004"/>
                  </a:lnTo>
                  <a:lnTo>
                    <a:pt x="166697" y="125223"/>
                  </a:lnTo>
                  <a:lnTo>
                    <a:pt x="175406" y="130576"/>
                  </a:lnTo>
                  <a:lnTo>
                    <a:pt x="185162" y="134885"/>
                  </a:lnTo>
                  <a:lnTo>
                    <a:pt x="195935" y="138153"/>
                  </a:lnTo>
                  <a:lnTo>
                    <a:pt x="207158" y="140343"/>
                  </a:lnTo>
                  <a:lnTo>
                    <a:pt x="219016" y="141398"/>
                  </a:lnTo>
                  <a:lnTo>
                    <a:pt x="233670" y="140294"/>
                  </a:lnTo>
                  <a:lnTo>
                    <a:pt x="254916" y="1354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38665" y="613639"/>
              <a:ext cx="147440" cy="428337"/>
            </a:xfrm>
            <a:custGeom>
              <a:avLst/>
              <a:gdLst/>
              <a:ahLst/>
              <a:cxnLst/>
              <a:rect l="0" t="0" r="0" b="0"/>
              <a:pathLst>
                <a:path w="147440" h="428337">
                  <a:moveTo>
                    <a:pt x="9397" y="102298"/>
                  </a:moveTo>
                  <a:lnTo>
                    <a:pt x="9464" y="116900"/>
                  </a:lnTo>
                  <a:lnTo>
                    <a:pt x="10104" y="130171"/>
                  </a:lnTo>
                  <a:lnTo>
                    <a:pt x="11396" y="143377"/>
                  </a:lnTo>
                  <a:lnTo>
                    <a:pt x="13083" y="156892"/>
                  </a:lnTo>
                  <a:lnTo>
                    <a:pt x="14751" y="171049"/>
                  </a:lnTo>
                  <a:lnTo>
                    <a:pt x="16169" y="185946"/>
                  </a:lnTo>
                  <a:lnTo>
                    <a:pt x="17440" y="201192"/>
                  </a:lnTo>
                  <a:lnTo>
                    <a:pt x="18899" y="216042"/>
                  </a:lnTo>
                  <a:lnTo>
                    <a:pt x="20727" y="230109"/>
                  </a:lnTo>
                  <a:lnTo>
                    <a:pt x="22785" y="243672"/>
                  </a:lnTo>
                  <a:lnTo>
                    <a:pt x="24713" y="257458"/>
                  </a:lnTo>
                  <a:lnTo>
                    <a:pt x="26312" y="271884"/>
                  </a:lnTo>
                  <a:lnTo>
                    <a:pt x="27708" y="287033"/>
                  </a:lnTo>
                  <a:lnTo>
                    <a:pt x="29251" y="302821"/>
                  </a:lnTo>
                  <a:lnTo>
                    <a:pt x="31137" y="319111"/>
                  </a:lnTo>
                  <a:lnTo>
                    <a:pt x="33234" y="335611"/>
                  </a:lnTo>
                  <a:lnTo>
                    <a:pt x="35188" y="351908"/>
                  </a:lnTo>
                  <a:lnTo>
                    <a:pt x="36800" y="367791"/>
                  </a:lnTo>
                  <a:lnTo>
                    <a:pt x="38035" y="383235"/>
                  </a:lnTo>
                  <a:lnTo>
                    <a:pt x="38938" y="398297"/>
                  </a:lnTo>
                  <a:lnTo>
                    <a:pt x="39560" y="412976"/>
                  </a:lnTo>
                  <a:lnTo>
                    <a:pt x="39237" y="424315"/>
                  </a:lnTo>
                  <a:lnTo>
                    <a:pt x="37619" y="428336"/>
                  </a:lnTo>
                  <a:lnTo>
                    <a:pt x="35804" y="425953"/>
                  </a:lnTo>
                  <a:lnTo>
                    <a:pt x="34278" y="419238"/>
                  </a:lnTo>
                  <a:lnTo>
                    <a:pt x="32953" y="409468"/>
                  </a:lnTo>
                  <a:lnTo>
                    <a:pt x="31472" y="397062"/>
                  </a:lnTo>
                  <a:lnTo>
                    <a:pt x="29638" y="382398"/>
                  </a:lnTo>
                  <a:lnTo>
                    <a:pt x="27580" y="366094"/>
                  </a:lnTo>
                  <a:lnTo>
                    <a:pt x="25655" y="348901"/>
                  </a:lnTo>
                  <a:lnTo>
                    <a:pt x="24059" y="331330"/>
                  </a:lnTo>
                  <a:lnTo>
                    <a:pt x="22665" y="313967"/>
                  </a:lnTo>
                  <a:lnTo>
                    <a:pt x="21124" y="297538"/>
                  </a:lnTo>
                  <a:lnTo>
                    <a:pt x="19239" y="282329"/>
                  </a:lnTo>
                  <a:lnTo>
                    <a:pt x="17143" y="267794"/>
                  </a:lnTo>
                  <a:lnTo>
                    <a:pt x="15189" y="252806"/>
                  </a:lnTo>
                  <a:lnTo>
                    <a:pt x="13574" y="236756"/>
                  </a:lnTo>
                  <a:lnTo>
                    <a:pt x="12167" y="219870"/>
                  </a:lnTo>
                  <a:lnTo>
                    <a:pt x="10615" y="202908"/>
                  </a:lnTo>
                  <a:lnTo>
                    <a:pt x="8724" y="186346"/>
                  </a:lnTo>
                  <a:lnTo>
                    <a:pt x="6623" y="170327"/>
                  </a:lnTo>
                  <a:lnTo>
                    <a:pt x="4666" y="154818"/>
                  </a:lnTo>
                  <a:lnTo>
                    <a:pt x="3054" y="139724"/>
                  </a:lnTo>
                  <a:lnTo>
                    <a:pt x="1818" y="124945"/>
                  </a:lnTo>
                  <a:lnTo>
                    <a:pt x="914" y="110395"/>
                  </a:lnTo>
                  <a:lnTo>
                    <a:pt x="276" y="96011"/>
                  </a:lnTo>
                  <a:lnTo>
                    <a:pt x="0" y="81908"/>
                  </a:lnTo>
                  <a:lnTo>
                    <a:pt x="340" y="68357"/>
                  </a:lnTo>
                  <a:lnTo>
                    <a:pt x="1387" y="55469"/>
                  </a:lnTo>
                  <a:lnTo>
                    <a:pt x="3243" y="43356"/>
                  </a:lnTo>
                  <a:lnTo>
                    <a:pt x="6091" y="32214"/>
                  </a:lnTo>
                  <a:lnTo>
                    <a:pt x="9945" y="22067"/>
                  </a:lnTo>
                  <a:lnTo>
                    <a:pt x="14991" y="13269"/>
                  </a:lnTo>
                  <a:lnTo>
                    <a:pt x="21659" y="6563"/>
                  </a:lnTo>
                  <a:lnTo>
                    <a:pt x="30032" y="2169"/>
                  </a:lnTo>
                  <a:lnTo>
                    <a:pt x="39738" y="16"/>
                  </a:lnTo>
                  <a:lnTo>
                    <a:pt x="50163" y="0"/>
                  </a:lnTo>
                  <a:lnTo>
                    <a:pt x="60870" y="1840"/>
                  </a:lnTo>
                  <a:lnTo>
                    <a:pt x="71481" y="5156"/>
                  </a:lnTo>
                  <a:lnTo>
                    <a:pt x="81599" y="9583"/>
                  </a:lnTo>
                  <a:lnTo>
                    <a:pt x="91065" y="14821"/>
                  </a:lnTo>
                  <a:lnTo>
                    <a:pt x="99912" y="20961"/>
                  </a:lnTo>
                  <a:lnTo>
                    <a:pt x="108249" y="28446"/>
                  </a:lnTo>
                  <a:lnTo>
                    <a:pt x="116190" y="37406"/>
                  </a:lnTo>
                  <a:lnTo>
                    <a:pt x="123678" y="47525"/>
                  </a:lnTo>
                  <a:lnTo>
                    <a:pt x="130489" y="58235"/>
                  </a:lnTo>
                  <a:lnTo>
                    <a:pt x="136545" y="69143"/>
                  </a:lnTo>
                  <a:lnTo>
                    <a:pt x="141595" y="80059"/>
                  </a:lnTo>
                  <a:lnTo>
                    <a:pt x="145157" y="90915"/>
                  </a:lnTo>
                  <a:lnTo>
                    <a:pt x="147101" y="101691"/>
                  </a:lnTo>
                  <a:lnTo>
                    <a:pt x="147439" y="112231"/>
                  </a:lnTo>
                  <a:lnTo>
                    <a:pt x="146153" y="122243"/>
                  </a:lnTo>
                  <a:lnTo>
                    <a:pt x="143396" y="131605"/>
                  </a:lnTo>
                  <a:lnTo>
                    <a:pt x="139275" y="140198"/>
                  </a:lnTo>
                  <a:lnTo>
                    <a:pt x="133768" y="147825"/>
                  </a:lnTo>
                  <a:lnTo>
                    <a:pt x="126988" y="154469"/>
                  </a:lnTo>
                  <a:lnTo>
                    <a:pt x="118996" y="160101"/>
                  </a:lnTo>
                  <a:lnTo>
                    <a:pt x="109730" y="164593"/>
                  </a:lnTo>
                  <a:lnTo>
                    <a:pt x="99287" y="167982"/>
                  </a:lnTo>
                  <a:lnTo>
                    <a:pt x="88289" y="170253"/>
                  </a:lnTo>
                  <a:lnTo>
                    <a:pt x="76604" y="171370"/>
                  </a:lnTo>
                  <a:lnTo>
                    <a:pt x="62092" y="170317"/>
                  </a:lnTo>
                  <a:lnTo>
                    <a:pt x="40982" y="1654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69161" y="558010"/>
              <a:ext cx="115814" cy="188855"/>
            </a:xfrm>
            <a:custGeom>
              <a:avLst/>
              <a:gdLst/>
              <a:ahLst/>
              <a:cxnLst/>
              <a:rect l="0" t="0" r="0" b="0"/>
              <a:pathLst>
                <a:path w="115814" h="188855">
                  <a:moveTo>
                    <a:pt x="0" y="115813"/>
                  </a:moveTo>
                  <a:lnTo>
                    <a:pt x="5800" y="127482"/>
                  </a:lnTo>
                  <a:lnTo>
                    <a:pt x="10725" y="137970"/>
                  </a:lnTo>
                  <a:lnTo>
                    <a:pt x="15227" y="148272"/>
                  </a:lnTo>
                  <a:lnTo>
                    <a:pt x="19448" y="158573"/>
                  </a:lnTo>
                  <a:lnTo>
                    <a:pt x="23461" y="168917"/>
                  </a:lnTo>
                  <a:lnTo>
                    <a:pt x="27299" y="179233"/>
                  </a:lnTo>
                  <a:lnTo>
                    <a:pt x="30157" y="186920"/>
                  </a:lnTo>
                  <a:lnTo>
                    <a:pt x="31026" y="188854"/>
                  </a:lnTo>
                  <a:lnTo>
                    <a:pt x="30292" y="186215"/>
                  </a:lnTo>
                  <a:lnTo>
                    <a:pt x="28519" y="180472"/>
                  </a:lnTo>
                  <a:lnTo>
                    <a:pt x="26101" y="172428"/>
                  </a:lnTo>
                  <a:lnTo>
                    <a:pt x="23284" y="162650"/>
                  </a:lnTo>
                  <a:lnTo>
                    <a:pt x="20219" y="151757"/>
                  </a:lnTo>
                  <a:lnTo>
                    <a:pt x="16998" y="140417"/>
                  </a:lnTo>
                  <a:lnTo>
                    <a:pt x="13685" y="129027"/>
                  </a:lnTo>
                  <a:lnTo>
                    <a:pt x="10643" y="117592"/>
                  </a:lnTo>
                  <a:lnTo>
                    <a:pt x="8512" y="105844"/>
                  </a:lnTo>
                  <a:lnTo>
                    <a:pt x="7566" y="93645"/>
                  </a:lnTo>
                  <a:lnTo>
                    <a:pt x="7916" y="81162"/>
                  </a:lnTo>
                  <a:lnTo>
                    <a:pt x="9671" y="68775"/>
                  </a:lnTo>
                  <a:lnTo>
                    <a:pt x="12747" y="56707"/>
                  </a:lnTo>
                  <a:lnTo>
                    <a:pt x="17083" y="45332"/>
                  </a:lnTo>
                  <a:lnTo>
                    <a:pt x="22734" y="35225"/>
                  </a:lnTo>
                  <a:lnTo>
                    <a:pt x="29611" y="26584"/>
                  </a:lnTo>
                  <a:lnTo>
                    <a:pt x="37668" y="19444"/>
                  </a:lnTo>
                  <a:lnTo>
                    <a:pt x="46978" y="13856"/>
                  </a:lnTo>
                  <a:lnTo>
                    <a:pt x="57450" y="9688"/>
                  </a:lnTo>
                  <a:lnTo>
                    <a:pt x="68469" y="6677"/>
                  </a:lnTo>
                  <a:lnTo>
                    <a:pt x="80168" y="4229"/>
                  </a:lnTo>
                  <a:lnTo>
                    <a:pt x="94692" y="212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25009" y="595674"/>
              <a:ext cx="125270" cy="147238"/>
            </a:xfrm>
            <a:custGeom>
              <a:avLst/>
              <a:gdLst/>
              <a:ahLst/>
              <a:cxnLst/>
              <a:rect l="0" t="0" r="0" b="0"/>
              <a:pathLst>
                <a:path w="125270" h="147238">
                  <a:moveTo>
                    <a:pt x="23136" y="67621"/>
                  </a:moveTo>
                  <a:lnTo>
                    <a:pt x="32004" y="70421"/>
                  </a:lnTo>
                  <a:lnTo>
                    <a:pt x="40991" y="71922"/>
                  </a:lnTo>
                  <a:lnTo>
                    <a:pt x="50982" y="72224"/>
                  </a:lnTo>
                  <a:lnTo>
                    <a:pt x="61790" y="71372"/>
                  </a:lnTo>
                  <a:lnTo>
                    <a:pt x="72953" y="69256"/>
                  </a:lnTo>
                  <a:lnTo>
                    <a:pt x="84149" y="65929"/>
                  </a:lnTo>
                  <a:lnTo>
                    <a:pt x="94915" y="61422"/>
                  </a:lnTo>
                  <a:lnTo>
                    <a:pt x="104603" y="55654"/>
                  </a:lnTo>
                  <a:lnTo>
                    <a:pt x="112948" y="48707"/>
                  </a:lnTo>
                  <a:lnTo>
                    <a:pt x="119549" y="40943"/>
                  </a:lnTo>
                  <a:lnTo>
                    <a:pt x="123709" y="32894"/>
                  </a:lnTo>
                  <a:lnTo>
                    <a:pt x="125269" y="24900"/>
                  </a:lnTo>
                  <a:lnTo>
                    <a:pt x="124045" y="17417"/>
                  </a:lnTo>
                  <a:lnTo>
                    <a:pt x="119584" y="11076"/>
                  </a:lnTo>
                  <a:lnTo>
                    <a:pt x="111963" y="6118"/>
                  </a:lnTo>
                  <a:lnTo>
                    <a:pt x="101983" y="2603"/>
                  </a:lnTo>
                  <a:lnTo>
                    <a:pt x="90854" y="603"/>
                  </a:lnTo>
                  <a:lnTo>
                    <a:pt x="79384" y="0"/>
                  </a:lnTo>
                  <a:lnTo>
                    <a:pt x="68113" y="712"/>
                  </a:lnTo>
                  <a:lnTo>
                    <a:pt x="57479" y="2776"/>
                  </a:lnTo>
                  <a:lnTo>
                    <a:pt x="47633" y="6092"/>
                  </a:lnTo>
                  <a:lnTo>
                    <a:pt x="38685" y="10604"/>
                  </a:lnTo>
                  <a:lnTo>
                    <a:pt x="30806" y="16381"/>
                  </a:lnTo>
                  <a:lnTo>
                    <a:pt x="23981" y="23341"/>
                  </a:lnTo>
                  <a:lnTo>
                    <a:pt x="18055" y="31286"/>
                  </a:lnTo>
                  <a:lnTo>
                    <a:pt x="12830" y="39988"/>
                  </a:lnTo>
                  <a:lnTo>
                    <a:pt x="8136" y="49249"/>
                  </a:lnTo>
                  <a:lnTo>
                    <a:pt x="4150" y="58907"/>
                  </a:lnTo>
                  <a:lnTo>
                    <a:pt x="1378" y="68842"/>
                  </a:lnTo>
                  <a:lnTo>
                    <a:pt x="0" y="78965"/>
                  </a:lnTo>
                  <a:lnTo>
                    <a:pt x="58" y="89050"/>
                  </a:lnTo>
                  <a:lnTo>
                    <a:pt x="1618" y="98749"/>
                  </a:lnTo>
                  <a:lnTo>
                    <a:pt x="4562" y="107897"/>
                  </a:lnTo>
                  <a:lnTo>
                    <a:pt x="8811" y="116346"/>
                  </a:lnTo>
                  <a:lnTo>
                    <a:pt x="14403" y="123875"/>
                  </a:lnTo>
                  <a:lnTo>
                    <a:pt x="21241" y="130453"/>
                  </a:lnTo>
                  <a:lnTo>
                    <a:pt x="29271" y="136041"/>
                  </a:lnTo>
                  <a:lnTo>
                    <a:pt x="38564" y="140503"/>
                  </a:lnTo>
                  <a:lnTo>
                    <a:pt x="49029" y="143873"/>
                  </a:lnTo>
                  <a:lnTo>
                    <a:pt x="60242" y="146131"/>
                  </a:lnTo>
                  <a:lnTo>
                    <a:pt x="72836" y="147237"/>
                  </a:lnTo>
                  <a:lnTo>
                    <a:pt x="90154" y="146175"/>
                  </a:lnTo>
                  <a:lnTo>
                    <a:pt x="117893" y="1413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33918" y="581822"/>
              <a:ext cx="129672" cy="346158"/>
            </a:xfrm>
            <a:custGeom>
              <a:avLst/>
              <a:gdLst/>
              <a:ahLst/>
              <a:cxnLst/>
              <a:rect l="0" t="0" r="0" b="0"/>
              <a:pathLst>
                <a:path w="129672" h="346158">
                  <a:moveTo>
                    <a:pt x="24797" y="134115"/>
                  </a:moveTo>
                  <a:lnTo>
                    <a:pt x="27731" y="142984"/>
                  </a:lnTo>
                  <a:lnTo>
                    <a:pt x="30513" y="151971"/>
                  </a:lnTo>
                  <a:lnTo>
                    <a:pt x="33413" y="161970"/>
                  </a:lnTo>
                  <a:lnTo>
                    <a:pt x="36453" y="173124"/>
                  </a:lnTo>
                  <a:lnTo>
                    <a:pt x="39618" y="185584"/>
                  </a:lnTo>
                  <a:lnTo>
                    <a:pt x="42882" y="199291"/>
                  </a:lnTo>
                  <a:lnTo>
                    <a:pt x="46220" y="213881"/>
                  </a:lnTo>
                  <a:lnTo>
                    <a:pt x="49611" y="228810"/>
                  </a:lnTo>
                  <a:lnTo>
                    <a:pt x="53035" y="243739"/>
                  </a:lnTo>
                  <a:lnTo>
                    <a:pt x="56317" y="258693"/>
                  </a:lnTo>
                  <a:lnTo>
                    <a:pt x="59141" y="273952"/>
                  </a:lnTo>
                  <a:lnTo>
                    <a:pt x="61368" y="289653"/>
                  </a:lnTo>
                  <a:lnTo>
                    <a:pt x="62863" y="305469"/>
                  </a:lnTo>
                  <a:lnTo>
                    <a:pt x="63416" y="320715"/>
                  </a:lnTo>
                  <a:lnTo>
                    <a:pt x="63001" y="334947"/>
                  </a:lnTo>
                  <a:lnTo>
                    <a:pt x="61477" y="344657"/>
                  </a:lnTo>
                  <a:lnTo>
                    <a:pt x="59049" y="346157"/>
                  </a:lnTo>
                  <a:lnTo>
                    <a:pt x="56441" y="341768"/>
                  </a:lnTo>
                  <a:lnTo>
                    <a:pt x="53764" y="333942"/>
                  </a:lnTo>
                  <a:lnTo>
                    <a:pt x="50961" y="324383"/>
                  </a:lnTo>
                  <a:lnTo>
                    <a:pt x="48004" y="314046"/>
                  </a:lnTo>
                  <a:lnTo>
                    <a:pt x="44905" y="303078"/>
                  </a:lnTo>
                  <a:lnTo>
                    <a:pt x="41691" y="291077"/>
                  </a:lnTo>
                  <a:lnTo>
                    <a:pt x="38384" y="277868"/>
                  </a:lnTo>
                  <a:lnTo>
                    <a:pt x="34845" y="263545"/>
                  </a:lnTo>
                  <a:lnTo>
                    <a:pt x="30786" y="248314"/>
                  </a:lnTo>
                  <a:lnTo>
                    <a:pt x="26099" y="232394"/>
                  </a:lnTo>
                  <a:lnTo>
                    <a:pt x="21155" y="215972"/>
                  </a:lnTo>
                  <a:lnTo>
                    <a:pt x="16676" y="199196"/>
                  </a:lnTo>
                  <a:lnTo>
                    <a:pt x="13033" y="182176"/>
                  </a:lnTo>
                  <a:lnTo>
                    <a:pt x="10097" y="165156"/>
                  </a:lnTo>
                  <a:lnTo>
                    <a:pt x="7437" y="148495"/>
                  </a:lnTo>
                  <a:lnTo>
                    <a:pt x="4767" y="132366"/>
                  </a:lnTo>
                  <a:lnTo>
                    <a:pt x="2295" y="116924"/>
                  </a:lnTo>
                  <a:lnTo>
                    <a:pt x="613" y="102393"/>
                  </a:lnTo>
                  <a:lnTo>
                    <a:pt x="0" y="88803"/>
                  </a:lnTo>
                  <a:lnTo>
                    <a:pt x="417" y="76031"/>
                  </a:lnTo>
                  <a:lnTo>
                    <a:pt x="1694" y="63906"/>
                  </a:lnTo>
                  <a:lnTo>
                    <a:pt x="3638" y="52268"/>
                  </a:lnTo>
                  <a:lnTo>
                    <a:pt x="6401" y="41144"/>
                  </a:lnTo>
                  <a:lnTo>
                    <a:pt x="10459" y="30740"/>
                  </a:lnTo>
                  <a:lnTo>
                    <a:pt x="15974" y="21123"/>
                  </a:lnTo>
                  <a:lnTo>
                    <a:pt x="23135" y="12698"/>
                  </a:lnTo>
                  <a:lnTo>
                    <a:pt x="32302" y="6250"/>
                  </a:lnTo>
                  <a:lnTo>
                    <a:pt x="43465" y="2034"/>
                  </a:lnTo>
                  <a:lnTo>
                    <a:pt x="56012" y="0"/>
                  </a:lnTo>
                  <a:lnTo>
                    <a:pt x="68957" y="65"/>
                  </a:lnTo>
                  <a:lnTo>
                    <a:pt x="81684" y="1969"/>
                  </a:lnTo>
                  <a:lnTo>
                    <a:pt x="93650" y="5668"/>
                  </a:lnTo>
                  <a:lnTo>
                    <a:pt x="104225" y="11416"/>
                  </a:lnTo>
                  <a:lnTo>
                    <a:pt x="113212" y="19168"/>
                  </a:lnTo>
                  <a:lnTo>
                    <a:pt x="120431" y="28625"/>
                  </a:lnTo>
                  <a:lnTo>
                    <a:pt x="125547" y="39414"/>
                  </a:lnTo>
                  <a:lnTo>
                    <a:pt x="128580" y="51179"/>
                  </a:lnTo>
                  <a:lnTo>
                    <a:pt x="129671" y="63314"/>
                  </a:lnTo>
                  <a:lnTo>
                    <a:pt x="128901" y="74994"/>
                  </a:lnTo>
                  <a:lnTo>
                    <a:pt x="126493" y="85802"/>
                  </a:lnTo>
                  <a:lnTo>
                    <a:pt x="122608" y="95531"/>
                  </a:lnTo>
                  <a:lnTo>
                    <a:pt x="117261" y="104001"/>
                  </a:lnTo>
                  <a:lnTo>
                    <a:pt x="110596" y="111255"/>
                  </a:lnTo>
                  <a:lnTo>
                    <a:pt x="102933" y="117531"/>
                  </a:lnTo>
                  <a:lnTo>
                    <a:pt x="93719" y="123881"/>
                  </a:lnTo>
                  <a:lnTo>
                    <a:pt x="79914" y="131985"/>
                  </a:lnTo>
                  <a:lnTo>
                    <a:pt x="56382" y="1446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33541" y="596910"/>
              <a:ext cx="141023" cy="133667"/>
            </a:xfrm>
            <a:custGeom>
              <a:avLst/>
              <a:gdLst/>
              <a:ahLst/>
              <a:cxnLst/>
              <a:rect l="0" t="0" r="0" b="0"/>
              <a:pathLst>
                <a:path w="141023" h="133667">
                  <a:moveTo>
                    <a:pt x="109443" y="24271"/>
                  </a:moveTo>
                  <a:lnTo>
                    <a:pt x="103441" y="15671"/>
                  </a:lnTo>
                  <a:lnTo>
                    <a:pt x="96597" y="9245"/>
                  </a:lnTo>
                  <a:lnTo>
                    <a:pt x="88209" y="4445"/>
                  </a:lnTo>
                  <a:lnTo>
                    <a:pt x="78582" y="1249"/>
                  </a:lnTo>
                  <a:lnTo>
                    <a:pt x="68268" y="0"/>
                  </a:lnTo>
                  <a:lnTo>
                    <a:pt x="57664" y="718"/>
                  </a:lnTo>
                  <a:lnTo>
                    <a:pt x="47140" y="3299"/>
                  </a:lnTo>
                  <a:lnTo>
                    <a:pt x="37088" y="7688"/>
                  </a:lnTo>
                  <a:lnTo>
                    <a:pt x="27677" y="13677"/>
                  </a:lnTo>
                  <a:lnTo>
                    <a:pt x="19209" y="21120"/>
                  </a:lnTo>
                  <a:lnTo>
                    <a:pt x="12193" y="30009"/>
                  </a:lnTo>
                  <a:lnTo>
                    <a:pt x="6774" y="40204"/>
                  </a:lnTo>
                  <a:lnTo>
                    <a:pt x="2948" y="51303"/>
                  </a:lnTo>
                  <a:lnTo>
                    <a:pt x="738" y="62744"/>
                  </a:lnTo>
                  <a:lnTo>
                    <a:pt x="0" y="74173"/>
                  </a:lnTo>
                  <a:lnTo>
                    <a:pt x="789" y="85286"/>
                  </a:lnTo>
                  <a:lnTo>
                    <a:pt x="3438" y="95750"/>
                  </a:lnTo>
                  <a:lnTo>
                    <a:pt x="7964" y="105443"/>
                  </a:lnTo>
                  <a:lnTo>
                    <a:pt x="14274" y="114104"/>
                  </a:lnTo>
                  <a:lnTo>
                    <a:pt x="22328" y="121252"/>
                  </a:lnTo>
                  <a:lnTo>
                    <a:pt x="31927" y="126759"/>
                  </a:lnTo>
                  <a:lnTo>
                    <a:pt x="42608" y="130645"/>
                  </a:lnTo>
                  <a:lnTo>
                    <a:pt x="53762" y="132895"/>
                  </a:lnTo>
                  <a:lnTo>
                    <a:pt x="65000" y="133666"/>
                  </a:lnTo>
                  <a:lnTo>
                    <a:pt x="76153" y="133066"/>
                  </a:lnTo>
                  <a:lnTo>
                    <a:pt x="87174" y="131078"/>
                  </a:lnTo>
                  <a:lnTo>
                    <a:pt x="98061" y="127808"/>
                  </a:lnTo>
                  <a:lnTo>
                    <a:pt x="108507" y="123157"/>
                  </a:lnTo>
                  <a:lnTo>
                    <a:pt x="117924" y="116754"/>
                  </a:lnTo>
                  <a:lnTo>
                    <a:pt x="126064" y="108560"/>
                  </a:lnTo>
                  <a:lnTo>
                    <a:pt x="132683" y="98973"/>
                  </a:lnTo>
                  <a:lnTo>
                    <a:pt x="137382" y="88629"/>
                  </a:lnTo>
                  <a:lnTo>
                    <a:pt x="140127" y="77974"/>
                  </a:lnTo>
                  <a:lnTo>
                    <a:pt x="141022" y="67399"/>
                  </a:lnTo>
                  <a:lnTo>
                    <a:pt x="140119" y="57306"/>
                  </a:lnTo>
                  <a:lnTo>
                    <a:pt x="137621" y="47860"/>
                  </a:lnTo>
                  <a:lnTo>
                    <a:pt x="133676" y="39196"/>
                  </a:lnTo>
                  <a:lnTo>
                    <a:pt x="128289" y="31515"/>
                  </a:lnTo>
                  <a:lnTo>
                    <a:pt x="121560" y="24848"/>
                  </a:lnTo>
                  <a:lnTo>
                    <a:pt x="113599" y="19077"/>
                  </a:lnTo>
                  <a:lnTo>
                    <a:pt x="103203" y="14962"/>
                  </a:lnTo>
                  <a:lnTo>
                    <a:pt x="88386" y="137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69326" y="563935"/>
              <a:ext cx="142071" cy="162918"/>
            </a:xfrm>
            <a:custGeom>
              <a:avLst/>
              <a:gdLst/>
              <a:ahLst/>
              <a:cxnLst/>
              <a:rect l="0" t="0" r="0" b="0"/>
              <a:pathLst>
                <a:path w="142071" h="162918">
                  <a:moveTo>
                    <a:pt x="115814" y="4603"/>
                  </a:moveTo>
                  <a:lnTo>
                    <a:pt x="104146" y="1804"/>
                  </a:lnTo>
                  <a:lnTo>
                    <a:pt x="93657" y="302"/>
                  </a:lnTo>
                  <a:lnTo>
                    <a:pt x="83355" y="0"/>
                  </a:lnTo>
                  <a:lnTo>
                    <a:pt x="73053" y="852"/>
                  </a:lnTo>
                  <a:lnTo>
                    <a:pt x="62710" y="2968"/>
                  </a:lnTo>
                  <a:lnTo>
                    <a:pt x="52339" y="6299"/>
                  </a:lnTo>
                  <a:lnTo>
                    <a:pt x="42602" y="10980"/>
                  </a:lnTo>
                  <a:lnTo>
                    <a:pt x="34737" y="17396"/>
                  </a:lnTo>
                  <a:lnTo>
                    <a:pt x="29279" y="25587"/>
                  </a:lnTo>
                  <a:lnTo>
                    <a:pt x="26432" y="34831"/>
                  </a:lnTo>
                  <a:lnTo>
                    <a:pt x="26409" y="43880"/>
                  </a:lnTo>
                  <a:lnTo>
                    <a:pt x="29026" y="52023"/>
                  </a:lnTo>
                  <a:lnTo>
                    <a:pt x="33833" y="58774"/>
                  </a:lnTo>
                  <a:lnTo>
                    <a:pt x="40322" y="63626"/>
                  </a:lnTo>
                  <a:lnTo>
                    <a:pt x="48047" y="66520"/>
                  </a:lnTo>
                  <a:lnTo>
                    <a:pt x="56651" y="68040"/>
                  </a:lnTo>
                  <a:lnTo>
                    <a:pt x="65869" y="69160"/>
                  </a:lnTo>
                  <a:lnTo>
                    <a:pt x="75507" y="70488"/>
                  </a:lnTo>
                  <a:lnTo>
                    <a:pt x="85265" y="72405"/>
                  </a:lnTo>
                  <a:lnTo>
                    <a:pt x="94744" y="75231"/>
                  </a:lnTo>
                  <a:lnTo>
                    <a:pt x="103750" y="79033"/>
                  </a:lnTo>
                  <a:lnTo>
                    <a:pt x="112272" y="83859"/>
                  </a:lnTo>
                  <a:lnTo>
                    <a:pt x="120384" y="89840"/>
                  </a:lnTo>
                  <a:lnTo>
                    <a:pt x="128157" y="96934"/>
                  </a:lnTo>
                  <a:lnTo>
                    <a:pt x="135022" y="104967"/>
                  </a:lnTo>
                  <a:lnTo>
                    <a:pt x="139817" y="113727"/>
                  </a:lnTo>
                  <a:lnTo>
                    <a:pt x="142070" y="123017"/>
                  </a:lnTo>
                  <a:lnTo>
                    <a:pt x="141784" y="132355"/>
                  </a:lnTo>
                  <a:lnTo>
                    <a:pt x="139083" y="141011"/>
                  </a:lnTo>
                  <a:lnTo>
                    <a:pt x="134302" y="148633"/>
                  </a:lnTo>
                  <a:lnTo>
                    <a:pt x="127874" y="154902"/>
                  </a:lnTo>
                  <a:lnTo>
                    <a:pt x="120213" y="159364"/>
                  </a:lnTo>
                  <a:lnTo>
                    <a:pt x="111659" y="161955"/>
                  </a:lnTo>
                  <a:lnTo>
                    <a:pt x="102309" y="162917"/>
                  </a:lnTo>
                  <a:lnTo>
                    <a:pt x="92050" y="162590"/>
                  </a:lnTo>
                  <a:lnTo>
                    <a:pt x="80892" y="161307"/>
                  </a:lnTo>
                  <a:lnTo>
                    <a:pt x="68996" y="159492"/>
                  </a:lnTo>
                  <a:lnTo>
                    <a:pt x="55116" y="157481"/>
                  </a:lnTo>
                  <a:lnTo>
                    <a:pt x="34678" y="155104"/>
                  </a:lnTo>
                  <a:lnTo>
                    <a:pt x="0" y="1520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90425" y="631709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7"/>
                  </a:lnTo>
                  <a:lnTo>
                    <a:pt x="825" y="58458"/>
                  </a:lnTo>
                  <a:lnTo>
                    <a:pt x="2074" y="70247"/>
                  </a:lnTo>
                  <a:lnTo>
                    <a:pt x="3736" y="81294"/>
                  </a:lnTo>
                  <a:lnTo>
                    <a:pt x="5562" y="91819"/>
                  </a:lnTo>
                  <a:lnTo>
                    <a:pt x="7716" y="102742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79896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37823" y="389554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5" y="150058"/>
                  </a:lnTo>
                  <a:lnTo>
                    <a:pt x="178" y="169732"/>
                  </a:lnTo>
                  <a:lnTo>
                    <a:pt x="826" y="188254"/>
                  </a:lnTo>
                  <a:lnTo>
                    <a:pt x="2075" y="205156"/>
                  </a:lnTo>
                  <a:lnTo>
                    <a:pt x="3728" y="220640"/>
                  </a:lnTo>
                  <a:lnTo>
                    <a:pt x="5376" y="235274"/>
                  </a:lnTo>
                  <a:lnTo>
                    <a:pt x="6783" y="249490"/>
                  </a:lnTo>
                  <a:lnTo>
                    <a:pt x="8048" y="263363"/>
                  </a:lnTo>
                  <a:lnTo>
                    <a:pt x="9505" y="276700"/>
                  </a:lnTo>
                  <a:lnTo>
                    <a:pt x="11336" y="289412"/>
                  </a:lnTo>
                  <a:lnTo>
                    <a:pt x="13605" y="301291"/>
                  </a:lnTo>
                  <a:lnTo>
                    <a:pt x="16658" y="313214"/>
                  </a:lnTo>
                  <a:lnTo>
                    <a:pt x="21882" y="327347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74653" y="526424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9126" y="3001"/>
                  </a:lnTo>
                  <a:lnTo>
                    <a:pt x="140779" y="6424"/>
                  </a:lnTo>
                  <a:lnTo>
                    <a:pt x="132080" y="10615"/>
                  </a:lnTo>
                  <a:lnTo>
                    <a:pt x="122959" y="15342"/>
                  </a:lnTo>
                  <a:lnTo>
                    <a:pt x="113464" y="20176"/>
                  </a:lnTo>
                  <a:lnTo>
                    <a:pt x="103668" y="24848"/>
                  </a:lnTo>
                  <a:lnTo>
                    <a:pt x="93480" y="29112"/>
                  </a:lnTo>
                  <a:lnTo>
                    <a:pt x="82658" y="32665"/>
                  </a:lnTo>
                  <a:lnTo>
                    <a:pt x="71128" y="35420"/>
                  </a:lnTo>
                  <a:lnTo>
                    <a:pt x="59181" y="37459"/>
                  </a:lnTo>
                  <a:lnTo>
                    <a:pt x="46006" y="39139"/>
                  </a:lnTo>
                  <a:lnTo>
                    <a:pt x="28208" y="406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95751" y="62118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4" y="70251"/>
                  </a:lnTo>
                  <a:lnTo>
                    <a:pt x="3735" y="81500"/>
                  </a:lnTo>
                  <a:lnTo>
                    <a:pt x="5563" y="92926"/>
                  </a:lnTo>
                  <a:lnTo>
                    <a:pt x="7717" y="106647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85223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78777" y="589595"/>
              <a:ext cx="100238" cy="172858"/>
            </a:xfrm>
            <a:custGeom>
              <a:avLst/>
              <a:gdLst/>
              <a:ahLst/>
              <a:cxnLst/>
              <a:rect l="0" t="0" r="0" b="0"/>
              <a:pathLst>
                <a:path w="100238" h="172858">
                  <a:moveTo>
                    <a:pt x="85430" y="0"/>
                  </a:moveTo>
                  <a:lnTo>
                    <a:pt x="73829" y="3068"/>
                  </a:lnTo>
                  <a:lnTo>
                    <a:pt x="63981" y="7131"/>
                  </a:lnTo>
                  <a:lnTo>
                    <a:pt x="54975" y="12619"/>
                  </a:lnTo>
                  <a:lnTo>
                    <a:pt x="46534" y="19206"/>
                  </a:lnTo>
                  <a:lnTo>
                    <a:pt x="38507" y="26355"/>
                  </a:lnTo>
                  <a:lnTo>
                    <a:pt x="30788" y="33704"/>
                  </a:lnTo>
                  <a:lnTo>
                    <a:pt x="23456" y="41236"/>
                  </a:lnTo>
                  <a:lnTo>
                    <a:pt x="16754" y="49194"/>
                  </a:lnTo>
                  <a:lnTo>
                    <a:pt x="10771" y="57700"/>
                  </a:lnTo>
                  <a:lnTo>
                    <a:pt x="5772" y="67055"/>
                  </a:lnTo>
                  <a:lnTo>
                    <a:pt x="2244" y="77785"/>
                  </a:lnTo>
                  <a:lnTo>
                    <a:pt x="322" y="90035"/>
                  </a:lnTo>
                  <a:lnTo>
                    <a:pt x="0" y="103162"/>
                  </a:lnTo>
                  <a:lnTo>
                    <a:pt x="1295" y="115972"/>
                  </a:lnTo>
                  <a:lnTo>
                    <a:pt x="4059" y="127804"/>
                  </a:lnTo>
                  <a:lnTo>
                    <a:pt x="8185" y="138524"/>
                  </a:lnTo>
                  <a:lnTo>
                    <a:pt x="13695" y="148258"/>
                  </a:lnTo>
                  <a:lnTo>
                    <a:pt x="20472" y="157192"/>
                  </a:lnTo>
                  <a:lnTo>
                    <a:pt x="28292" y="164870"/>
                  </a:lnTo>
                  <a:lnTo>
                    <a:pt x="36912" y="170225"/>
                  </a:lnTo>
                  <a:lnTo>
                    <a:pt x="46111" y="172857"/>
                  </a:lnTo>
                  <a:lnTo>
                    <a:pt x="55558" y="172659"/>
                  </a:lnTo>
                  <a:lnTo>
                    <a:pt x="64820" y="169485"/>
                  </a:lnTo>
                  <a:lnTo>
                    <a:pt x="73668" y="163569"/>
                  </a:lnTo>
                  <a:lnTo>
                    <a:pt x="81743" y="155395"/>
                  </a:lnTo>
                  <a:lnTo>
                    <a:pt x="88489" y="145491"/>
                  </a:lnTo>
                  <a:lnTo>
                    <a:pt x="93724" y="134325"/>
                  </a:lnTo>
                  <a:lnTo>
                    <a:pt x="97425" y="122426"/>
                  </a:lnTo>
                  <a:lnTo>
                    <a:pt x="99551" y="110375"/>
                  </a:lnTo>
                  <a:lnTo>
                    <a:pt x="100237" y="98500"/>
                  </a:lnTo>
                  <a:lnTo>
                    <a:pt x="99582" y="87071"/>
                  </a:lnTo>
                  <a:lnTo>
                    <a:pt x="97556" y="76388"/>
                  </a:lnTo>
                  <a:lnTo>
                    <a:pt x="94275" y="66538"/>
                  </a:lnTo>
                  <a:lnTo>
                    <a:pt x="90077" y="57543"/>
                  </a:lnTo>
                  <a:lnTo>
                    <a:pt x="84925" y="48467"/>
                  </a:lnTo>
                  <a:lnTo>
                    <a:pt x="77249" y="37395"/>
                  </a:lnTo>
                  <a:lnTo>
                    <a:pt x="64373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16850" y="529509"/>
              <a:ext cx="142978" cy="249600"/>
            </a:xfrm>
            <a:custGeom>
              <a:avLst/>
              <a:gdLst/>
              <a:ahLst/>
              <a:cxnLst/>
              <a:rect l="0" t="0" r="0" b="0"/>
              <a:pathLst>
                <a:path w="142978" h="249600">
                  <a:moveTo>
                    <a:pt x="0" y="81143"/>
                  </a:moveTo>
                  <a:lnTo>
                    <a:pt x="2934" y="92811"/>
                  </a:lnTo>
                  <a:lnTo>
                    <a:pt x="5716" y="103300"/>
                  </a:lnTo>
                  <a:lnTo>
                    <a:pt x="8611" y="113607"/>
                  </a:lnTo>
                  <a:lnTo>
                    <a:pt x="11478" y="124081"/>
                  </a:lnTo>
                  <a:lnTo>
                    <a:pt x="13995" y="135073"/>
                  </a:lnTo>
                  <a:lnTo>
                    <a:pt x="16010" y="146711"/>
                  </a:lnTo>
                  <a:lnTo>
                    <a:pt x="17695" y="158792"/>
                  </a:lnTo>
                  <a:lnTo>
                    <a:pt x="19438" y="170898"/>
                  </a:lnTo>
                  <a:lnTo>
                    <a:pt x="21446" y="182712"/>
                  </a:lnTo>
                  <a:lnTo>
                    <a:pt x="23120" y="191750"/>
                  </a:lnTo>
                  <a:lnTo>
                    <a:pt x="23526" y="194897"/>
                  </a:lnTo>
                  <a:lnTo>
                    <a:pt x="22711" y="193026"/>
                  </a:lnTo>
                  <a:lnTo>
                    <a:pt x="21009" y="187836"/>
                  </a:lnTo>
                  <a:lnTo>
                    <a:pt x="18869" y="180272"/>
                  </a:lnTo>
                  <a:lnTo>
                    <a:pt x="16801" y="170518"/>
                  </a:lnTo>
                  <a:lnTo>
                    <a:pt x="15071" y="158800"/>
                  </a:lnTo>
                  <a:lnTo>
                    <a:pt x="13737" y="145633"/>
                  </a:lnTo>
                  <a:lnTo>
                    <a:pt x="12757" y="131702"/>
                  </a:lnTo>
                  <a:lnTo>
                    <a:pt x="12062" y="117473"/>
                  </a:lnTo>
                  <a:lnTo>
                    <a:pt x="11747" y="103338"/>
                  </a:lnTo>
                  <a:lnTo>
                    <a:pt x="12059" y="89697"/>
                  </a:lnTo>
                  <a:lnTo>
                    <a:pt x="13082" y="76710"/>
                  </a:lnTo>
                  <a:lnTo>
                    <a:pt x="14752" y="64346"/>
                  </a:lnTo>
                  <a:lnTo>
                    <a:pt x="16944" y="52494"/>
                  </a:lnTo>
                  <a:lnTo>
                    <a:pt x="19538" y="41044"/>
                  </a:lnTo>
                  <a:lnTo>
                    <a:pt x="22754" y="30216"/>
                  </a:lnTo>
                  <a:lnTo>
                    <a:pt x="27124" y="20542"/>
                  </a:lnTo>
                  <a:lnTo>
                    <a:pt x="32843" y="12234"/>
                  </a:lnTo>
                  <a:lnTo>
                    <a:pt x="39803" y="5671"/>
                  </a:lnTo>
                  <a:lnTo>
                    <a:pt x="47770" y="1544"/>
                  </a:lnTo>
                  <a:lnTo>
                    <a:pt x="56496" y="0"/>
                  </a:lnTo>
                  <a:lnTo>
                    <a:pt x="65609" y="896"/>
                  </a:lnTo>
                  <a:lnTo>
                    <a:pt x="74638" y="4073"/>
                  </a:lnTo>
                  <a:lnTo>
                    <a:pt x="83336" y="9211"/>
                  </a:lnTo>
                  <a:lnTo>
                    <a:pt x="91648" y="16064"/>
                  </a:lnTo>
                  <a:lnTo>
                    <a:pt x="99617" y="24549"/>
                  </a:lnTo>
                  <a:lnTo>
                    <a:pt x="107309" y="34474"/>
                  </a:lnTo>
                  <a:lnTo>
                    <a:pt x="114627" y="45560"/>
                  </a:lnTo>
                  <a:lnTo>
                    <a:pt x="121323" y="57524"/>
                  </a:lnTo>
                  <a:lnTo>
                    <a:pt x="127307" y="70128"/>
                  </a:lnTo>
                  <a:lnTo>
                    <a:pt x="132479" y="83183"/>
                  </a:lnTo>
                  <a:lnTo>
                    <a:pt x="136655" y="96554"/>
                  </a:lnTo>
                  <a:lnTo>
                    <a:pt x="139829" y="110140"/>
                  </a:lnTo>
                  <a:lnTo>
                    <a:pt x="141977" y="123874"/>
                  </a:lnTo>
                  <a:lnTo>
                    <a:pt x="142977" y="137708"/>
                  </a:lnTo>
                  <a:lnTo>
                    <a:pt x="142878" y="151609"/>
                  </a:lnTo>
                  <a:lnTo>
                    <a:pt x="142017" y="165556"/>
                  </a:lnTo>
                  <a:lnTo>
                    <a:pt x="140908" y="179532"/>
                  </a:lnTo>
                  <a:lnTo>
                    <a:pt x="139871" y="193511"/>
                  </a:lnTo>
                  <a:lnTo>
                    <a:pt x="139023" y="206879"/>
                  </a:lnTo>
                  <a:lnTo>
                    <a:pt x="138288" y="219758"/>
                  </a:lnTo>
                  <a:lnTo>
                    <a:pt x="137607" y="233277"/>
                  </a:lnTo>
                  <a:lnTo>
                    <a:pt x="136870" y="2495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410611" y="788107"/>
            <a:ext cx="4832581" cy="159458"/>
          </a:xfrm>
          <a:custGeom>
            <a:avLst/>
            <a:gdLst/>
            <a:ahLst/>
            <a:cxnLst/>
            <a:rect l="0" t="0" r="0" b="0"/>
            <a:pathLst>
              <a:path w="4832581" h="159458">
                <a:moveTo>
                  <a:pt x="4832580" y="22587"/>
                </a:moveTo>
                <a:lnTo>
                  <a:pt x="4823847" y="28454"/>
                </a:lnTo>
                <a:lnTo>
                  <a:pt x="4816140" y="34019"/>
                </a:lnTo>
                <a:lnTo>
                  <a:pt x="4808737" y="39818"/>
                </a:lnTo>
                <a:lnTo>
                  <a:pt x="4801477" y="45899"/>
                </a:lnTo>
                <a:lnTo>
                  <a:pt x="4794298" y="52229"/>
                </a:lnTo>
                <a:lnTo>
                  <a:pt x="4787172" y="58757"/>
                </a:lnTo>
                <a:lnTo>
                  <a:pt x="4780082" y="65433"/>
                </a:lnTo>
                <a:lnTo>
                  <a:pt x="4773014" y="72215"/>
                </a:lnTo>
                <a:lnTo>
                  <a:pt x="4765960" y="79068"/>
                </a:lnTo>
                <a:lnTo>
                  <a:pt x="4758746" y="85805"/>
                </a:lnTo>
                <a:lnTo>
                  <a:pt x="4751065" y="92102"/>
                </a:lnTo>
                <a:lnTo>
                  <a:pt x="4742784" y="97808"/>
                </a:lnTo>
                <a:lnTo>
                  <a:pt x="4733932" y="102623"/>
                </a:lnTo>
                <a:lnTo>
                  <a:pt x="4724612" y="106026"/>
                </a:lnTo>
                <a:lnTo>
                  <a:pt x="4714930" y="107863"/>
                </a:lnTo>
                <a:lnTo>
                  <a:pt x="4704818" y="108130"/>
                </a:lnTo>
                <a:lnTo>
                  <a:pt x="4694045" y="106797"/>
                </a:lnTo>
                <a:lnTo>
                  <a:pt x="4682546" y="104007"/>
                </a:lnTo>
                <a:lnTo>
                  <a:pt x="4670724" y="99865"/>
                </a:lnTo>
                <a:lnTo>
                  <a:pt x="4659321" y="94344"/>
                </a:lnTo>
                <a:lnTo>
                  <a:pt x="4648722" y="87559"/>
                </a:lnTo>
                <a:lnTo>
                  <a:pt x="4638810" y="79734"/>
                </a:lnTo>
                <a:lnTo>
                  <a:pt x="4629160" y="71112"/>
                </a:lnTo>
                <a:lnTo>
                  <a:pt x="4619481" y="61910"/>
                </a:lnTo>
                <a:lnTo>
                  <a:pt x="4609656" y="52461"/>
                </a:lnTo>
                <a:lnTo>
                  <a:pt x="4599668" y="43199"/>
                </a:lnTo>
                <a:lnTo>
                  <a:pt x="4589530" y="34350"/>
                </a:lnTo>
                <a:lnTo>
                  <a:pt x="4579109" y="26274"/>
                </a:lnTo>
                <a:lnTo>
                  <a:pt x="4568127" y="19528"/>
                </a:lnTo>
                <a:lnTo>
                  <a:pt x="4556480" y="14293"/>
                </a:lnTo>
                <a:lnTo>
                  <a:pt x="4544218" y="10592"/>
                </a:lnTo>
                <a:lnTo>
                  <a:pt x="4531455" y="8466"/>
                </a:lnTo>
                <a:lnTo>
                  <a:pt x="4518316" y="7775"/>
                </a:lnTo>
                <a:lnTo>
                  <a:pt x="4505070" y="8257"/>
                </a:lnTo>
                <a:lnTo>
                  <a:pt x="4492105" y="9635"/>
                </a:lnTo>
                <a:lnTo>
                  <a:pt x="4479607" y="11672"/>
                </a:lnTo>
                <a:lnTo>
                  <a:pt x="4467590" y="14342"/>
                </a:lnTo>
                <a:lnTo>
                  <a:pt x="4455980" y="17811"/>
                </a:lnTo>
                <a:lnTo>
                  <a:pt x="4444686" y="22108"/>
                </a:lnTo>
                <a:lnTo>
                  <a:pt x="4433625" y="27129"/>
                </a:lnTo>
                <a:lnTo>
                  <a:pt x="4422731" y="32724"/>
                </a:lnTo>
                <a:lnTo>
                  <a:pt x="4411954" y="38743"/>
                </a:lnTo>
                <a:lnTo>
                  <a:pt x="4401257" y="44904"/>
                </a:lnTo>
                <a:lnTo>
                  <a:pt x="4390614" y="50806"/>
                </a:lnTo>
                <a:lnTo>
                  <a:pt x="4380005" y="56245"/>
                </a:lnTo>
                <a:lnTo>
                  <a:pt x="4369252" y="60878"/>
                </a:lnTo>
                <a:lnTo>
                  <a:pt x="4358041" y="64160"/>
                </a:lnTo>
                <a:lnTo>
                  <a:pt x="4346241" y="65915"/>
                </a:lnTo>
                <a:lnTo>
                  <a:pt x="4334044" y="66127"/>
                </a:lnTo>
                <a:lnTo>
                  <a:pt x="4321858" y="64757"/>
                </a:lnTo>
                <a:lnTo>
                  <a:pt x="4309924" y="61947"/>
                </a:lnTo>
                <a:lnTo>
                  <a:pt x="4298472" y="57961"/>
                </a:lnTo>
                <a:lnTo>
                  <a:pt x="4287780" y="53078"/>
                </a:lnTo>
                <a:lnTo>
                  <a:pt x="4277925" y="47539"/>
                </a:lnTo>
                <a:lnTo>
                  <a:pt x="4268815" y="41534"/>
                </a:lnTo>
                <a:lnTo>
                  <a:pt x="4260303" y="35205"/>
                </a:lnTo>
                <a:lnTo>
                  <a:pt x="4252234" y="28657"/>
                </a:lnTo>
                <a:lnTo>
                  <a:pt x="4244321" y="22126"/>
                </a:lnTo>
                <a:lnTo>
                  <a:pt x="4236161" y="15966"/>
                </a:lnTo>
                <a:lnTo>
                  <a:pt x="4227550" y="10351"/>
                </a:lnTo>
                <a:lnTo>
                  <a:pt x="4218306" y="5598"/>
                </a:lnTo>
                <a:lnTo>
                  <a:pt x="4208191" y="2236"/>
                </a:lnTo>
                <a:lnTo>
                  <a:pt x="4197165" y="422"/>
                </a:lnTo>
                <a:lnTo>
                  <a:pt x="4185506" y="0"/>
                </a:lnTo>
                <a:lnTo>
                  <a:pt x="4173688" y="698"/>
                </a:lnTo>
                <a:lnTo>
                  <a:pt x="4162002" y="2238"/>
                </a:lnTo>
                <a:lnTo>
                  <a:pt x="4150546" y="4387"/>
                </a:lnTo>
                <a:lnTo>
                  <a:pt x="4139322" y="6966"/>
                </a:lnTo>
                <a:lnTo>
                  <a:pt x="4128291" y="9849"/>
                </a:lnTo>
                <a:lnTo>
                  <a:pt x="4117407" y="13105"/>
                </a:lnTo>
                <a:lnTo>
                  <a:pt x="4106633" y="16976"/>
                </a:lnTo>
                <a:lnTo>
                  <a:pt x="4095936" y="21541"/>
                </a:lnTo>
                <a:lnTo>
                  <a:pt x="4085294" y="26574"/>
                </a:lnTo>
                <a:lnTo>
                  <a:pt x="4074687" y="31645"/>
                </a:lnTo>
                <a:lnTo>
                  <a:pt x="4064106" y="36500"/>
                </a:lnTo>
                <a:lnTo>
                  <a:pt x="4053542" y="41064"/>
                </a:lnTo>
                <a:lnTo>
                  <a:pt x="4042991" y="45355"/>
                </a:lnTo>
                <a:lnTo>
                  <a:pt x="4032447" y="49426"/>
                </a:lnTo>
                <a:lnTo>
                  <a:pt x="4021907" y="53329"/>
                </a:lnTo>
                <a:lnTo>
                  <a:pt x="4011372" y="57110"/>
                </a:lnTo>
                <a:lnTo>
                  <a:pt x="4000834" y="60796"/>
                </a:lnTo>
                <a:lnTo>
                  <a:pt x="3990130" y="64087"/>
                </a:lnTo>
                <a:lnTo>
                  <a:pt x="3978951" y="66385"/>
                </a:lnTo>
                <a:lnTo>
                  <a:pt x="3967172" y="67445"/>
                </a:lnTo>
                <a:lnTo>
                  <a:pt x="3954990" y="67342"/>
                </a:lnTo>
                <a:lnTo>
                  <a:pt x="3942812" y="66285"/>
                </a:lnTo>
                <a:lnTo>
                  <a:pt x="3930886" y="64495"/>
                </a:lnTo>
                <a:lnTo>
                  <a:pt x="3919437" y="62006"/>
                </a:lnTo>
                <a:lnTo>
                  <a:pt x="3908748" y="58666"/>
                </a:lnTo>
                <a:lnTo>
                  <a:pt x="3898886" y="54464"/>
                </a:lnTo>
                <a:lnTo>
                  <a:pt x="3889432" y="49678"/>
                </a:lnTo>
                <a:lnTo>
                  <a:pt x="3879624" y="44774"/>
                </a:lnTo>
                <a:lnTo>
                  <a:pt x="3869063" y="40027"/>
                </a:lnTo>
                <a:lnTo>
                  <a:pt x="3858017" y="35366"/>
                </a:lnTo>
                <a:lnTo>
                  <a:pt x="3847210" y="30476"/>
                </a:lnTo>
                <a:lnTo>
                  <a:pt x="3837037" y="25196"/>
                </a:lnTo>
                <a:lnTo>
                  <a:pt x="3827088" y="19835"/>
                </a:lnTo>
                <a:lnTo>
                  <a:pt x="3816356" y="15069"/>
                </a:lnTo>
                <a:lnTo>
                  <a:pt x="3804323" y="11243"/>
                </a:lnTo>
                <a:lnTo>
                  <a:pt x="3791122" y="8693"/>
                </a:lnTo>
                <a:lnTo>
                  <a:pt x="3777257" y="7888"/>
                </a:lnTo>
                <a:lnTo>
                  <a:pt x="3763111" y="8908"/>
                </a:lnTo>
                <a:lnTo>
                  <a:pt x="3748883" y="11526"/>
                </a:lnTo>
                <a:lnTo>
                  <a:pt x="3734658" y="15410"/>
                </a:lnTo>
                <a:lnTo>
                  <a:pt x="3720465" y="20239"/>
                </a:lnTo>
                <a:lnTo>
                  <a:pt x="3706309" y="25749"/>
                </a:lnTo>
                <a:lnTo>
                  <a:pt x="3692186" y="31738"/>
                </a:lnTo>
                <a:lnTo>
                  <a:pt x="3678092" y="38053"/>
                </a:lnTo>
                <a:lnTo>
                  <a:pt x="3664184" y="44427"/>
                </a:lnTo>
                <a:lnTo>
                  <a:pt x="3650766" y="50480"/>
                </a:lnTo>
                <a:lnTo>
                  <a:pt x="3637957" y="56029"/>
                </a:lnTo>
                <a:lnTo>
                  <a:pt x="3625558" y="60907"/>
                </a:lnTo>
                <a:lnTo>
                  <a:pt x="3613159" y="64885"/>
                </a:lnTo>
                <a:lnTo>
                  <a:pt x="3600522" y="67926"/>
                </a:lnTo>
                <a:lnTo>
                  <a:pt x="3587746" y="69986"/>
                </a:lnTo>
                <a:lnTo>
                  <a:pt x="3575161" y="70927"/>
                </a:lnTo>
                <a:lnTo>
                  <a:pt x="3562953" y="70779"/>
                </a:lnTo>
                <a:lnTo>
                  <a:pt x="3551144" y="69546"/>
                </a:lnTo>
                <a:lnTo>
                  <a:pt x="3539681" y="67123"/>
                </a:lnTo>
                <a:lnTo>
                  <a:pt x="3528490" y="63572"/>
                </a:lnTo>
                <a:lnTo>
                  <a:pt x="3517499" y="59240"/>
                </a:lnTo>
                <a:lnTo>
                  <a:pt x="3506653" y="54648"/>
                </a:lnTo>
                <a:lnTo>
                  <a:pt x="3495908" y="50120"/>
                </a:lnTo>
                <a:lnTo>
                  <a:pt x="3485233" y="45776"/>
                </a:lnTo>
                <a:lnTo>
                  <a:pt x="3474606" y="41632"/>
                </a:lnTo>
                <a:lnTo>
                  <a:pt x="3464011" y="37661"/>
                </a:lnTo>
                <a:lnTo>
                  <a:pt x="3453438" y="33825"/>
                </a:lnTo>
                <a:lnTo>
                  <a:pt x="3442879" y="30088"/>
                </a:lnTo>
                <a:lnTo>
                  <a:pt x="3432326" y="26431"/>
                </a:lnTo>
                <a:lnTo>
                  <a:pt x="3421612" y="23161"/>
                </a:lnTo>
                <a:lnTo>
                  <a:pt x="3410426" y="20876"/>
                </a:lnTo>
                <a:lnTo>
                  <a:pt x="3398642" y="19825"/>
                </a:lnTo>
                <a:lnTo>
                  <a:pt x="3386457" y="19933"/>
                </a:lnTo>
                <a:lnTo>
                  <a:pt x="3374278" y="20995"/>
                </a:lnTo>
                <a:lnTo>
                  <a:pt x="3362345" y="22787"/>
                </a:lnTo>
                <a:lnTo>
                  <a:pt x="3350722" y="25278"/>
                </a:lnTo>
                <a:lnTo>
                  <a:pt x="3339385" y="28619"/>
                </a:lnTo>
                <a:lnTo>
                  <a:pt x="3328278" y="32822"/>
                </a:lnTo>
                <a:lnTo>
                  <a:pt x="3317344" y="37609"/>
                </a:lnTo>
                <a:lnTo>
                  <a:pt x="3306535" y="42513"/>
                </a:lnTo>
                <a:lnTo>
                  <a:pt x="3295816" y="47260"/>
                </a:lnTo>
                <a:lnTo>
                  <a:pt x="3285157" y="51922"/>
                </a:lnTo>
                <a:lnTo>
                  <a:pt x="3274541" y="56811"/>
                </a:lnTo>
                <a:lnTo>
                  <a:pt x="3263949" y="62092"/>
                </a:lnTo>
                <a:lnTo>
                  <a:pt x="3253208" y="67452"/>
                </a:lnTo>
                <a:lnTo>
                  <a:pt x="3242005" y="72218"/>
                </a:lnTo>
                <a:lnTo>
                  <a:pt x="3230205" y="76049"/>
                </a:lnTo>
                <a:lnTo>
                  <a:pt x="3217839" y="78772"/>
                </a:lnTo>
                <a:lnTo>
                  <a:pt x="3205006" y="80226"/>
                </a:lnTo>
                <a:lnTo>
                  <a:pt x="3191826" y="80454"/>
                </a:lnTo>
                <a:lnTo>
                  <a:pt x="3178721" y="79488"/>
                </a:lnTo>
                <a:lnTo>
                  <a:pt x="3166383" y="77253"/>
                </a:lnTo>
                <a:lnTo>
                  <a:pt x="3155120" y="73831"/>
                </a:lnTo>
                <a:lnTo>
                  <a:pt x="3144746" y="69587"/>
                </a:lnTo>
                <a:lnTo>
                  <a:pt x="3134778" y="65055"/>
                </a:lnTo>
                <a:lnTo>
                  <a:pt x="3124882" y="60566"/>
                </a:lnTo>
                <a:lnTo>
                  <a:pt x="3114911" y="56249"/>
                </a:lnTo>
                <a:lnTo>
                  <a:pt x="3104823" y="52124"/>
                </a:lnTo>
                <a:lnTo>
                  <a:pt x="3094618" y="48165"/>
                </a:lnTo>
                <a:lnTo>
                  <a:pt x="3084152" y="44337"/>
                </a:lnTo>
                <a:lnTo>
                  <a:pt x="3073140" y="40605"/>
                </a:lnTo>
                <a:lnTo>
                  <a:pt x="3061478" y="36953"/>
                </a:lnTo>
                <a:lnTo>
                  <a:pt x="3049375" y="33685"/>
                </a:lnTo>
                <a:lnTo>
                  <a:pt x="3037251" y="31402"/>
                </a:lnTo>
                <a:lnTo>
                  <a:pt x="3025356" y="30351"/>
                </a:lnTo>
                <a:lnTo>
                  <a:pt x="3013759" y="30461"/>
                </a:lnTo>
                <a:lnTo>
                  <a:pt x="3002439" y="31523"/>
                </a:lnTo>
                <a:lnTo>
                  <a:pt x="2991343" y="33315"/>
                </a:lnTo>
                <a:lnTo>
                  <a:pt x="2980417" y="35806"/>
                </a:lnTo>
                <a:lnTo>
                  <a:pt x="2969614" y="39147"/>
                </a:lnTo>
                <a:lnTo>
                  <a:pt x="2958897" y="43355"/>
                </a:lnTo>
                <a:lnTo>
                  <a:pt x="2948242" y="48314"/>
                </a:lnTo>
                <a:lnTo>
                  <a:pt x="2937627" y="53868"/>
                </a:lnTo>
                <a:lnTo>
                  <a:pt x="2927036" y="59854"/>
                </a:lnTo>
                <a:lnTo>
                  <a:pt x="2916295" y="65822"/>
                </a:lnTo>
                <a:lnTo>
                  <a:pt x="2905092" y="71064"/>
                </a:lnTo>
                <a:lnTo>
                  <a:pt x="2893293" y="75250"/>
                </a:lnTo>
                <a:lnTo>
                  <a:pt x="2880927" y="78397"/>
                </a:lnTo>
                <a:lnTo>
                  <a:pt x="2868094" y="80675"/>
                </a:lnTo>
                <a:lnTo>
                  <a:pt x="2854905" y="82278"/>
                </a:lnTo>
                <a:lnTo>
                  <a:pt x="2841454" y="83221"/>
                </a:lnTo>
                <a:lnTo>
                  <a:pt x="2827819" y="83338"/>
                </a:lnTo>
                <a:lnTo>
                  <a:pt x="2814059" y="82601"/>
                </a:lnTo>
                <a:lnTo>
                  <a:pt x="2800380" y="80956"/>
                </a:lnTo>
                <a:lnTo>
                  <a:pt x="2787115" y="78248"/>
                </a:lnTo>
                <a:lnTo>
                  <a:pt x="2774414" y="74503"/>
                </a:lnTo>
                <a:lnTo>
                  <a:pt x="2762258" y="70039"/>
                </a:lnTo>
                <a:lnTo>
                  <a:pt x="2750554" y="65358"/>
                </a:lnTo>
                <a:lnTo>
                  <a:pt x="2739197" y="60769"/>
                </a:lnTo>
                <a:lnTo>
                  <a:pt x="2728094" y="56385"/>
                </a:lnTo>
                <a:lnTo>
                  <a:pt x="2717172" y="52215"/>
                </a:lnTo>
                <a:lnTo>
                  <a:pt x="2706371" y="48235"/>
                </a:lnTo>
                <a:lnTo>
                  <a:pt x="2695488" y="44732"/>
                </a:lnTo>
                <a:lnTo>
                  <a:pt x="2684189" y="42284"/>
                </a:lnTo>
                <a:lnTo>
                  <a:pt x="2672330" y="41119"/>
                </a:lnTo>
                <a:lnTo>
                  <a:pt x="2660094" y="41151"/>
                </a:lnTo>
                <a:lnTo>
                  <a:pt x="2647880" y="42160"/>
                </a:lnTo>
                <a:lnTo>
                  <a:pt x="2635924" y="43917"/>
                </a:lnTo>
                <a:lnTo>
                  <a:pt x="2624286" y="46383"/>
                </a:lnTo>
                <a:lnTo>
                  <a:pt x="2612939" y="49708"/>
                </a:lnTo>
                <a:lnTo>
                  <a:pt x="2601825" y="53901"/>
                </a:lnTo>
                <a:lnTo>
                  <a:pt x="2590887" y="58680"/>
                </a:lnTo>
                <a:lnTo>
                  <a:pt x="2580076" y="63580"/>
                </a:lnTo>
                <a:lnTo>
                  <a:pt x="2569354" y="68319"/>
                </a:lnTo>
                <a:lnTo>
                  <a:pt x="2558694" y="72806"/>
                </a:lnTo>
                <a:lnTo>
                  <a:pt x="2548077" y="77045"/>
                </a:lnTo>
                <a:lnTo>
                  <a:pt x="2537484" y="81081"/>
                </a:lnTo>
                <a:lnTo>
                  <a:pt x="2526743" y="84961"/>
                </a:lnTo>
                <a:lnTo>
                  <a:pt x="2515539" y="88727"/>
                </a:lnTo>
                <a:lnTo>
                  <a:pt x="2503740" y="92403"/>
                </a:lnTo>
                <a:lnTo>
                  <a:pt x="2491374" y="95686"/>
                </a:lnTo>
                <a:lnTo>
                  <a:pt x="2478541" y="97980"/>
                </a:lnTo>
                <a:lnTo>
                  <a:pt x="2465355" y="99037"/>
                </a:lnTo>
                <a:lnTo>
                  <a:pt x="2452078" y="98932"/>
                </a:lnTo>
                <a:lnTo>
                  <a:pt x="2439091" y="97873"/>
                </a:lnTo>
                <a:lnTo>
                  <a:pt x="2426575" y="96087"/>
                </a:lnTo>
                <a:lnTo>
                  <a:pt x="2414375" y="93771"/>
                </a:lnTo>
                <a:lnTo>
                  <a:pt x="2402110" y="91079"/>
                </a:lnTo>
                <a:lnTo>
                  <a:pt x="2389558" y="88120"/>
                </a:lnTo>
                <a:lnTo>
                  <a:pt x="2376669" y="84814"/>
                </a:lnTo>
                <a:lnTo>
                  <a:pt x="2363477" y="80909"/>
                </a:lnTo>
                <a:lnTo>
                  <a:pt x="2350042" y="76321"/>
                </a:lnTo>
                <a:lnTo>
                  <a:pt x="2336426" y="71272"/>
                </a:lnTo>
                <a:lnTo>
                  <a:pt x="2322679" y="66191"/>
                </a:lnTo>
                <a:lnTo>
                  <a:pt x="2308840" y="61339"/>
                </a:lnTo>
                <a:lnTo>
                  <a:pt x="2294936" y="57116"/>
                </a:lnTo>
                <a:lnTo>
                  <a:pt x="2280989" y="54118"/>
                </a:lnTo>
                <a:lnTo>
                  <a:pt x="2267017" y="52552"/>
                </a:lnTo>
                <a:lnTo>
                  <a:pt x="2253193" y="52299"/>
                </a:lnTo>
                <a:lnTo>
                  <a:pt x="2239831" y="53110"/>
                </a:lnTo>
                <a:lnTo>
                  <a:pt x="2227065" y="54730"/>
                </a:lnTo>
                <a:lnTo>
                  <a:pt x="2214864" y="57104"/>
                </a:lnTo>
                <a:lnTo>
                  <a:pt x="2203131" y="60366"/>
                </a:lnTo>
                <a:lnTo>
                  <a:pt x="2191755" y="64515"/>
                </a:lnTo>
                <a:lnTo>
                  <a:pt x="2180638" y="69266"/>
                </a:lnTo>
                <a:lnTo>
                  <a:pt x="2169708" y="74147"/>
                </a:lnTo>
                <a:lnTo>
                  <a:pt x="2158905" y="78874"/>
                </a:lnTo>
                <a:lnTo>
                  <a:pt x="2148191" y="83351"/>
                </a:lnTo>
                <a:lnTo>
                  <a:pt x="2137538" y="87585"/>
                </a:lnTo>
                <a:lnTo>
                  <a:pt x="2126926" y="91617"/>
                </a:lnTo>
                <a:lnTo>
                  <a:pt x="2116341" y="95494"/>
                </a:lnTo>
                <a:lnTo>
                  <a:pt x="2105775" y="99258"/>
                </a:lnTo>
                <a:lnTo>
                  <a:pt x="2095222" y="102933"/>
                </a:lnTo>
                <a:lnTo>
                  <a:pt x="2084676" y="106216"/>
                </a:lnTo>
                <a:lnTo>
                  <a:pt x="2074136" y="108509"/>
                </a:lnTo>
                <a:lnTo>
                  <a:pt x="2063596" y="109566"/>
                </a:lnTo>
                <a:lnTo>
                  <a:pt x="2052889" y="109461"/>
                </a:lnTo>
                <a:lnTo>
                  <a:pt x="2041709" y="108402"/>
                </a:lnTo>
                <a:lnTo>
                  <a:pt x="2029930" y="106611"/>
                </a:lnTo>
                <a:lnTo>
                  <a:pt x="2017747" y="104122"/>
                </a:lnTo>
                <a:lnTo>
                  <a:pt x="2005570" y="100781"/>
                </a:lnTo>
                <a:lnTo>
                  <a:pt x="1993633" y="96579"/>
                </a:lnTo>
                <a:lnTo>
                  <a:pt x="1981838" y="91792"/>
                </a:lnTo>
                <a:lnTo>
                  <a:pt x="1969853" y="86888"/>
                </a:lnTo>
                <a:lnTo>
                  <a:pt x="1957498" y="82145"/>
                </a:lnTo>
                <a:lnTo>
                  <a:pt x="1944912" y="77657"/>
                </a:lnTo>
                <a:lnTo>
                  <a:pt x="1932456" y="73416"/>
                </a:lnTo>
                <a:lnTo>
                  <a:pt x="1920324" y="69384"/>
                </a:lnTo>
                <a:lnTo>
                  <a:pt x="1908227" y="65676"/>
                </a:lnTo>
                <a:lnTo>
                  <a:pt x="1895506" y="62559"/>
                </a:lnTo>
                <a:lnTo>
                  <a:pt x="1881848" y="60135"/>
                </a:lnTo>
                <a:lnTo>
                  <a:pt x="1867742" y="58677"/>
                </a:lnTo>
                <a:lnTo>
                  <a:pt x="1854260" y="58680"/>
                </a:lnTo>
                <a:lnTo>
                  <a:pt x="1841966" y="60274"/>
                </a:lnTo>
                <a:lnTo>
                  <a:pt x="1830762" y="63125"/>
                </a:lnTo>
                <a:lnTo>
                  <a:pt x="1820171" y="66640"/>
                </a:lnTo>
                <a:lnTo>
                  <a:pt x="1809829" y="70411"/>
                </a:lnTo>
                <a:lnTo>
                  <a:pt x="1799713" y="74398"/>
                </a:lnTo>
                <a:lnTo>
                  <a:pt x="1790053" y="78826"/>
                </a:lnTo>
                <a:lnTo>
                  <a:pt x="1780950" y="83798"/>
                </a:lnTo>
                <a:lnTo>
                  <a:pt x="1772206" y="89119"/>
                </a:lnTo>
                <a:lnTo>
                  <a:pt x="1763422" y="94391"/>
                </a:lnTo>
                <a:lnTo>
                  <a:pt x="1754359" y="99379"/>
                </a:lnTo>
                <a:lnTo>
                  <a:pt x="1744797" y="103863"/>
                </a:lnTo>
                <a:lnTo>
                  <a:pt x="1734460" y="107570"/>
                </a:lnTo>
                <a:lnTo>
                  <a:pt x="1723278" y="110426"/>
                </a:lnTo>
                <a:lnTo>
                  <a:pt x="1711344" y="112359"/>
                </a:lnTo>
                <a:lnTo>
                  <a:pt x="1698808" y="113215"/>
                </a:lnTo>
                <a:lnTo>
                  <a:pt x="1685822" y="113010"/>
                </a:lnTo>
                <a:lnTo>
                  <a:pt x="1672509" y="111738"/>
                </a:lnTo>
                <a:lnTo>
                  <a:pt x="1658967" y="109289"/>
                </a:lnTo>
                <a:lnTo>
                  <a:pt x="1645265" y="105721"/>
                </a:lnTo>
                <a:lnTo>
                  <a:pt x="1631454" y="101378"/>
                </a:lnTo>
                <a:lnTo>
                  <a:pt x="1617569" y="96778"/>
                </a:lnTo>
                <a:lnTo>
                  <a:pt x="1603634" y="92248"/>
                </a:lnTo>
                <a:lnTo>
                  <a:pt x="1589665" y="88074"/>
                </a:lnTo>
                <a:lnTo>
                  <a:pt x="1575673" y="84576"/>
                </a:lnTo>
                <a:lnTo>
                  <a:pt x="1561670" y="81862"/>
                </a:lnTo>
                <a:lnTo>
                  <a:pt x="1547825" y="80023"/>
                </a:lnTo>
                <a:lnTo>
                  <a:pt x="1534449" y="79230"/>
                </a:lnTo>
                <a:lnTo>
                  <a:pt x="1521674" y="79478"/>
                </a:lnTo>
                <a:lnTo>
                  <a:pt x="1509467" y="80778"/>
                </a:lnTo>
                <a:lnTo>
                  <a:pt x="1497730" y="83246"/>
                </a:lnTo>
                <a:lnTo>
                  <a:pt x="1486351" y="86826"/>
                </a:lnTo>
                <a:lnTo>
                  <a:pt x="1475233" y="91178"/>
                </a:lnTo>
                <a:lnTo>
                  <a:pt x="1464301" y="95784"/>
                </a:lnTo>
                <a:lnTo>
                  <a:pt x="1453493" y="100317"/>
                </a:lnTo>
                <a:lnTo>
                  <a:pt x="1442606" y="104494"/>
                </a:lnTo>
                <a:lnTo>
                  <a:pt x="1431304" y="107993"/>
                </a:lnTo>
                <a:lnTo>
                  <a:pt x="1419438" y="110713"/>
                </a:lnTo>
                <a:lnTo>
                  <a:pt x="1407028" y="112726"/>
                </a:lnTo>
                <a:lnTo>
                  <a:pt x="1394165" y="114167"/>
                </a:lnTo>
                <a:lnTo>
                  <a:pt x="1380956" y="115169"/>
                </a:lnTo>
                <a:lnTo>
                  <a:pt x="1367492" y="115521"/>
                </a:lnTo>
                <a:lnTo>
                  <a:pt x="1353847" y="114702"/>
                </a:lnTo>
                <a:lnTo>
                  <a:pt x="1340082" y="112524"/>
                </a:lnTo>
                <a:lnTo>
                  <a:pt x="1326398" y="109265"/>
                </a:lnTo>
                <a:lnTo>
                  <a:pt x="1313131" y="105468"/>
                </a:lnTo>
                <a:lnTo>
                  <a:pt x="1300428" y="101508"/>
                </a:lnTo>
                <a:lnTo>
                  <a:pt x="1288270" y="97563"/>
                </a:lnTo>
                <a:lnTo>
                  <a:pt x="1276566" y="93695"/>
                </a:lnTo>
                <a:lnTo>
                  <a:pt x="1265204" y="89917"/>
                </a:lnTo>
                <a:lnTo>
                  <a:pt x="1253928" y="86382"/>
                </a:lnTo>
                <a:lnTo>
                  <a:pt x="1242357" y="83380"/>
                </a:lnTo>
                <a:lnTo>
                  <a:pt x="1230311" y="81030"/>
                </a:lnTo>
                <a:lnTo>
                  <a:pt x="1217949" y="79452"/>
                </a:lnTo>
                <a:lnTo>
                  <a:pt x="1205650" y="78841"/>
                </a:lnTo>
                <a:lnTo>
                  <a:pt x="1193637" y="79215"/>
                </a:lnTo>
                <a:lnTo>
                  <a:pt x="1181960" y="80601"/>
                </a:lnTo>
                <a:lnTo>
                  <a:pt x="1170587" y="83126"/>
                </a:lnTo>
                <a:lnTo>
                  <a:pt x="1159451" y="86742"/>
                </a:lnTo>
                <a:lnTo>
                  <a:pt x="1148328" y="90947"/>
                </a:lnTo>
                <a:lnTo>
                  <a:pt x="1136861" y="94922"/>
                </a:lnTo>
                <a:lnTo>
                  <a:pt x="1124881" y="98214"/>
                </a:lnTo>
                <a:lnTo>
                  <a:pt x="1112392" y="100573"/>
                </a:lnTo>
                <a:lnTo>
                  <a:pt x="1099476" y="101781"/>
                </a:lnTo>
                <a:lnTo>
                  <a:pt x="1086231" y="101849"/>
                </a:lnTo>
                <a:lnTo>
                  <a:pt x="1072743" y="100946"/>
                </a:lnTo>
                <a:lnTo>
                  <a:pt x="1059083" y="99284"/>
                </a:lnTo>
                <a:lnTo>
                  <a:pt x="1045306" y="97062"/>
                </a:lnTo>
                <a:lnTo>
                  <a:pt x="1031615" y="94437"/>
                </a:lnTo>
                <a:lnTo>
                  <a:pt x="1018342" y="91531"/>
                </a:lnTo>
                <a:lnTo>
                  <a:pt x="1005636" y="88431"/>
                </a:lnTo>
                <a:lnTo>
                  <a:pt x="993477" y="85197"/>
                </a:lnTo>
                <a:lnTo>
                  <a:pt x="981771" y="81873"/>
                </a:lnTo>
                <a:lnTo>
                  <a:pt x="970408" y="78492"/>
                </a:lnTo>
                <a:lnTo>
                  <a:pt x="959131" y="75239"/>
                </a:lnTo>
                <a:lnTo>
                  <a:pt x="947560" y="72433"/>
                </a:lnTo>
                <a:lnTo>
                  <a:pt x="935514" y="70224"/>
                </a:lnTo>
                <a:lnTo>
                  <a:pt x="923151" y="68910"/>
                </a:lnTo>
                <a:lnTo>
                  <a:pt x="910852" y="69011"/>
                </a:lnTo>
                <a:lnTo>
                  <a:pt x="898834" y="70674"/>
                </a:lnTo>
                <a:lnTo>
                  <a:pt x="886985" y="73742"/>
                </a:lnTo>
                <a:lnTo>
                  <a:pt x="874963" y="77935"/>
                </a:lnTo>
                <a:lnTo>
                  <a:pt x="862579" y="82970"/>
                </a:lnTo>
                <a:lnTo>
                  <a:pt x="849803" y="88450"/>
                </a:lnTo>
                <a:lnTo>
                  <a:pt x="836688" y="93886"/>
                </a:lnTo>
                <a:lnTo>
                  <a:pt x="823305" y="99009"/>
                </a:lnTo>
                <a:lnTo>
                  <a:pt x="809723" y="103428"/>
                </a:lnTo>
                <a:lnTo>
                  <a:pt x="796000" y="106566"/>
                </a:lnTo>
                <a:lnTo>
                  <a:pt x="782176" y="108229"/>
                </a:lnTo>
                <a:lnTo>
                  <a:pt x="768283" y="108549"/>
                </a:lnTo>
                <a:lnTo>
                  <a:pt x="754343" y="107784"/>
                </a:lnTo>
                <a:lnTo>
                  <a:pt x="740375" y="106199"/>
                </a:lnTo>
                <a:lnTo>
                  <a:pt x="726554" y="104019"/>
                </a:lnTo>
                <a:lnTo>
                  <a:pt x="713194" y="101419"/>
                </a:lnTo>
                <a:lnTo>
                  <a:pt x="700420" y="98532"/>
                </a:lnTo>
                <a:lnTo>
                  <a:pt x="687876" y="95612"/>
                </a:lnTo>
                <a:lnTo>
                  <a:pt x="674846" y="93033"/>
                </a:lnTo>
                <a:lnTo>
                  <a:pt x="660977" y="90974"/>
                </a:lnTo>
                <a:lnTo>
                  <a:pt x="646729" y="89762"/>
                </a:lnTo>
                <a:lnTo>
                  <a:pt x="633150" y="89931"/>
                </a:lnTo>
                <a:lnTo>
                  <a:pt x="620791" y="91640"/>
                </a:lnTo>
                <a:lnTo>
                  <a:pt x="609544" y="94738"/>
                </a:lnTo>
                <a:lnTo>
                  <a:pt x="598924" y="98951"/>
                </a:lnTo>
                <a:lnTo>
                  <a:pt x="588553" y="104000"/>
                </a:lnTo>
                <a:lnTo>
                  <a:pt x="578079" y="109489"/>
                </a:lnTo>
                <a:lnTo>
                  <a:pt x="567113" y="114931"/>
                </a:lnTo>
                <a:lnTo>
                  <a:pt x="555502" y="120058"/>
                </a:lnTo>
                <a:lnTo>
                  <a:pt x="543277" y="124480"/>
                </a:lnTo>
                <a:lnTo>
                  <a:pt x="530545" y="127619"/>
                </a:lnTo>
                <a:lnTo>
                  <a:pt x="517426" y="129283"/>
                </a:lnTo>
                <a:lnTo>
                  <a:pt x="504025" y="129604"/>
                </a:lnTo>
                <a:lnTo>
                  <a:pt x="490423" y="128839"/>
                </a:lnTo>
                <a:lnTo>
                  <a:pt x="476677" y="127259"/>
                </a:lnTo>
                <a:lnTo>
                  <a:pt x="462667" y="125253"/>
                </a:lnTo>
                <a:lnTo>
                  <a:pt x="448116" y="123301"/>
                </a:lnTo>
                <a:lnTo>
                  <a:pt x="432924" y="121667"/>
                </a:lnTo>
                <a:lnTo>
                  <a:pt x="417467" y="120574"/>
                </a:lnTo>
                <a:lnTo>
                  <a:pt x="402470" y="120290"/>
                </a:lnTo>
                <a:lnTo>
                  <a:pt x="388315" y="120883"/>
                </a:lnTo>
                <a:lnTo>
                  <a:pt x="375200" y="122417"/>
                </a:lnTo>
                <a:lnTo>
                  <a:pt x="363311" y="125042"/>
                </a:lnTo>
                <a:lnTo>
                  <a:pt x="352608" y="128728"/>
                </a:lnTo>
                <a:lnTo>
                  <a:pt x="342742" y="133150"/>
                </a:lnTo>
                <a:lnTo>
                  <a:pt x="333180" y="137803"/>
                </a:lnTo>
                <a:lnTo>
                  <a:pt x="323581" y="142367"/>
                </a:lnTo>
                <a:lnTo>
                  <a:pt x="313486" y="146565"/>
                </a:lnTo>
                <a:lnTo>
                  <a:pt x="302256" y="150079"/>
                </a:lnTo>
                <a:lnTo>
                  <a:pt x="289666" y="152804"/>
                </a:lnTo>
                <a:lnTo>
                  <a:pt x="276141" y="154650"/>
                </a:lnTo>
                <a:lnTo>
                  <a:pt x="262532" y="155447"/>
                </a:lnTo>
                <a:lnTo>
                  <a:pt x="249346" y="155207"/>
                </a:lnTo>
                <a:lnTo>
                  <a:pt x="236733" y="154082"/>
                </a:lnTo>
                <a:lnTo>
                  <a:pt x="224657" y="152264"/>
                </a:lnTo>
                <a:lnTo>
                  <a:pt x="213014" y="149942"/>
                </a:lnTo>
                <a:lnTo>
                  <a:pt x="201534" y="147589"/>
                </a:lnTo>
                <a:lnTo>
                  <a:pt x="189819" y="145929"/>
                </a:lnTo>
                <a:lnTo>
                  <a:pt x="177669" y="145296"/>
                </a:lnTo>
                <a:lnTo>
                  <a:pt x="165065" y="145518"/>
                </a:lnTo>
                <a:lnTo>
                  <a:pt x="152071" y="146123"/>
                </a:lnTo>
                <a:lnTo>
                  <a:pt x="138773" y="146786"/>
                </a:lnTo>
                <a:lnTo>
                  <a:pt x="125249" y="147364"/>
                </a:lnTo>
                <a:lnTo>
                  <a:pt x="111565" y="147818"/>
                </a:lnTo>
                <a:lnTo>
                  <a:pt x="97768" y="148160"/>
                </a:lnTo>
                <a:lnTo>
                  <a:pt x="83894" y="148574"/>
                </a:lnTo>
                <a:lnTo>
                  <a:pt x="69966" y="149392"/>
                </a:lnTo>
                <a:lnTo>
                  <a:pt x="56020" y="150757"/>
                </a:lnTo>
                <a:lnTo>
                  <a:pt x="42675" y="152499"/>
                </a:lnTo>
                <a:lnTo>
                  <a:pt x="29814" y="154389"/>
                </a:lnTo>
                <a:lnTo>
                  <a:pt x="16308" y="156595"/>
                </a:lnTo>
                <a:lnTo>
                  <a:pt x="0" y="15945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1150862" y="1337119"/>
            <a:ext cx="2534113" cy="749756"/>
            <a:chOff x="1150862" y="1337119"/>
            <a:chExt cx="2534113" cy="749756"/>
          </a:xfrm>
        </p:grpSpPr>
        <p:sp>
          <p:nvSpPr>
            <p:cNvPr id="30" name="Freeform 29"/>
            <p:cNvSpPr/>
            <p:nvPr/>
          </p:nvSpPr>
          <p:spPr>
            <a:xfrm>
              <a:off x="1150862" y="1467947"/>
              <a:ext cx="249429" cy="469297"/>
            </a:xfrm>
            <a:custGeom>
              <a:avLst/>
              <a:gdLst/>
              <a:ahLst/>
              <a:cxnLst/>
              <a:rect l="0" t="0" r="0" b="0"/>
              <a:pathLst>
                <a:path w="249429" h="469297">
                  <a:moveTo>
                    <a:pt x="112557" y="27099"/>
                  </a:moveTo>
                  <a:lnTo>
                    <a:pt x="109623" y="35901"/>
                  </a:lnTo>
                  <a:lnTo>
                    <a:pt x="106841" y="44247"/>
                  </a:lnTo>
                  <a:lnTo>
                    <a:pt x="103942" y="52951"/>
                  </a:lnTo>
                  <a:lnTo>
                    <a:pt x="100901" y="62244"/>
                  </a:lnTo>
                  <a:lnTo>
                    <a:pt x="97736" y="72387"/>
                  </a:lnTo>
                  <a:lnTo>
                    <a:pt x="94472" y="83428"/>
                  </a:lnTo>
                  <a:lnTo>
                    <a:pt x="91134" y="95095"/>
                  </a:lnTo>
                  <a:lnTo>
                    <a:pt x="87743" y="106917"/>
                  </a:lnTo>
                  <a:lnTo>
                    <a:pt x="84314" y="118615"/>
                  </a:lnTo>
                  <a:lnTo>
                    <a:pt x="80860" y="130418"/>
                  </a:lnTo>
                  <a:lnTo>
                    <a:pt x="77387" y="142940"/>
                  </a:lnTo>
                  <a:lnTo>
                    <a:pt x="73907" y="156479"/>
                  </a:lnTo>
                  <a:lnTo>
                    <a:pt x="70587" y="171013"/>
                  </a:lnTo>
                  <a:lnTo>
                    <a:pt x="67737" y="186381"/>
                  </a:lnTo>
                  <a:lnTo>
                    <a:pt x="65484" y="202381"/>
                  </a:lnTo>
                  <a:lnTo>
                    <a:pt x="63632" y="218515"/>
                  </a:lnTo>
                  <a:lnTo>
                    <a:pt x="61774" y="234033"/>
                  </a:lnTo>
                  <a:lnTo>
                    <a:pt x="59669" y="248585"/>
                  </a:lnTo>
                  <a:lnTo>
                    <a:pt x="57254" y="262490"/>
                  </a:lnTo>
                  <a:lnTo>
                    <a:pt x="54554" y="276513"/>
                  </a:lnTo>
                  <a:lnTo>
                    <a:pt x="51618" y="291098"/>
                  </a:lnTo>
                  <a:lnTo>
                    <a:pt x="48341" y="306185"/>
                  </a:lnTo>
                  <a:lnTo>
                    <a:pt x="44463" y="321400"/>
                  </a:lnTo>
                  <a:lnTo>
                    <a:pt x="39896" y="336492"/>
                  </a:lnTo>
                  <a:lnTo>
                    <a:pt x="34864" y="351373"/>
                  </a:lnTo>
                  <a:lnTo>
                    <a:pt x="29794" y="366044"/>
                  </a:lnTo>
                  <a:lnTo>
                    <a:pt x="24946" y="380540"/>
                  </a:lnTo>
                  <a:lnTo>
                    <a:pt x="20556" y="394900"/>
                  </a:lnTo>
                  <a:lnTo>
                    <a:pt x="16913" y="409162"/>
                  </a:lnTo>
                  <a:lnTo>
                    <a:pt x="14082" y="423323"/>
                  </a:lnTo>
                  <a:lnTo>
                    <a:pt x="11470" y="436273"/>
                  </a:lnTo>
                  <a:lnTo>
                    <a:pt x="8250" y="444468"/>
                  </a:lnTo>
                  <a:lnTo>
                    <a:pt x="4880" y="445759"/>
                  </a:lnTo>
                  <a:lnTo>
                    <a:pt x="2246" y="441922"/>
                  </a:lnTo>
                  <a:lnTo>
                    <a:pt x="583" y="434844"/>
                  </a:lnTo>
                  <a:lnTo>
                    <a:pt x="0" y="425977"/>
                  </a:lnTo>
                  <a:lnTo>
                    <a:pt x="431" y="416203"/>
                  </a:lnTo>
                  <a:lnTo>
                    <a:pt x="1542" y="405829"/>
                  </a:lnTo>
                  <a:lnTo>
                    <a:pt x="2831" y="394780"/>
                  </a:lnTo>
                  <a:lnTo>
                    <a:pt x="4000" y="383034"/>
                  </a:lnTo>
                  <a:lnTo>
                    <a:pt x="5107" y="370512"/>
                  </a:lnTo>
                  <a:lnTo>
                    <a:pt x="6458" y="357031"/>
                  </a:lnTo>
                  <a:lnTo>
                    <a:pt x="8219" y="342583"/>
                  </a:lnTo>
                  <a:lnTo>
                    <a:pt x="10403" y="327301"/>
                  </a:lnTo>
                  <a:lnTo>
                    <a:pt x="12948" y="311364"/>
                  </a:lnTo>
                  <a:lnTo>
                    <a:pt x="15775" y="294944"/>
                  </a:lnTo>
                  <a:lnTo>
                    <a:pt x="18809" y="278343"/>
                  </a:lnTo>
                  <a:lnTo>
                    <a:pt x="21992" y="261971"/>
                  </a:lnTo>
                  <a:lnTo>
                    <a:pt x="25279" y="246035"/>
                  </a:lnTo>
                  <a:lnTo>
                    <a:pt x="28638" y="230554"/>
                  </a:lnTo>
                  <a:lnTo>
                    <a:pt x="32045" y="215465"/>
                  </a:lnTo>
                  <a:lnTo>
                    <a:pt x="35487" y="200683"/>
                  </a:lnTo>
                  <a:lnTo>
                    <a:pt x="38950" y="186127"/>
                  </a:lnTo>
                  <a:lnTo>
                    <a:pt x="42429" y="171732"/>
                  </a:lnTo>
                  <a:lnTo>
                    <a:pt x="45918" y="157451"/>
                  </a:lnTo>
                  <a:lnTo>
                    <a:pt x="49414" y="143249"/>
                  </a:lnTo>
                  <a:lnTo>
                    <a:pt x="52914" y="129100"/>
                  </a:lnTo>
                  <a:lnTo>
                    <a:pt x="56417" y="114983"/>
                  </a:lnTo>
                  <a:lnTo>
                    <a:pt x="59923" y="100722"/>
                  </a:lnTo>
                  <a:lnTo>
                    <a:pt x="63430" y="86002"/>
                  </a:lnTo>
                  <a:lnTo>
                    <a:pt x="66937" y="70698"/>
                  </a:lnTo>
                  <a:lnTo>
                    <a:pt x="70446" y="55165"/>
                  </a:lnTo>
                  <a:lnTo>
                    <a:pt x="73954" y="40117"/>
                  </a:lnTo>
                  <a:lnTo>
                    <a:pt x="77473" y="25950"/>
                  </a:lnTo>
                  <a:lnTo>
                    <a:pt x="81327" y="13678"/>
                  </a:lnTo>
                  <a:lnTo>
                    <a:pt x="86133" y="5015"/>
                  </a:lnTo>
                  <a:lnTo>
                    <a:pt x="92140" y="572"/>
                  </a:lnTo>
                  <a:lnTo>
                    <a:pt x="98955" y="0"/>
                  </a:lnTo>
                  <a:lnTo>
                    <a:pt x="105761" y="2565"/>
                  </a:lnTo>
                  <a:lnTo>
                    <a:pt x="112075" y="7505"/>
                  </a:lnTo>
                  <a:lnTo>
                    <a:pt x="117771" y="14170"/>
                  </a:lnTo>
                  <a:lnTo>
                    <a:pt x="122896" y="22055"/>
                  </a:lnTo>
                  <a:lnTo>
                    <a:pt x="127562" y="30793"/>
                  </a:lnTo>
                  <a:lnTo>
                    <a:pt x="131881" y="40280"/>
                  </a:lnTo>
                  <a:lnTo>
                    <a:pt x="135950" y="50640"/>
                  </a:lnTo>
                  <a:lnTo>
                    <a:pt x="139841" y="61868"/>
                  </a:lnTo>
                  <a:lnTo>
                    <a:pt x="143610" y="73682"/>
                  </a:lnTo>
                  <a:lnTo>
                    <a:pt x="147295" y="85612"/>
                  </a:lnTo>
                  <a:lnTo>
                    <a:pt x="150927" y="97388"/>
                  </a:lnTo>
                  <a:lnTo>
                    <a:pt x="154689" y="109245"/>
                  </a:lnTo>
                  <a:lnTo>
                    <a:pt x="158900" y="121804"/>
                  </a:lnTo>
                  <a:lnTo>
                    <a:pt x="163693" y="135373"/>
                  </a:lnTo>
                  <a:lnTo>
                    <a:pt x="168879" y="150098"/>
                  </a:lnTo>
                  <a:lnTo>
                    <a:pt x="174053" y="166125"/>
                  </a:lnTo>
                  <a:lnTo>
                    <a:pt x="178975" y="183391"/>
                  </a:lnTo>
                  <a:lnTo>
                    <a:pt x="183585" y="201529"/>
                  </a:lnTo>
                  <a:lnTo>
                    <a:pt x="187907" y="219996"/>
                  </a:lnTo>
                  <a:lnTo>
                    <a:pt x="191998" y="238441"/>
                  </a:lnTo>
                  <a:lnTo>
                    <a:pt x="195914" y="256400"/>
                  </a:lnTo>
                  <a:lnTo>
                    <a:pt x="199705" y="273232"/>
                  </a:lnTo>
                  <a:lnTo>
                    <a:pt x="203406" y="288704"/>
                  </a:lnTo>
                  <a:lnTo>
                    <a:pt x="207046" y="303076"/>
                  </a:lnTo>
                  <a:lnTo>
                    <a:pt x="210644" y="316890"/>
                  </a:lnTo>
                  <a:lnTo>
                    <a:pt x="214213" y="330520"/>
                  </a:lnTo>
                  <a:lnTo>
                    <a:pt x="217762" y="343982"/>
                  </a:lnTo>
                  <a:lnTo>
                    <a:pt x="221298" y="357036"/>
                  </a:lnTo>
                  <a:lnTo>
                    <a:pt x="224825" y="369564"/>
                  </a:lnTo>
                  <a:lnTo>
                    <a:pt x="228347" y="381588"/>
                  </a:lnTo>
                  <a:lnTo>
                    <a:pt x="231864" y="393196"/>
                  </a:lnTo>
                  <a:lnTo>
                    <a:pt x="235375" y="404480"/>
                  </a:lnTo>
                  <a:lnTo>
                    <a:pt x="238727" y="415459"/>
                  </a:lnTo>
                  <a:lnTo>
                    <a:pt x="241955" y="427356"/>
                  </a:lnTo>
                  <a:lnTo>
                    <a:pt x="245341" y="443455"/>
                  </a:lnTo>
                  <a:lnTo>
                    <a:pt x="249428" y="4692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21305" y="1804973"/>
              <a:ext cx="136872" cy="16458"/>
            </a:xfrm>
            <a:custGeom>
              <a:avLst/>
              <a:gdLst/>
              <a:ahLst/>
              <a:cxnLst/>
              <a:rect l="0" t="0" r="0" b="0"/>
              <a:pathLst>
                <a:path w="136872" h="16458">
                  <a:moveTo>
                    <a:pt x="136871" y="16457"/>
                  </a:moveTo>
                  <a:lnTo>
                    <a:pt x="128002" y="10723"/>
                  </a:lnTo>
                  <a:lnTo>
                    <a:pt x="119015" y="6439"/>
                  </a:lnTo>
                  <a:lnTo>
                    <a:pt x="109025" y="3238"/>
                  </a:lnTo>
                  <a:lnTo>
                    <a:pt x="98217" y="1049"/>
                  </a:lnTo>
                  <a:lnTo>
                    <a:pt x="87054" y="0"/>
                  </a:lnTo>
                  <a:lnTo>
                    <a:pt x="75848" y="54"/>
                  </a:lnTo>
                  <a:lnTo>
                    <a:pt x="64611" y="885"/>
                  </a:lnTo>
                  <a:lnTo>
                    <a:pt x="51712" y="2052"/>
                  </a:lnTo>
                  <a:lnTo>
                    <a:pt x="32669" y="3656"/>
                  </a:lnTo>
                  <a:lnTo>
                    <a:pt x="0" y="5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95267" y="1677101"/>
              <a:ext cx="138985" cy="409774"/>
            </a:xfrm>
            <a:custGeom>
              <a:avLst/>
              <a:gdLst/>
              <a:ahLst/>
              <a:cxnLst/>
              <a:rect l="0" t="0" r="0" b="0"/>
              <a:pathLst>
                <a:path w="138985" h="409774">
                  <a:moveTo>
                    <a:pt x="31406" y="165386"/>
                  </a:moveTo>
                  <a:lnTo>
                    <a:pt x="31406" y="179988"/>
                  </a:lnTo>
                  <a:lnTo>
                    <a:pt x="31406" y="193259"/>
                  </a:lnTo>
                  <a:lnTo>
                    <a:pt x="31411" y="206464"/>
                  </a:lnTo>
                  <a:lnTo>
                    <a:pt x="31584" y="219979"/>
                  </a:lnTo>
                  <a:lnTo>
                    <a:pt x="32232" y="234136"/>
                  </a:lnTo>
                  <a:lnTo>
                    <a:pt x="33480" y="249043"/>
                  </a:lnTo>
                  <a:lnTo>
                    <a:pt x="35133" y="264634"/>
                  </a:lnTo>
                  <a:lnTo>
                    <a:pt x="36781" y="280780"/>
                  </a:lnTo>
                  <a:lnTo>
                    <a:pt x="38189" y="297345"/>
                  </a:lnTo>
                  <a:lnTo>
                    <a:pt x="39454" y="314213"/>
                  </a:lnTo>
                  <a:lnTo>
                    <a:pt x="40911" y="331296"/>
                  </a:lnTo>
                  <a:lnTo>
                    <a:pt x="42733" y="348518"/>
                  </a:lnTo>
                  <a:lnTo>
                    <a:pt x="44618" y="365507"/>
                  </a:lnTo>
                  <a:lnTo>
                    <a:pt x="45897" y="381615"/>
                  </a:lnTo>
                  <a:lnTo>
                    <a:pt x="46216" y="396473"/>
                  </a:lnTo>
                  <a:lnTo>
                    <a:pt x="44812" y="407088"/>
                  </a:lnTo>
                  <a:lnTo>
                    <a:pt x="41588" y="409773"/>
                  </a:lnTo>
                  <a:lnTo>
                    <a:pt x="37992" y="405785"/>
                  </a:lnTo>
                  <a:lnTo>
                    <a:pt x="34466" y="397189"/>
                  </a:lnTo>
                  <a:lnTo>
                    <a:pt x="31013" y="385872"/>
                  </a:lnTo>
                  <a:lnTo>
                    <a:pt x="27585" y="373499"/>
                  </a:lnTo>
                  <a:lnTo>
                    <a:pt x="24155" y="361007"/>
                  </a:lnTo>
                  <a:lnTo>
                    <a:pt x="20710" y="348289"/>
                  </a:lnTo>
                  <a:lnTo>
                    <a:pt x="17250" y="334514"/>
                  </a:lnTo>
                  <a:lnTo>
                    <a:pt x="13782" y="319271"/>
                  </a:lnTo>
                  <a:lnTo>
                    <a:pt x="10471" y="302753"/>
                  </a:lnTo>
                  <a:lnTo>
                    <a:pt x="7627" y="285504"/>
                  </a:lnTo>
                  <a:lnTo>
                    <a:pt x="5384" y="267925"/>
                  </a:lnTo>
                  <a:lnTo>
                    <a:pt x="3708" y="250068"/>
                  </a:lnTo>
                  <a:lnTo>
                    <a:pt x="2501" y="231721"/>
                  </a:lnTo>
                  <a:lnTo>
                    <a:pt x="1651" y="212794"/>
                  </a:lnTo>
                  <a:lnTo>
                    <a:pt x="1062" y="193492"/>
                  </a:lnTo>
                  <a:lnTo>
                    <a:pt x="659" y="174221"/>
                  </a:lnTo>
                  <a:lnTo>
                    <a:pt x="385" y="155221"/>
                  </a:lnTo>
                  <a:lnTo>
                    <a:pt x="199" y="136716"/>
                  </a:lnTo>
                  <a:lnTo>
                    <a:pt x="74" y="118983"/>
                  </a:lnTo>
                  <a:lnTo>
                    <a:pt x="0" y="102097"/>
                  </a:lnTo>
                  <a:lnTo>
                    <a:pt x="289" y="86131"/>
                  </a:lnTo>
                  <a:lnTo>
                    <a:pt x="1548" y="71241"/>
                  </a:lnTo>
                  <a:lnTo>
                    <a:pt x="4029" y="57410"/>
                  </a:lnTo>
                  <a:lnTo>
                    <a:pt x="7663" y="44646"/>
                  </a:lnTo>
                  <a:lnTo>
                    <a:pt x="12245" y="33058"/>
                  </a:lnTo>
                  <a:lnTo>
                    <a:pt x="17559" y="22607"/>
                  </a:lnTo>
                  <a:lnTo>
                    <a:pt x="23736" y="13604"/>
                  </a:lnTo>
                  <a:lnTo>
                    <a:pt x="31239" y="6759"/>
                  </a:lnTo>
                  <a:lnTo>
                    <a:pt x="40202" y="2273"/>
                  </a:lnTo>
                  <a:lnTo>
                    <a:pt x="50152" y="58"/>
                  </a:lnTo>
                  <a:lnTo>
                    <a:pt x="60216" y="0"/>
                  </a:lnTo>
                  <a:lnTo>
                    <a:pt x="69871" y="1812"/>
                  </a:lnTo>
                  <a:lnTo>
                    <a:pt x="78962" y="5110"/>
                  </a:lnTo>
                  <a:lnTo>
                    <a:pt x="87521" y="9524"/>
                  </a:lnTo>
                  <a:lnTo>
                    <a:pt x="95641" y="14754"/>
                  </a:lnTo>
                  <a:lnTo>
                    <a:pt x="103263" y="20889"/>
                  </a:lnTo>
                  <a:lnTo>
                    <a:pt x="110170" y="28370"/>
                  </a:lnTo>
                  <a:lnTo>
                    <a:pt x="116303" y="37327"/>
                  </a:lnTo>
                  <a:lnTo>
                    <a:pt x="121746" y="47445"/>
                  </a:lnTo>
                  <a:lnTo>
                    <a:pt x="126637" y="58154"/>
                  </a:lnTo>
                  <a:lnTo>
                    <a:pt x="131104" y="69061"/>
                  </a:lnTo>
                  <a:lnTo>
                    <a:pt x="134936" y="79977"/>
                  </a:lnTo>
                  <a:lnTo>
                    <a:pt x="137604" y="90832"/>
                  </a:lnTo>
                  <a:lnTo>
                    <a:pt x="138917" y="101612"/>
                  </a:lnTo>
                  <a:lnTo>
                    <a:pt x="138984" y="112325"/>
                  </a:lnTo>
                  <a:lnTo>
                    <a:pt x="138042" y="122985"/>
                  </a:lnTo>
                  <a:lnTo>
                    <a:pt x="136325" y="133596"/>
                  </a:lnTo>
                  <a:lnTo>
                    <a:pt x="133715" y="143842"/>
                  </a:lnTo>
                  <a:lnTo>
                    <a:pt x="129761" y="153117"/>
                  </a:lnTo>
                  <a:lnTo>
                    <a:pt x="124325" y="161168"/>
                  </a:lnTo>
                  <a:lnTo>
                    <a:pt x="117555" y="168065"/>
                  </a:lnTo>
                  <a:lnTo>
                    <a:pt x="109716" y="174014"/>
                  </a:lnTo>
                  <a:lnTo>
                    <a:pt x="101072" y="179235"/>
                  </a:lnTo>
                  <a:lnTo>
                    <a:pt x="91723" y="183774"/>
                  </a:lnTo>
                  <a:lnTo>
                    <a:pt x="80377" y="187944"/>
                  </a:lnTo>
                  <a:lnTo>
                    <a:pt x="62687" y="192115"/>
                  </a:lnTo>
                  <a:lnTo>
                    <a:pt x="31406" y="1969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95129" y="1652974"/>
              <a:ext cx="126343" cy="203724"/>
            </a:xfrm>
            <a:custGeom>
              <a:avLst/>
              <a:gdLst/>
              <a:ahLst/>
              <a:cxnLst/>
              <a:rect l="0" t="0" r="0" b="0"/>
              <a:pathLst>
                <a:path w="126343" h="203724">
                  <a:moveTo>
                    <a:pt x="0" y="73699"/>
                  </a:moveTo>
                  <a:lnTo>
                    <a:pt x="67" y="85367"/>
                  </a:lnTo>
                  <a:lnTo>
                    <a:pt x="707" y="95856"/>
                  </a:lnTo>
                  <a:lnTo>
                    <a:pt x="2004" y="106158"/>
                  </a:lnTo>
                  <a:lnTo>
                    <a:pt x="3864" y="116459"/>
                  </a:lnTo>
                  <a:lnTo>
                    <a:pt x="6180" y="126803"/>
                  </a:lnTo>
                  <a:lnTo>
                    <a:pt x="8847" y="137192"/>
                  </a:lnTo>
                  <a:lnTo>
                    <a:pt x="11770" y="147621"/>
                  </a:lnTo>
                  <a:lnTo>
                    <a:pt x="14877" y="158079"/>
                  </a:lnTo>
                  <a:lnTo>
                    <a:pt x="18117" y="168554"/>
                  </a:lnTo>
                  <a:lnTo>
                    <a:pt x="21614" y="178876"/>
                  </a:lnTo>
                  <a:lnTo>
                    <a:pt x="25647" y="188733"/>
                  </a:lnTo>
                  <a:lnTo>
                    <a:pt x="30301" y="197915"/>
                  </a:lnTo>
                  <a:lnTo>
                    <a:pt x="34643" y="203723"/>
                  </a:lnTo>
                  <a:lnTo>
                    <a:pt x="36880" y="203476"/>
                  </a:lnTo>
                  <a:lnTo>
                    <a:pt x="36402" y="199232"/>
                  </a:lnTo>
                  <a:lnTo>
                    <a:pt x="33915" y="192662"/>
                  </a:lnTo>
                  <a:lnTo>
                    <a:pt x="30406" y="184676"/>
                  </a:lnTo>
                  <a:lnTo>
                    <a:pt x="26521" y="175790"/>
                  </a:lnTo>
                  <a:lnTo>
                    <a:pt x="22732" y="165996"/>
                  </a:lnTo>
                  <a:lnTo>
                    <a:pt x="19470" y="154882"/>
                  </a:lnTo>
                  <a:lnTo>
                    <a:pt x="16896" y="142321"/>
                  </a:lnTo>
                  <a:lnTo>
                    <a:pt x="14976" y="128625"/>
                  </a:lnTo>
                  <a:lnTo>
                    <a:pt x="13594" y="114357"/>
                  </a:lnTo>
                  <a:lnTo>
                    <a:pt x="12631" y="99916"/>
                  </a:lnTo>
                  <a:lnTo>
                    <a:pt x="12303" y="85812"/>
                  </a:lnTo>
                  <a:lnTo>
                    <a:pt x="13139" y="72729"/>
                  </a:lnTo>
                  <a:lnTo>
                    <a:pt x="15336" y="60934"/>
                  </a:lnTo>
                  <a:lnTo>
                    <a:pt x="18948" y="50356"/>
                  </a:lnTo>
                  <a:lnTo>
                    <a:pt x="24046" y="40775"/>
                  </a:lnTo>
                  <a:lnTo>
                    <a:pt x="30520" y="31963"/>
                  </a:lnTo>
                  <a:lnTo>
                    <a:pt x="38291" y="24042"/>
                  </a:lnTo>
                  <a:lnTo>
                    <a:pt x="47402" y="17465"/>
                  </a:lnTo>
                  <a:lnTo>
                    <a:pt x="57741" y="12371"/>
                  </a:lnTo>
                  <a:lnTo>
                    <a:pt x="68868" y="8602"/>
                  </a:lnTo>
                  <a:lnTo>
                    <a:pt x="81395" y="5498"/>
                  </a:lnTo>
                  <a:lnTo>
                    <a:pt x="98657" y="278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41551" y="1660487"/>
              <a:ext cx="137849" cy="145373"/>
            </a:xfrm>
            <a:custGeom>
              <a:avLst/>
              <a:gdLst/>
              <a:ahLst/>
              <a:cxnLst/>
              <a:rect l="0" t="0" r="0" b="0"/>
              <a:pathLst>
                <a:path w="137849" h="145373">
                  <a:moveTo>
                    <a:pt x="11506" y="55658"/>
                  </a:moveTo>
                  <a:lnTo>
                    <a:pt x="17507" y="61391"/>
                  </a:lnTo>
                  <a:lnTo>
                    <a:pt x="24352" y="65675"/>
                  </a:lnTo>
                  <a:lnTo>
                    <a:pt x="32740" y="68877"/>
                  </a:lnTo>
                  <a:lnTo>
                    <a:pt x="42367" y="71065"/>
                  </a:lnTo>
                  <a:lnTo>
                    <a:pt x="52681" y="72114"/>
                  </a:lnTo>
                  <a:lnTo>
                    <a:pt x="63285" y="72051"/>
                  </a:lnTo>
                  <a:lnTo>
                    <a:pt x="73809" y="70881"/>
                  </a:lnTo>
                  <a:lnTo>
                    <a:pt x="83862" y="68505"/>
                  </a:lnTo>
                  <a:lnTo>
                    <a:pt x="93276" y="64978"/>
                  </a:lnTo>
                  <a:lnTo>
                    <a:pt x="101917" y="60323"/>
                  </a:lnTo>
                  <a:lnTo>
                    <a:pt x="109581" y="54450"/>
                  </a:lnTo>
                  <a:lnTo>
                    <a:pt x="116240" y="47429"/>
                  </a:lnTo>
                  <a:lnTo>
                    <a:pt x="121373" y="39615"/>
                  </a:lnTo>
                  <a:lnTo>
                    <a:pt x="123935" y="31531"/>
                  </a:lnTo>
                  <a:lnTo>
                    <a:pt x="123570" y="23514"/>
                  </a:lnTo>
                  <a:lnTo>
                    <a:pt x="120222" y="16014"/>
                  </a:lnTo>
                  <a:lnTo>
                    <a:pt x="113787" y="9663"/>
                  </a:lnTo>
                  <a:lnTo>
                    <a:pt x="104541" y="4702"/>
                  </a:lnTo>
                  <a:lnTo>
                    <a:pt x="93319" y="1355"/>
                  </a:lnTo>
                  <a:lnTo>
                    <a:pt x="81280" y="0"/>
                  </a:lnTo>
                  <a:lnTo>
                    <a:pt x="69163" y="649"/>
                  </a:lnTo>
                  <a:lnTo>
                    <a:pt x="57442" y="3185"/>
                  </a:lnTo>
                  <a:lnTo>
                    <a:pt x="46497" y="7544"/>
                  </a:lnTo>
                  <a:lnTo>
                    <a:pt x="36441" y="13511"/>
                  </a:lnTo>
                  <a:lnTo>
                    <a:pt x="27349" y="20768"/>
                  </a:lnTo>
                  <a:lnTo>
                    <a:pt x="19372" y="29001"/>
                  </a:lnTo>
                  <a:lnTo>
                    <a:pt x="12491" y="37942"/>
                  </a:lnTo>
                  <a:lnTo>
                    <a:pt x="6867" y="47384"/>
                  </a:lnTo>
                  <a:lnTo>
                    <a:pt x="2910" y="57174"/>
                  </a:lnTo>
                  <a:lnTo>
                    <a:pt x="693" y="67204"/>
                  </a:lnTo>
                  <a:lnTo>
                    <a:pt x="0" y="77396"/>
                  </a:lnTo>
                  <a:lnTo>
                    <a:pt x="515" y="87699"/>
                  </a:lnTo>
                  <a:lnTo>
                    <a:pt x="1941" y="98068"/>
                  </a:lnTo>
                  <a:lnTo>
                    <a:pt x="4354" y="108149"/>
                  </a:lnTo>
                  <a:lnTo>
                    <a:pt x="8176" y="117313"/>
                  </a:lnTo>
                  <a:lnTo>
                    <a:pt x="13528" y="125285"/>
                  </a:lnTo>
                  <a:lnTo>
                    <a:pt x="20410" y="131960"/>
                  </a:lnTo>
                  <a:lnTo>
                    <a:pt x="28858" y="137227"/>
                  </a:lnTo>
                  <a:lnTo>
                    <a:pt x="38724" y="141172"/>
                  </a:lnTo>
                  <a:lnTo>
                    <a:pt x="49587" y="143857"/>
                  </a:lnTo>
                  <a:lnTo>
                    <a:pt x="60862" y="145225"/>
                  </a:lnTo>
                  <a:lnTo>
                    <a:pt x="72177" y="145372"/>
                  </a:lnTo>
                  <a:lnTo>
                    <a:pt x="83309" y="144472"/>
                  </a:lnTo>
                  <a:lnTo>
                    <a:pt x="95391" y="142504"/>
                  </a:lnTo>
                  <a:lnTo>
                    <a:pt x="111715" y="138179"/>
                  </a:lnTo>
                  <a:lnTo>
                    <a:pt x="137848" y="1293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56614" y="1626817"/>
              <a:ext cx="113625" cy="387046"/>
            </a:xfrm>
            <a:custGeom>
              <a:avLst/>
              <a:gdLst/>
              <a:ahLst/>
              <a:cxnLst/>
              <a:rect l="0" t="0" r="0" b="0"/>
              <a:pathLst>
                <a:path w="113625" h="387046">
                  <a:moveTo>
                    <a:pt x="7012" y="110385"/>
                  </a:moveTo>
                  <a:lnTo>
                    <a:pt x="7147" y="122120"/>
                  </a:lnTo>
                  <a:lnTo>
                    <a:pt x="8427" y="133249"/>
                  </a:lnTo>
                  <a:lnTo>
                    <a:pt x="11015" y="144856"/>
                  </a:lnTo>
                  <a:lnTo>
                    <a:pt x="14562" y="157363"/>
                  </a:lnTo>
                  <a:lnTo>
                    <a:pt x="18547" y="171320"/>
                  </a:lnTo>
                  <a:lnTo>
                    <a:pt x="22627" y="186877"/>
                  </a:lnTo>
                  <a:lnTo>
                    <a:pt x="26648" y="203708"/>
                  </a:lnTo>
                  <a:lnTo>
                    <a:pt x="30566" y="221218"/>
                  </a:lnTo>
                  <a:lnTo>
                    <a:pt x="34381" y="238987"/>
                  </a:lnTo>
                  <a:lnTo>
                    <a:pt x="38110" y="256644"/>
                  </a:lnTo>
                  <a:lnTo>
                    <a:pt x="41774" y="273798"/>
                  </a:lnTo>
                  <a:lnTo>
                    <a:pt x="45386" y="290296"/>
                  </a:lnTo>
                  <a:lnTo>
                    <a:pt x="48797" y="306170"/>
                  </a:lnTo>
                  <a:lnTo>
                    <a:pt x="51708" y="321530"/>
                  </a:lnTo>
                  <a:lnTo>
                    <a:pt x="54002" y="336494"/>
                  </a:lnTo>
                  <a:lnTo>
                    <a:pt x="55882" y="351004"/>
                  </a:lnTo>
                  <a:lnTo>
                    <a:pt x="57758" y="364835"/>
                  </a:lnTo>
                  <a:lnTo>
                    <a:pt x="59848" y="377818"/>
                  </a:lnTo>
                  <a:lnTo>
                    <a:pt x="61265" y="386451"/>
                  </a:lnTo>
                  <a:lnTo>
                    <a:pt x="60954" y="387045"/>
                  </a:lnTo>
                  <a:lnTo>
                    <a:pt x="59444" y="382045"/>
                  </a:lnTo>
                  <a:lnTo>
                    <a:pt x="57214" y="373518"/>
                  </a:lnTo>
                  <a:lnTo>
                    <a:pt x="54536" y="362459"/>
                  </a:lnTo>
                  <a:lnTo>
                    <a:pt x="51571" y="349505"/>
                  </a:lnTo>
                  <a:lnTo>
                    <a:pt x="48421" y="334991"/>
                  </a:lnTo>
                  <a:lnTo>
                    <a:pt x="45148" y="319006"/>
                  </a:lnTo>
                  <a:lnTo>
                    <a:pt x="41796" y="301728"/>
                  </a:lnTo>
                  <a:lnTo>
                    <a:pt x="38391" y="283897"/>
                  </a:lnTo>
                  <a:lnTo>
                    <a:pt x="34951" y="266689"/>
                  </a:lnTo>
                  <a:lnTo>
                    <a:pt x="31487" y="250702"/>
                  </a:lnTo>
                  <a:lnTo>
                    <a:pt x="28008" y="235679"/>
                  </a:lnTo>
                  <a:lnTo>
                    <a:pt x="24519" y="220829"/>
                  </a:lnTo>
                  <a:lnTo>
                    <a:pt x="21023" y="205654"/>
                  </a:lnTo>
                  <a:lnTo>
                    <a:pt x="17523" y="190153"/>
                  </a:lnTo>
                  <a:lnTo>
                    <a:pt x="14019" y="174653"/>
                  </a:lnTo>
                  <a:lnTo>
                    <a:pt x="10519" y="159366"/>
                  </a:lnTo>
                  <a:lnTo>
                    <a:pt x="7185" y="144352"/>
                  </a:lnTo>
                  <a:lnTo>
                    <a:pt x="4325" y="129591"/>
                  </a:lnTo>
                  <a:lnTo>
                    <a:pt x="2075" y="115035"/>
                  </a:lnTo>
                  <a:lnTo>
                    <a:pt x="564" y="100634"/>
                  </a:lnTo>
                  <a:lnTo>
                    <a:pt x="0" y="86345"/>
                  </a:lnTo>
                  <a:lnTo>
                    <a:pt x="405" y="72140"/>
                  </a:lnTo>
                  <a:lnTo>
                    <a:pt x="1812" y="58159"/>
                  </a:lnTo>
                  <a:lnTo>
                    <a:pt x="4352" y="44690"/>
                  </a:lnTo>
                  <a:lnTo>
                    <a:pt x="7995" y="31871"/>
                  </a:lnTo>
                  <a:lnTo>
                    <a:pt x="12899" y="20314"/>
                  </a:lnTo>
                  <a:lnTo>
                    <a:pt x="19471" y="11142"/>
                  </a:lnTo>
                  <a:lnTo>
                    <a:pt x="27774" y="4762"/>
                  </a:lnTo>
                  <a:lnTo>
                    <a:pt x="37264" y="1106"/>
                  </a:lnTo>
                  <a:lnTo>
                    <a:pt x="47011" y="0"/>
                  </a:lnTo>
                  <a:lnTo>
                    <a:pt x="56451" y="1069"/>
                  </a:lnTo>
                  <a:lnTo>
                    <a:pt x="65396" y="3849"/>
                  </a:lnTo>
                  <a:lnTo>
                    <a:pt x="73856" y="7908"/>
                  </a:lnTo>
                  <a:lnTo>
                    <a:pt x="81910" y="12891"/>
                  </a:lnTo>
                  <a:lnTo>
                    <a:pt x="89488" y="18689"/>
                  </a:lnTo>
                  <a:lnTo>
                    <a:pt x="96365" y="25411"/>
                  </a:lnTo>
                  <a:lnTo>
                    <a:pt x="102469" y="33050"/>
                  </a:lnTo>
                  <a:lnTo>
                    <a:pt x="107553" y="41637"/>
                  </a:lnTo>
                  <a:lnTo>
                    <a:pt x="111138" y="51313"/>
                  </a:lnTo>
                  <a:lnTo>
                    <a:pt x="113102" y="62044"/>
                  </a:lnTo>
                  <a:lnTo>
                    <a:pt x="113624" y="73504"/>
                  </a:lnTo>
                  <a:lnTo>
                    <a:pt x="112994" y="85190"/>
                  </a:lnTo>
                  <a:lnTo>
                    <a:pt x="111490" y="96783"/>
                  </a:lnTo>
                  <a:lnTo>
                    <a:pt x="109025" y="108007"/>
                  </a:lnTo>
                  <a:lnTo>
                    <a:pt x="105169" y="118544"/>
                  </a:lnTo>
                  <a:lnTo>
                    <a:pt x="99798" y="128287"/>
                  </a:lnTo>
                  <a:lnTo>
                    <a:pt x="92958" y="137010"/>
                  </a:lnTo>
                  <a:lnTo>
                    <a:pt x="83716" y="145129"/>
                  </a:lnTo>
                  <a:lnTo>
                    <a:pt x="67906" y="153357"/>
                  </a:lnTo>
                  <a:lnTo>
                    <a:pt x="38598" y="1630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51946" y="1610860"/>
              <a:ext cx="139100" cy="160434"/>
            </a:xfrm>
            <a:custGeom>
              <a:avLst/>
              <a:gdLst/>
              <a:ahLst/>
              <a:cxnLst/>
              <a:rect l="0" t="0" r="0" b="0"/>
              <a:pathLst>
                <a:path w="139100" h="160434">
                  <a:moveTo>
                    <a:pt x="85421" y="21057"/>
                  </a:moveTo>
                  <a:lnTo>
                    <a:pt x="76620" y="18257"/>
                  </a:lnTo>
                  <a:lnTo>
                    <a:pt x="68273" y="16755"/>
                  </a:lnTo>
                  <a:lnTo>
                    <a:pt x="59579" y="16453"/>
                  </a:lnTo>
                  <a:lnTo>
                    <a:pt x="50631" y="17305"/>
                  </a:lnTo>
                  <a:lnTo>
                    <a:pt x="41785" y="19421"/>
                  </a:lnTo>
                  <a:lnTo>
                    <a:pt x="33250" y="22748"/>
                  </a:lnTo>
                  <a:lnTo>
                    <a:pt x="25234" y="27256"/>
                  </a:lnTo>
                  <a:lnTo>
                    <a:pt x="18005" y="33024"/>
                  </a:lnTo>
                  <a:lnTo>
                    <a:pt x="11638" y="39980"/>
                  </a:lnTo>
                  <a:lnTo>
                    <a:pt x="6363" y="48089"/>
                  </a:lnTo>
                  <a:lnTo>
                    <a:pt x="2643" y="57435"/>
                  </a:lnTo>
                  <a:lnTo>
                    <a:pt x="586" y="67940"/>
                  </a:lnTo>
                  <a:lnTo>
                    <a:pt x="0" y="79247"/>
                  </a:lnTo>
                  <a:lnTo>
                    <a:pt x="587" y="90829"/>
                  </a:lnTo>
                  <a:lnTo>
                    <a:pt x="2061" y="102353"/>
                  </a:lnTo>
                  <a:lnTo>
                    <a:pt x="4506" y="113530"/>
                  </a:lnTo>
                  <a:lnTo>
                    <a:pt x="8349" y="124035"/>
                  </a:lnTo>
                  <a:lnTo>
                    <a:pt x="13716" y="133757"/>
                  </a:lnTo>
                  <a:lnTo>
                    <a:pt x="20608" y="142438"/>
                  </a:lnTo>
                  <a:lnTo>
                    <a:pt x="29061" y="149598"/>
                  </a:lnTo>
                  <a:lnTo>
                    <a:pt x="38932" y="155109"/>
                  </a:lnTo>
                  <a:lnTo>
                    <a:pt x="49797" y="158828"/>
                  </a:lnTo>
                  <a:lnTo>
                    <a:pt x="61075" y="160433"/>
                  </a:lnTo>
                  <a:lnTo>
                    <a:pt x="72391" y="159958"/>
                  </a:lnTo>
                  <a:lnTo>
                    <a:pt x="83427" y="157708"/>
                  </a:lnTo>
                  <a:lnTo>
                    <a:pt x="93837" y="154071"/>
                  </a:lnTo>
                  <a:lnTo>
                    <a:pt x="103500" y="149405"/>
                  </a:lnTo>
                  <a:lnTo>
                    <a:pt x="112310" y="143834"/>
                  </a:lnTo>
                  <a:lnTo>
                    <a:pt x="120090" y="137272"/>
                  </a:lnTo>
                  <a:lnTo>
                    <a:pt x="126835" y="129744"/>
                  </a:lnTo>
                  <a:lnTo>
                    <a:pt x="132366" y="121232"/>
                  </a:lnTo>
                  <a:lnTo>
                    <a:pt x="136260" y="111608"/>
                  </a:lnTo>
                  <a:lnTo>
                    <a:pt x="138435" y="100912"/>
                  </a:lnTo>
                  <a:lnTo>
                    <a:pt x="139099" y="89475"/>
                  </a:lnTo>
                  <a:lnTo>
                    <a:pt x="138565" y="77805"/>
                  </a:lnTo>
                  <a:lnTo>
                    <a:pt x="137130" y="66222"/>
                  </a:lnTo>
                  <a:lnTo>
                    <a:pt x="134882" y="55005"/>
                  </a:lnTo>
                  <a:lnTo>
                    <a:pt x="131703" y="44473"/>
                  </a:lnTo>
                  <a:lnTo>
                    <a:pt x="127604" y="34734"/>
                  </a:lnTo>
                  <a:lnTo>
                    <a:pt x="122640" y="26013"/>
                  </a:lnTo>
                  <a:lnTo>
                    <a:pt x="116136" y="17896"/>
                  </a:lnTo>
                  <a:lnTo>
                    <a:pt x="105288" y="9669"/>
                  </a:lnTo>
                  <a:lnTo>
                    <a:pt x="8542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51038" y="1575989"/>
              <a:ext cx="138707" cy="143311"/>
            </a:xfrm>
            <a:custGeom>
              <a:avLst/>
              <a:gdLst/>
              <a:ahLst/>
              <a:cxnLst/>
              <a:rect l="0" t="0" r="0" b="0"/>
              <a:pathLst>
                <a:path w="138707" h="143311">
                  <a:moveTo>
                    <a:pt x="86371" y="34871"/>
                  </a:moveTo>
                  <a:lnTo>
                    <a:pt x="83236" y="23404"/>
                  </a:lnTo>
                  <a:lnTo>
                    <a:pt x="78533" y="14835"/>
                  </a:lnTo>
                  <a:lnTo>
                    <a:pt x="71748" y="8428"/>
                  </a:lnTo>
                  <a:lnTo>
                    <a:pt x="63302" y="3879"/>
                  </a:lnTo>
                  <a:lnTo>
                    <a:pt x="53836" y="1133"/>
                  </a:lnTo>
                  <a:lnTo>
                    <a:pt x="43830" y="0"/>
                  </a:lnTo>
                  <a:lnTo>
                    <a:pt x="33720" y="341"/>
                  </a:lnTo>
                  <a:lnTo>
                    <a:pt x="23952" y="2150"/>
                  </a:lnTo>
                  <a:lnTo>
                    <a:pt x="14744" y="5285"/>
                  </a:lnTo>
                  <a:lnTo>
                    <a:pt x="6763" y="9531"/>
                  </a:lnTo>
                  <a:lnTo>
                    <a:pt x="1506" y="15495"/>
                  </a:lnTo>
                  <a:lnTo>
                    <a:pt x="0" y="22858"/>
                  </a:lnTo>
                  <a:lnTo>
                    <a:pt x="2222" y="29319"/>
                  </a:lnTo>
                  <a:lnTo>
                    <a:pt x="7624" y="34226"/>
                  </a:lnTo>
                  <a:lnTo>
                    <a:pt x="15354" y="37914"/>
                  </a:lnTo>
                  <a:lnTo>
                    <a:pt x="24465" y="41016"/>
                  </a:lnTo>
                  <a:lnTo>
                    <a:pt x="34304" y="43957"/>
                  </a:lnTo>
                  <a:lnTo>
                    <a:pt x="44506" y="46932"/>
                  </a:lnTo>
                  <a:lnTo>
                    <a:pt x="54885" y="50008"/>
                  </a:lnTo>
                  <a:lnTo>
                    <a:pt x="65348" y="53193"/>
                  </a:lnTo>
                  <a:lnTo>
                    <a:pt x="75849" y="56638"/>
                  </a:lnTo>
                  <a:lnTo>
                    <a:pt x="86367" y="60627"/>
                  </a:lnTo>
                  <a:lnTo>
                    <a:pt x="96884" y="65278"/>
                  </a:lnTo>
                  <a:lnTo>
                    <a:pt x="107067" y="70705"/>
                  </a:lnTo>
                  <a:lnTo>
                    <a:pt x="116300" y="77105"/>
                  </a:lnTo>
                  <a:lnTo>
                    <a:pt x="124314" y="84487"/>
                  </a:lnTo>
                  <a:lnTo>
                    <a:pt x="130847" y="92715"/>
                  </a:lnTo>
                  <a:lnTo>
                    <a:pt x="135487" y="101609"/>
                  </a:lnTo>
                  <a:lnTo>
                    <a:pt x="138183" y="110983"/>
                  </a:lnTo>
                  <a:lnTo>
                    <a:pt x="138706" y="120209"/>
                  </a:lnTo>
                  <a:lnTo>
                    <a:pt x="136488" y="128256"/>
                  </a:lnTo>
                  <a:lnTo>
                    <a:pt x="131472" y="134658"/>
                  </a:lnTo>
                  <a:lnTo>
                    <a:pt x="123868" y="139292"/>
                  </a:lnTo>
                  <a:lnTo>
                    <a:pt x="113882" y="142118"/>
                  </a:lnTo>
                  <a:lnTo>
                    <a:pt x="101885" y="143310"/>
                  </a:lnTo>
                  <a:lnTo>
                    <a:pt x="88799" y="143011"/>
                  </a:lnTo>
                  <a:lnTo>
                    <a:pt x="75950" y="141232"/>
                  </a:lnTo>
                  <a:lnTo>
                    <a:pt x="64071" y="138125"/>
                  </a:lnTo>
                  <a:lnTo>
                    <a:pt x="53609" y="134244"/>
                  </a:lnTo>
                  <a:lnTo>
                    <a:pt x="43988" y="130083"/>
                  </a:lnTo>
                  <a:lnTo>
                    <a:pt x="34371" y="125280"/>
                  </a:lnTo>
                  <a:lnTo>
                    <a:pt x="23200" y="119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76993" y="1600331"/>
              <a:ext cx="7816" cy="126343"/>
            </a:xfrm>
            <a:custGeom>
              <a:avLst/>
              <a:gdLst/>
              <a:ahLst/>
              <a:cxnLst/>
              <a:rect l="0" t="0" r="0" b="0"/>
              <a:pathLst>
                <a:path w="7816" h="126343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1" y="77015"/>
                  </a:lnTo>
                  <a:lnTo>
                    <a:pt x="1897" y="89162"/>
                  </a:lnTo>
                  <a:lnTo>
                    <a:pt x="3394" y="100618"/>
                  </a:lnTo>
                  <a:lnTo>
                    <a:pt x="5273" y="112381"/>
                  </a:lnTo>
                  <a:lnTo>
                    <a:pt x="7815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95336" y="1442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74321" y="1337119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6"/>
                  </a:lnTo>
                  <a:lnTo>
                    <a:pt x="0" y="47156"/>
                  </a:lnTo>
                  <a:lnTo>
                    <a:pt x="0" y="61760"/>
                  </a:lnTo>
                  <a:lnTo>
                    <a:pt x="5" y="78558"/>
                  </a:lnTo>
                  <a:lnTo>
                    <a:pt x="178" y="96695"/>
                  </a:lnTo>
                  <a:lnTo>
                    <a:pt x="826" y="114557"/>
                  </a:lnTo>
                  <a:lnTo>
                    <a:pt x="2079" y="131240"/>
                  </a:lnTo>
                  <a:lnTo>
                    <a:pt x="3904" y="147031"/>
                  </a:lnTo>
                  <a:lnTo>
                    <a:pt x="6201" y="162993"/>
                  </a:lnTo>
                  <a:lnTo>
                    <a:pt x="8853" y="179761"/>
                  </a:lnTo>
                  <a:lnTo>
                    <a:pt x="11598" y="197159"/>
                  </a:lnTo>
                  <a:lnTo>
                    <a:pt x="14054" y="214480"/>
                  </a:lnTo>
                  <a:lnTo>
                    <a:pt x="16039" y="231293"/>
                  </a:lnTo>
                  <a:lnTo>
                    <a:pt x="17710" y="247654"/>
                  </a:lnTo>
                  <a:lnTo>
                    <a:pt x="19446" y="263926"/>
                  </a:lnTo>
                  <a:lnTo>
                    <a:pt x="21464" y="280346"/>
                  </a:lnTo>
                  <a:lnTo>
                    <a:pt x="23651" y="296830"/>
                  </a:lnTo>
                  <a:lnTo>
                    <a:pt x="25667" y="313063"/>
                  </a:lnTo>
                  <a:lnTo>
                    <a:pt x="27324" y="328864"/>
                  </a:lnTo>
                  <a:lnTo>
                    <a:pt x="28791" y="343811"/>
                  </a:lnTo>
                  <a:lnTo>
                    <a:pt x="30754" y="358739"/>
                  </a:lnTo>
                  <a:lnTo>
                    <a:pt x="34499" y="376076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69036" y="1505575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12230" y="5733"/>
                  </a:lnTo>
                  <a:lnTo>
                    <a:pt x="203243" y="10017"/>
                  </a:lnTo>
                  <a:lnTo>
                    <a:pt x="193248" y="13223"/>
                  </a:lnTo>
                  <a:lnTo>
                    <a:pt x="182267" y="15584"/>
                  </a:lnTo>
                  <a:lnTo>
                    <a:pt x="170456" y="17281"/>
                  </a:lnTo>
                  <a:lnTo>
                    <a:pt x="157997" y="18481"/>
                  </a:lnTo>
                  <a:lnTo>
                    <a:pt x="145059" y="19483"/>
                  </a:lnTo>
                  <a:lnTo>
                    <a:pt x="131779" y="20699"/>
                  </a:lnTo>
                  <a:lnTo>
                    <a:pt x="118257" y="22335"/>
                  </a:lnTo>
                  <a:lnTo>
                    <a:pt x="104569" y="24249"/>
                  </a:lnTo>
                  <a:lnTo>
                    <a:pt x="90767" y="26074"/>
                  </a:lnTo>
                  <a:lnTo>
                    <a:pt x="76897" y="27595"/>
                  </a:lnTo>
                  <a:lnTo>
                    <a:pt x="63204" y="28770"/>
                  </a:lnTo>
                  <a:lnTo>
                    <a:pt x="48585" y="29760"/>
                  </a:lnTo>
                  <a:lnTo>
                    <a:pt x="29518" y="306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21720" y="1589803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6" y="59283"/>
                  </a:lnTo>
                  <a:lnTo>
                    <a:pt x="2074" y="72335"/>
                  </a:lnTo>
                  <a:lnTo>
                    <a:pt x="3736" y="85648"/>
                  </a:lnTo>
                  <a:lnTo>
                    <a:pt x="5563" y="100704"/>
                  </a:lnTo>
                  <a:lnTo>
                    <a:pt x="7717" y="122177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32248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32788" y="1568746"/>
              <a:ext cx="100236" cy="166545"/>
            </a:xfrm>
            <a:custGeom>
              <a:avLst/>
              <a:gdLst/>
              <a:ahLst/>
              <a:cxnLst/>
              <a:rect l="0" t="0" r="0" b="0"/>
              <a:pathLst>
                <a:path w="100236" h="166545">
                  <a:moveTo>
                    <a:pt x="67916" y="0"/>
                  </a:moveTo>
                  <a:lnTo>
                    <a:pt x="59182" y="5867"/>
                  </a:lnTo>
                  <a:lnTo>
                    <a:pt x="51475" y="11432"/>
                  </a:lnTo>
                  <a:lnTo>
                    <a:pt x="44074" y="17235"/>
                  </a:lnTo>
                  <a:lnTo>
                    <a:pt x="36812" y="23489"/>
                  </a:lnTo>
                  <a:lnTo>
                    <a:pt x="29634" y="30467"/>
                  </a:lnTo>
                  <a:lnTo>
                    <a:pt x="22518" y="38253"/>
                  </a:lnTo>
                  <a:lnTo>
                    <a:pt x="15773" y="46927"/>
                  </a:lnTo>
                  <a:lnTo>
                    <a:pt x="10003" y="56655"/>
                  </a:lnTo>
                  <a:lnTo>
                    <a:pt x="5463" y="67426"/>
                  </a:lnTo>
                  <a:lnTo>
                    <a:pt x="2246" y="79252"/>
                  </a:lnTo>
                  <a:lnTo>
                    <a:pt x="454" y="92246"/>
                  </a:lnTo>
                  <a:lnTo>
                    <a:pt x="0" y="106341"/>
                  </a:lnTo>
                  <a:lnTo>
                    <a:pt x="983" y="120703"/>
                  </a:lnTo>
                  <a:lnTo>
                    <a:pt x="3762" y="133891"/>
                  </a:lnTo>
                  <a:lnTo>
                    <a:pt x="8375" y="145188"/>
                  </a:lnTo>
                  <a:lnTo>
                    <a:pt x="14742" y="154244"/>
                  </a:lnTo>
                  <a:lnTo>
                    <a:pt x="22836" y="160734"/>
                  </a:lnTo>
                  <a:lnTo>
                    <a:pt x="32457" y="164757"/>
                  </a:lnTo>
                  <a:lnTo>
                    <a:pt x="42983" y="166544"/>
                  </a:lnTo>
                  <a:lnTo>
                    <a:pt x="53500" y="166256"/>
                  </a:lnTo>
                  <a:lnTo>
                    <a:pt x="63488" y="164174"/>
                  </a:lnTo>
                  <a:lnTo>
                    <a:pt x="72647" y="160342"/>
                  </a:lnTo>
                  <a:lnTo>
                    <a:pt x="80728" y="154498"/>
                  </a:lnTo>
                  <a:lnTo>
                    <a:pt x="87707" y="146674"/>
                  </a:lnTo>
                  <a:lnTo>
                    <a:pt x="93411" y="136997"/>
                  </a:lnTo>
                  <a:lnTo>
                    <a:pt x="97428" y="125528"/>
                  </a:lnTo>
                  <a:lnTo>
                    <a:pt x="99684" y="112483"/>
                  </a:lnTo>
                  <a:lnTo>
                    <a:pt x="100235" y="98334"/>
                  </a:lnTo>
                  <a:lnTo>
                    <a:pt x="99092" y="83700"/>
                  </a:lnTo>
                  <a:lnTo>
                    <a:pt x="96437" y="68985"/>
                  </a:lnTo>
                  <a:lnTo>
                    <a:pt x="92479" y="54774"/>
                  </a:lnTo>
                  <a:lnTo>
                    <a:pt x="86775" y="40421"/>
                  </a:lnTo>
                  <a:lnTo>
                    <a:pt x="76595" y="23554"/>
                  </a:lnTo>
                  <a:lnTo>
                    <a:pt x="5738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32290" y="1540558"/>
              <a:ext cx="240579" cy="270344"/>
            </a:xfrm>
            <a:custGeom>
              <a:avLst/>
              <a:gdLst/>
              <a:ahLst/>
              <a:cxnLst/>
              <a:rect l="0" t="0" r="0" b="0"/>
              <a:pathLst>
                <a:path w="240579" h="270344">
                  <a:moveTo>
                    <a:pt x="0" y="28188"/>
                  </a:moveTo>
                  <a:lnTo>
                    <a:pt x="8734" y="34055"/>
                  </a:lnTo>
                  <a:lnTo>
                    <a:pt x="16440" y="39620"/>
                  </a:lnTo>
                  <a:lnTo>
                    <a:pt x="23843" y="45419"/>
                  </a:lnTo>
                  <a:lnTo>
                    <a:pt x="31104" y="51499"/>
                  </a:lnTo>
                  <a:lnTo>
                    <a:pt x="38282" y="57829"/>
                  </a:lnTo>
                  <a:lnTo>
                    <a:pt x="45403" y="64362"/>
                  </a:lnTo>
                  <a:lnTo>
                    <a:pt x="52321" y="71211"/>
                  </a:lnTo>
                  <a:lnTo>
                    <a:pt x="58739" y="78642"/>
                  </a:lnTo>
                  <a:lnTo>
                    <a:pt x="64537" y="86757"/>
                  </a:lnTo>
                  <a:lnTo>
                    <a:pt x="69752" y="95665"/>
                  </a:lnTo>
                  <a:lnTo>
                    <a:pt x="74489" y="105555"/>
                  </a:lnTo>
                  <a:lnTo>
                    <a:pt x="78861" y="116429"/>
                  </a:lnTo>
                  <a:lnTo>
                    <a:pt x="82968" y="127986"/>
                  </a:lnTo>
                  <a:lnTo>
                    <a:pt x="86887" y="139735"/>
                  </a:lnTo>
                  <a:lnTo>
                    <a:pt x="90652" y="151357"/>
                  </a:lnTo>
                  <a:lnTo>
                    <a:pt x="93490" y="162035"/>
                  </a:lnTo>
                  <a:lnTo>
                    <a:pt x="93889" y="169106"/>
                  </a:lnTo>
                  <a:lnTo>
                    <a:pt x="92186" y="170491"/>
                  </a:lnTo>
                  <a:lnTo>
                    <a:pt x="90141" y="167161"/>
                  </a:lnTo>
                  <a:lnTo>
                    <a:pt x="88433" y="160445"/>
                  </a:lnTo>
                  <a:lnTo>
                    <a:pt x="87152" y="151373"/>
                  </a:lnTo>
                  <a:lnTo>
                    <a:pt x="86234" y="140683"/>
                  </a:lnTo>
                  <a:lnTo>
                    <a:pt x="85593" y="128727"/>
                  </a:lnTo>
                  <a:lnTo>
                    <a:pt x="85151" y="115554"/>
                  </a:lnTo>
                  <a:lnTo>
                    <a:pt x="84855" y="101286"/>
                  </a:lnTo>
                  <a:lnTo>
                    <a:pt x="84824" y="86446"/>
                  </a:lnTo>
                  <a:lnTo>
                    <a:pt x="85334" y="71861"/>
                  </a:lnTo>
                  <a:lnTo>
                    <a:pt x="86504" y="57981"/>
                  </a:lnTo>
                  <a:lnTo>
                    <a:pt x="88613" y="45051"/>
                  </a:lnTo>
                  <a:lnTo>
                    <a:pt x="92164" y="33284"/>
                  </a:lnTo>
                  <a:lnTo>
                    <a:pt x="97303" y="22681"/>
                  </a:lnTo>
                  <a:lnTo>
                    <a:pt x="104027" y="13561"/>
                  </a:lnTo>
                  <a:lnTo>
                    <a:pt x="112360" y="6629"/>
                  </a:lnTo>
                  <a:lnTo>
                    <a:pt x="122147" y="2086"/>
                  </a:lnTo>
                  <a:lnTo>
                    <a:pt x="132954" y="0"/>
                  </a:lnTo>
                  <a:lnTo>
                    <a:pt x="144192" y="560"/>
                  </a:lnTo>
                  <a:lnTo>
                    <a:pt x="155480" y="3605"/>
                  </a:lnTo>
                  <a:lnTo>
                    <a:pt x="166498" y="8715"/>
                  </a:lnTo>
                  <a:lnTo>
                    <a:pt x="176897" y="15416"/>
                  </a:lnTo>
                  <a:lnTo>
                    <a:pt x="186551" y="23287"/>
                  </a:lnTo>
                  <a:lnTo>
                    <a:pt x="195356" y="31990"/>
                  </a:lnTo>
                  <a:lnTo>
                    <a:pt x="203131" y="41277"/>
                  </a:lnTo>
                  <a:lnTo>
                    <a:pt x="209884" y="50969"/>
                  </a:lnTo>
                  <a:lnTo>
                    <a:pt x="215759" y="61103"/>
                  </a:lnTo>
                  <a:lnTo>
                    <a:pt x="220948" y="71899"/>
                  </a:lnTo>
                  <a:lnTo>
                    <a:pt x="225623" y="83425"/>
                  </a:lnTo>
                  <a:lnTo>
                    <a:pt x="229765" y="95608"/>
                  </a:lnTo>
                  <a:lnTo>
                    <a:pt x="233176" y="108318"/>
                  </a:lnTo>
                  <a:lnTo>
                    <a:pt x="235804" y="121426"/>
                  </a:lnTo>
                  <a:lnTo>
                    <a:pt x="237739" y="134822"/>
                  </a:lnTo>
                  <a:lnTo>
                    <a:pt x="239121" y="148421"/>
                  </a:lnTo>
                  <a:lnTo>
                    <a:pt x="240083" y="162156"/>
                  </a:lnTo>
                  <a:lnTo>
                    <a:pt x="240578" y="175820"/>
                  </a:lnTo>
                  <a:lnTo>
                    <a:pt x="240385" y="189074"/>
                  </a:lnTo>
                  <a:lnTo>
                    <a:pt x="239446" y="201763"/>
                  </a:lnTo>
                  <a:lnTo>
                    <a:pt x="237994" y="213839"/>
                  </a:lnTo>
                  <a:lnTo>
                    <a:pt x="236331" y="226668"/>
                  </a:lnTo>
                  <a:lnTo>
                    <a:pt x="234311" y="243609"/>
                  </a:lnTo>
                  <a:lnTo>
                    <a:pt x="231627" y="2703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79274" y="1831958"/>
              <a:ext cx="2105701" cy="84229"/>
            </a:xfrm>
            <a:custGeom>
              <a:avLst/>
              <a:gdLst/>
              <a:ahLst/>
              <a:cxnLst/>
              <a:rect l="0" t="0" r="0" b="0"/>
              <a:pathLst>
                <a:path w="2105701" h="84229">
                  <a:moveTo>
                    <a:pt x="2105700" y="0"/>
                  </a:moveTo>
                  <a:lnTo>
                    <a:pt x="2093898" y="0"/>
                  </a:lnTo>
                  <a:lnTo>
                    <a:pt x="2082129" y="0"/>
                  </a:lnTo>
                  <a:lnTo>
                    <a:pt x="2069238" y="0"/>
                  </a:lnTo>
                  <a:lnTo>
                    <a:pt x="2055390" y="0"/>
                  </a:lnTo>
                  <a:lnTo>
                    <a:pt x="2041062" y="0"/>
                  </a:lnTo>
                  <a:lnTo>
                    <a:pt x="2026593" y="0"/>
                  </a:lnTo>
                  <a:lnTo>
                    <a:pt x="2012142" y="0"/>
                  </a:lnTo>
                  <a:lnTo>
                    <a:pt x="1997766" y="0"/>
                  </a:lnTo>
                  <a:lnTo>
                    <a:pt x="1983472" y="0"/>
                  </a:lnTo>
                  <a:lnTo>
                    <a:pt x="1969248" y="0"/>
                  </a:lnTo>
                  <a:lnTo>
                    <a:pt x="1955078" y="0"/>
                  </a:lnTo>
                  <a:lnTo>
                    <a:pt x="1940947" y="0"/>
                  </a:lnTo>
                  <a:lnTo>
                    <a:pt x="1926847" y="0"/>
                  </a:lnTo>
                  <a:lnTo>
                    <a:pt x="1912766" y="0"/>
                  </a:lnTo>
                  <a:lnTo>
                    <a:pt x="1898699" y="0"/>
                  </a:lnTo>
                  <a:lnTo>
                    <a:pt x="1884641" y="0"/>
                  </a:lnTo>
                  <a:lnTo>
                    <a:pt x="1870590" y="0"/>
                  </a:lnTo>
                  <a:lnTo>
                    <a:pt x="1856548" y="4"/>
                  </a:lnTo>
                  <a:lnTo>
                    <a:pt x="1842677" y="177"/>
                  </a:lnTo>
                  <a:lnTo>
                    <a:pt x="1829283" y="826"/>
                  </a:lnTo>
                  <a:lnTo>
                    <a:pt x="1816491" y="2075"/>
                  </a:lnTo>
                  <a:lnTo>
                    <a:pt x="1804104" y="3727"/>
                  </a:lnTo>
                  <a:lnTo>
                    <a:pt x="1791713" y="5375"/>
                  </a:lnTo>
                  <a:lnTo>
                    <a:pt x="1779072" y="6778"/>
                  </a:lnTo>
                  <a:lnTo>
                    <a:pt x="1765954" y="7871"/>
                  </a:lnTo>
                  <a:lnTo>
                    <a:pt x="1752075" y="8679"/>
                  </a:lnTo>
                  <a:lnTo>
                    <a:pt x="1737371" y="9262"/>
                  </a:lnTo>
                  <a:lnTo>
                    <a:pt x="1722258" y="9839"/>
                  </a:lnTo>
                  <a:lnTo>
                    <a:pt x="1707499" y="10767"/>
                  </a:lnTo>
                  <a:lnTo>
                    <a:pt x="1693498" y="12207"/>
                  </a:lnTo>
                  <a:lnTo>
                    <a:pt x="1680150" y="13989"/>
                  </a:lnTo>
                  <a:lnTo>
                    <a:pt x="1667040" y="15725"/>
                  </a:lnTo>
                  <a:lnTo>
                    <a:pt x="1653885" y="17192"/>
                  </a:lnTo>
                  <a:lnTo>
                    <a:pt x="1640575" y="18497"/>
                  </a:lnTo>
                  <a:lnTo>
                    <a:pt x="1627092" y="19980"/>
                  </a:lnTo>
                  <a:lnTo>
                    <a:pt x="1613459" y="21824"/>
                  </a:lnTo>
                  <a:lnTo>
                    <a:pt x="1599708" y="23894"/>
                  </a:lnTo>
                  <a:lnTo>
                    <a:pt x="1585870" y="25829"/>
                  </a:lnTo>
                  <a:lnTo>
                    <a:pt x="1571964" y="27428"/>
                  </a:lnTo>
                  <a:lnTo>
                    <a:pt x="1557847" y="28655"/>
                  </a:lnTo>
                  <a:lnTo>
                    <a:pt x="1543224" y="29553"/>
                  </a:lnTo>
                  <a:lnTo>
                    <a:pt x="1527985" y="30196"/>
                  </a:lnTo>
                  <a:lnTo>
                    <a:pt x="1512496" y="30814"/>
                  </a:lnTo>
                  <a:lnTo>
                    <a:pt x="1497477" y="31769"/>
                  </a:lnTo>
                  <a:lnTo>
                    <a:pt x="1483294" y="33227"/>
                  </a:lnTo>
                  <a:lnTo>
                    <a:pt x="1469651" y="35022"/>
                  </a:lnTo>
                  <a:lnTo>
                    <a:pt x="1455811" y="36766"/>
                  </a:lnTo>
                  <a:lnTo>
                    <a:pt x="1441348" y="38233"/>
                  </a:lnTo>
                  <a:lnTo>
                    <a:pt x="1426175" y="39369"/>
                  </a:lnTo>
                  <a:lnTo>
                    <a:pt x="1410371" y="40206"/>
                  </a:lnTo>
                  <a:lnTo>
                    <a:pt x="1394065" y="40804"/>
                  </a:lnTo>
                  <a:lnTo>
                    <a:pt x="1377385" y="41222"/>
                  </a:lnTo>
                  <a:lnTo>
                    <a:pt x="1360435" y="41510"/>
                  </a:lnTo>
                  <a:lnTo>
                    <a:pt x="1343304" y="41711"/>
                  </a:lnTo>
                  <a:lnTo>
                    <a:pt x="1326379" y="42017"/>
                  </a:lnTo>
                  <a:lnTo>
                    <a:pt x="1310315" y="42756"/>
                  </a:lnTo>
                  <a:lnTo>
                    <a:pt x="1295395" y="44065"/>
                  </a:lnTo>
                  <a:lnTo>
                    <a:pt x="1281410" y="45759"/>
                  </a:lnTo>
                  <a:lnTo>
                    <a:pt x="1267864" y="47434"/>
                  </a:lnTo>
                  <a:lnTo>
                    <a:pt x="1254408" y="48855"/>
                  </a:lnTo>
                  <a:lnTo>
                    <a:pt x="1240724" y="49961"/>
                  </a:lnTo>
                  <a:lnTo>
                    <a:pt x="1226457" y="50777"/>
                  </a:lnTo>
                  <a:lnTo>
                    <a:pt x="1211485" y="51360"/>
                  </a:lnTo>
                  <a:lnTo>
                    <a:pt x="1196020" y="51769"/>
                  </a:lnTo>
                  <a:lnTo>
                    <a:pt x="1180493" y="52051"/>
                  </a:lnTo>
                  <a:lnTo>
                    <a:pt x="1165158" y="52243"/>
                  </a:lnTo>
                  <a:lnTo>
                    <a:pt x="1149930" y="52374"/>
                  </a:lnTo>
                  <a:lnTo>
                    <a:pt x="1134487" y="52463"/>
                  </a:lnTo>
                  <a:lnTo>
                    <a:pt x="1118657" y="52522"/>
                  </a:lnTo>
                  <a:lnTo>
                    <a:pt x="1102585" y="52562"/>
                  </a:lnTo>
                  <a:lnTo>
                    <a:pt x="1086635" y="52589"/>
                  </a:lnTo>
                  <a:lnTo>
                    <a:pt x="1071009" y="52607"/>
                  </a:lnTo>
                  <a:lnTo>
                    <a:pt x="1055582" y="52619"/>
                  </a:lnTo>
                  <a:lnTo>
                    <a:pt x="1040005" y="52626"/>
                  </a:lnTo>
                  <a:lnTo>
                    <a:pt x="1024085" y="52632"/>
                  </a:lnTo>
                  <a:lnTo>
                    <a:pt x="1007951" y="52635"/>
                  </a:lnTo>
                  <a:lnTo>
                    <a:pt x="991960" y="52638"/>
                  </a:lnTo>
                  <a:lnTo>
                    <a:pt x="976307" y="52639"/>
                  </a:lnTo>
                  <a:lnTo>
                    <a:pt x="960863" y="52640"/>
                  </a:lnTo>
                  <a:lnTo>
                    <a:pt x="945273" y="52641"/>
                  </a:lnTo>
                  <a:lnTo>
                    <a:pt x="929344" y="52642"/>
                  </a:lnTo>
                  <a:lnTo>
                    <a:pt x="913206" y="52642"/>
                  </a:lnTo>
                  <a:lnTo>
                    <a:pt x="897211" y="52642"/>
                  </a:lnTo>
                  <a:lnTo>
                    <a:pt x="881560" y="52642"/>
                  </a:lnTo>
                  <a:lnTo>
                    <a:pt x="866286" y="52642"/>
                  </a:lnTo>
                  <a:lnTo>
                    <a:pt x="851344" y="52643"/>
                  </a:lnTo>
                  <a:lnTo>
                    <a:pt x="836659" y="52643"/>
                  </a:lnTo>
                  <a:lnTo>
                    <a:pt x="822000" y="52643"/>
                  </a:lnTo>
                  <a:lnTo>
                    <a:pt x="807005" y="52643"/>
                  </a:lnTo>
                  <a:lnTo>
                    <a:pt x="791508" y="52643"/>
                  </a:lnTo>
                  <a:lnTo>
                    <a:pt x="775674" y="52643"/>
                  </a:lnTo>
                  <a:lnTo>
                    <a:pt x="759892" y="52643"/>
                  </a:lnTo>
                  <a:lnTo>
                    <a:pt x="744382" y="52643"/>
                  </a:lnTo>
                  <a:lnTo>
                    <a:pt x="729035" y="52643"/>
                  </a:lnTo>
                  <a:lnTo>
                    <a:pt x="713511" y="52643"/>
                  </a:lnTo>
                  <a:lnTo>
                    <a:pt x="697622" y="52643"/>
                  </a:lnTo>
                  <a:lnTo>
                    <a:pt x="681341" y="52643"/>
                  </a:lnTo>
                  <a:lnTo>
                    <a:pt x="664718" y="52643"/>
                  </a:lnTo>
                  <a:lnTo>
                    <a:pt x="647832" y="52643"/>
                  </a:lnTo>
                  <a:lnTo>
                    <a:pt x="630914" y="52643"/>
                  </a:lnTo>
                  <a:lnTo>
                    <a:pt x="614330" y="52643"/>
                  </a:lnTo>
                  <a:lnTo>
                    <a:pt x="598246" y="52643"/>
                  </a:lnTo>
                  <a:lnTo>
                    <a:pt x="582497" y="52643"/>
                  </a:lnTo>
                  <a:lnTo>
                    <a:pt x="566696" y="52643"/>
                  </a:lnTo>
                  <a:lnTo>
                    <a:pt x="550622" y="52643"/>
                  </a:lnTo>
                  <a:lnTo>
                    <a:pt x="534384" y="52643"/>
                  </a:lnTo>
                  <a:lnTo>
                    <a:pt x="518322" y="52643"/>
                  </a:lnTo>
                  <a:lnTo>
                    <a:pt x="502621" y="52643"/>
                  </a:lnTo>
                  <a:lnTo>
                    <a:pt x="487145" y="52643"/>
                  </a:lnTo>
                  <a:lnTo>
                    <a:pt x="471534" y="52643"/>
                  </a:lnTo>
                  <a:lnTo>
                    <a:pt x="455586" y="52643"/>
                  </a:lnTo>
                  <a:lnTo>
                    <a:pt x="439265" y="52643"/>
                  </a:lnTo>
                  <a:lnTo>
                    <a:pt x="422616" y="52643"/>
                  </a:lnTo>
                  <a:lnTo>
                    <a:pt x="405712" y="52647"/>
                  </a:lnTo>
                  <a:lnTo>
                    <a:pt x="388783" y="52820"/>
                  </a:lnTo>
                  <a:lnTo>
                    <a:pt x="372191" y="53468"/>
                  </a:lnTo>
                  <a:lnTo>
                    <a:pt x="356106" y="54717"/>
                  </a:lnTo>
                  <a:lnTo>
                    <a:pt x="340526" y="56370"/>
                  </a:lnTo>
                  <a:lnTo>
                    <a:pt x="325370" y="58018"/>
                  </a:lnTo>
                  <a:lnTo>
                    <a:pt x="310543" y="59421"/>
                  </a:lnTo>
                  <a:lnTo>
                    <a:pt x="295958" y="60513"/>
                  </a:lnTo>
                  <a:lnTo>
                    <a:pt x="281544" y="61321"/>
                  </a:lnTo>
                  <a:lnTo>
                    <a:pt x="267250" y="61900"/>
                  </a:lnTo>
                  <a:lnTo>
                    <a:pt x="253038" y="62304"/>
                  </a:lnTo>
                  <a:lnTo>
                    <a:pt x="238883" y="62584"/>
                  </a:lnTo>
                  <a:lnTo>
                    <a:pt x="224767" y="62780"/>
                  </a:lnTo>
                  <a:lnTo>
                    <a:pt x="210676" y="63082"/>
                  </a:lnTo>
                  <a:lnTo>
                    <a:pt x="196603" y="63818"/>
                  </a:lnTo>
                  <a:lnTo>
                    <a:pt x="182537" y="65126"/>
                  </a:lnTo>
                  <a:lnTo>
                    <a:pt x="168310" y="66818"/>
                  </a:lnTo>
                  <a:lnTo>
                    <a:pt x="153613" y="68493"/>
                  </a:lnTo>
                  <a:lnTo>
                    <a:pt x="138315" y="69913"/>
                  </a:lnTo>
                  <a:lnTo>
                    <a:pt x="122447" y="71018"/>
                  </a:lnTo>
                  <a:lnTo>
                    <a:pt x="106109" y="71834"/>
                  </a:lnTo>
                  <a:lnTo>
                    <a:pt x="89427" y="72422"/>
                  </a:lnTo>
                  <a:lnTo>
                    <a:pt x="72870" y="73033"/>
                  </a:lnTo>
                  <a:lnTo>
                    <a:pt x="55412" y="74261"/>
                  </a:lnTo>
                  <a:lnTo>
                    <a:pt x="33284" y="7733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009080" y="1379233"/>
            <a:ext cx="980070" cy="387741"/>
            <a:chOff x="4009080" y="1379233"/>
            <a:chExt cx="980070" cy="387741"/>
          </a:xfrm>
        </p:grpSpPr>
        <p:sp>
          <p:nvSpPr>
            <p:cNvPr id="48" name="Freeform 47"/>
            <p:cNvSpPr/>
            <p:nvPr/>
          </p:nvSpPr>
          <p:spPr>
            <a:xfrm>
              <a:off x="4009080" y="1522642"/>
              <a:ext cx="203229" cy="244332"/>
            </a:xfrm>
            <a:custGeom>
              <a:avLst/>
              <a:gdLst/>
              <a:ahLst/>
              <a:cxnLst/>
              <a:rect l="0" t="0" r="0" b="0"/>
              <a:pathLst>
                <a:path w="203229" h="244332">
                  <a:moveTo>
                    <a:pt x="160205" y="35575"/>
                  </a:moveTo>
                  <a:lnTo>
                    <a:pt x="154203" y="29708"/>
                  </a:lnTo>
                  <a:lnTo>
                    <a:pt x="147358" y="24143"/>
                  </a:lnTo>
                  <a:lnTo>
                    <a:pt x="138961" y="18353"/>
                  </a:lnTo>
                  <a:lnTo>
                    <a:pt x="128988" y="12618"/>
                  </a:lnTo>
                  <a:lnTo>
                    <a:pt x="117377" y="7585"/>
                  </a:lnTo>
                  <a:lnTo>
                    <a:pt x="104272" y="3572"/>
                  </a:lnTo>
                  <a:lnTo>
                    <a:pt x="90269" y="893"/>
                  </a:lnTo>
                  <a:lnTo>
                    <a:pt x="76272" y="0"/>
                  </a:lnTo>
                  <a:lnTo>
                    <a:pt x="62799" y="961"/>
                  </a:lnTo>
                  <a:lnTo>
                    <a:pt x="50147" y="3539"/>
                  </a:lnTo>
                  <a:lnTo>
                    <a:pt x="38570" y="7396"/>
                  </a:lnTo>
                  <a:lnTo>
                    <a:pt x="28091" y="12216"/>
                  </a:lnTo>
                  <a:lnTo>
                    <a:pt x="18884" y="18060"/>
                  </a:lnTo>
                  <a:lnTo>
                    <a:pt x="11361" y="25337"/>
                  </a:lnTo>
                  <a:lnTo>
                    <a:pt x="5604" y="34149"/>
                  </a:lnTo>
                  <a:lnTo>
                    <a:pt x="1718" y="43997"/>
                  </a:lnTo>
                  <a:lnTo>
                    <a:pt x="0" y="53993"/>
                  </a:lnTo>
                  <a:lnTo>
                    <a:pt x="405" y="63598"/>
                  </a:lnTo>
                  <a:lnTo>
                    <a:pt x="2777" y="72486"/>
                  </a:lnTo>
                  <a:lnTo>
                    <a:pt x="7027" y="80377"/>
                  </a:lnTo>
                  <a:lnTo>
                    <a:pt x="12924" y="87230"/>
                  </a:lnTo>
                  <a:lnTo>
                    <a:pt x="20306" y="93017"/>
                  </a:lnTo>
                  <a:lnTo>
                    <a:pt x="29154" y="97622"/>
                  </a:lnTo>
                  <a:lnTo>
                    <a:pt x="39322" y="101099"/>
                  </a:lnTo>
                  <a:lnTo>
                    <a:pt x="50402" y="103794"/>
                  </a:lnTo>
                  <a:lnTo>
                    <a:pt x="61831" y="106227"/>
                  </a:lnTo>
                  <a:lnTo>
                    <a:pt x="73257" y="108721"/>
                  </a:lnTo>
                  <a:lnTo>
                    <a:pt x="84538" y="111400"/>
                  </a:lnTo>
                  <a:lnTo>
                    <a:pt x="95646" y="114277"/>
                  </a:lnTo>
                  <a:lnTo>
                    <a:pt x="106600" y="117331"/>
                  </a:lnTo>
                  <a:lnTo>
                    <a:pt x="117430" y="120688"/>
                  </a:lnTo>
                  <a:lnTo>
                    <a:pt x="128169" y="124619"/>
                  </a:lnTo>
                  <a:lnTo>
                    <a:pt x="138839" y="129226"/>
                  </a:lnTo>
                  <a:lnTo>
                    <a:pt x="149294" y="134455"/>
                  </a:lnTo>
                  <a:lnTo>
                    <a:pt x="159241" y="140189"/>
                  </a:lnTo>
                  <a:lnTo>
                    <a:pt x="168557" y="146311"/>
                  </a:lnTo>
                  <a:lnTo>
                    <a:pt x="177118" y="152879"/>
                  </a:lnTo>
                  <a:lnTo>
                    <a:pt x="184722" y="160119"/>
                  </a:lnTo>
                  <a:lnTo>
                    <a:pt x="191346" y="168102"/>
                  </a:lnTo>
                  <a:lnTo>
                    <a:pt x="196794" y="176750"/>
                  </a:lnTo>
                  <a:lnTo>
                    <a:pt x="200631" y="185933"/>
                  </a:lnTo>
                  <a:lnTo>
                    <a:pt x="202763" y="195515"/>
                  </a:lnTo>
                  <a:lnTo>
                    <a:pt x="203228" y="205220"/>
                  </a:lnTo>
                  <a:lnTo>
                    <a:pt x="202029" y="214656"/>
                  </a:lnTo>
                  <a:lnTo>
                    <a:pt x="199325" y="223615"/>
                  </a:lnTo>
                  <a:lnTo>
                    <a:pt x="195070" y="231596"/>
                  </a:lnTo>
                  <a:lnTo>
                    <a:pt x="188941" y="237746"/>
                  </a:lnTo>
                  <a:lnTo>
                    <a:pt x="180934" y="241766"/>
                  </a:lnTo>
                  <a:lnTo>
                    <a:pt x="171474" y="243838"/>
                  </a:lnTo>
                  <a:lnTo>
                    <a:pt x="161216" y="244331"/>
                  </a:lnTo>
                  <a:lnTo>
                    <a:pt x="150610" y="243625"/>
                  </a:lnTo>
                  <a:lnTo>
                    <a:pt x="139729" y="241884"/>
                  </a:lnTo>
                  <a:lnTo>
                    <a:pt x="128365" y="239055"/>
                  </a:lnTo>
                  <a:lnTo>
                    <a:pt x="116430" y="235194"/>
                  </a:lnTo>
                  <a:lnTo>
                    <a:pt x="104127" y="230469"/>
                  </a:lnTo>
                  <a:lnTo>
                    <a:pt x="91861" y="225073"/>
                  </a:lnTo>
                  <a:lnTo>
                    <a:pt x="79875" y="219192"/>
                  </a:lnTo>
                  <a:lnTo>
                    <a:pt x="68487" y="213272"/>
                  </a:lnTo>
                  <a:lnTo>
                    <a:pt x="56947" y="207437"/>
                  </a:lnTo>
                  <a:lnTo>
                    <a:pt x="43128" y="201176"/>
                  </a:lnTo>
                  <a:lnTo>
                    <a:pt x="23334" y="1935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42984" y="1379233"/>
              <a:ext cx="178986" cy="368498"/>
            </a:xfrm>
            <a:custGeom>
              <a:avLst/>
              <a:gdLst/>
              <a:ahLst/>
              <a:cxnLst/>
              <a:rect l="0" t="0" r="0" b="0"/>
              <a:pathLst>
                <a:path w="178986" h="368498">
                  <a:moveTo>
                    <a:pt x="0" y="0"/>
                  </a:moveTo>
                  <a:lnTo>
                    <a:pt x="5" y="8664"/>
                  </a:lnTo>
                  <a:lnTo>
                    <a:pt x="178" y="20667"/>
                  </a:lnTo>
                  <a:lnTo>
                    <a:pt x="826" y="33548"/>
                  </a:lnTo>
                  <a:lnTo>
                    <a:pt x="2079" y="46318"/>
                  </a:lnTo>
                  <a:lnTo>
                    <a:pt x="3905" y="59171"/>
                  </a:lnTo>
                  <a:lnTo>
                    <a:pt x="6201" y="73004"/>
                  </a:lnTo>
                  <a:lnTo>
                    <a:pt x="8858" y="88271"/>
                  </a:lnTo>
                  <a:lnTo>
                    <a:pt x="11776" y="104797"/>
                  </a:lnTo>
                  <a:lnTo>
                    <a:pt x="14880" y="122047"/>
                  </a:lnTo>
                  <a:lnTo>
                    <a:pt x="18110" y="139620"/>
                  </a:lnTo>
                  <a:lnTo>
                    <a:pt x="21260" y="157302"/>
                  </a:lnTo>
                  <a:lnTo>
                    <a:pt x="23995" y="174999"/>
                  </a:lnTo>
                  <a:lnTo>
                    <a:pt x="26172" y="192671"/>
                  </a:lnTo>
                  <a:lnTo>
                    <a:pt x="27972" y="210147"/>
                  </a:lnTo>
                  <a:lnTo>
                    <a:pt x="29796" y="227121"/>
                  </a:lnTo>
                  <a:lnTo>
                    <a:pt x="31877" y="243464"/>
                  </a:lnTo>
                  <a:lnTo>
                    <a:pt x="34277" y="259051"/>
                  </a:lnTo>
                  <a:lnTo>
                    <a:pt x="36967" y="273679"/>
                  </a:lnTo>
                  <a:lnTo>
                    <a:pt x="39886" y="287339"/>
                  </a:lnTo>
                  <a:lnTo>
                    <a:pt x="42813" y="300328"/>
                  </a:lnTo>
                  <a:lnTo>
                    <a:pt x="45391" y="313131"/>
                  </a:lnTo>
                  <a:lnTo>
                    <a:pt x="47430" y="325974"/>
                  </a:lnTo>
                  <a:lnTo>
                    <a:pt x="48084" y="336408"/>
                  </a:lnTo>
                  <a:lnTo>
                    <a:pt x="47044" y="340666"/>
                  </a:lnTo>
                  <a:lnTo>
                    <a:pt x="45717" y="338900"/>
                  </a:lnTo>
                  <a:lnTo>
                    <a:pt x="44802" y="332970"/>
                  </a:lnTo>
                  <a:lnTo>
                    <a:pt x="44660" y="324683"/>
                  </a:lnTo>
                  <a:lnTo>
                    <a:pt x="45355" y="315188"/>
                  </a:lnTo>
                  <a:lnTo>
                    <a:pt x="46628" y="304943"/>
                  </a:lnTo>
                  <a:lnTo>
                    <a:pt x="48019" y="293951"/>
                  </a:lnTo>
                  <a:lnTo>
                    <a:pt x="49256" y="282243"/>
                  </a:lnTo>
                  <a:lnTo>
                    <a:pt x="50577" y="270249"/>
                  </a:lnTo>
                  <a:lnTo>
                    <a:pt x="52603" y="258715"/>
                  </a:lnTo>
                  <a:lnTo>
                    <a:pt x="55645" y="248035"/>
                  </a:lnTo>
                  <a:lnTo>
                    <a:pt x="60010" y="238575"/>
                  </a:lnTo>
                  <a:lnTo>
                    <a:pt x="66156" y="230823"/>
                  </a:lnTo>
                  <a:lnTo>
                    <a:pt x="74145" y="224886"/>
                  </a:lnTo>
                  <a:lnTo>
                    <a:pt x="83579" y="221035"/>
                  </a:lnTo>
                  <a:lnTo>
                    <a:pt x="93814" y="219866"/>
                  </a:lnTo>
                  <a:lnTo>
                    <a:pt x="104386" y="221450"/>
                  </a:lnTo>
                  <a:lnTo>
                    <a:pt x="114734" y="225427"/>
                  </a:lnTo>
                  <a:lnTo>
                    <a:pt x="124142" y="231292"/>
                  </a:lnTo>
                  <a:lnTo>
                    <a:pt x="132315" y="238565"/>
                  </a:lnTo>
                  <a:lnTo>
                    <a:pt x="139310" y="246851"/>
                  </a:lnTo>
                  <a:lnTo>
                    <a:pt x="145331" y="255849"/>
                  </a:lnTo>
                  <a:lnTo>
                    <a:pt x="150608" y="265339"/>
                  </a:lnTo>
                  <a:lnTo>
                    <a:pt x="155343" y="275167"/>
                  </a:lnTo>
                  <a:lnTo>
                    <a:pt x="159691" y="285224"/>
                  </a:lnTo>
                  <a:lnTo>
                    <a:pt x="163767" y="295436"/>
                  </a:lnTo>
                  <a:lnTo>
                    <a:pt x="167503" y="305876"/>
                  </a:lnTo>
                  <a:lnTo>
                    <a:pt x="171031" y="318090"/>
                  </a:lnTo>
                  <a:lnTo>
                    <a:pt x="174663" y="336504"/>
                  </a:lnTo>
                  <a:lnTo>
                    <a:pt x="178985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44981" y="1599316"/>
              <a:ext cx="103415" cy="135062"/>
            </a:xfrm>
            <a:custGeom>
              <a:avLst/>
              <a:gdLst/>
              <a:ahLst/>
              <a:cxnLst/>
              <a:rect l="0" t="0" r="0" b="0"/>
              <a:pathLst>
                <a:path w="103415" h="135062">
                  <a:moveTo>
                    <a:pt x="103330" y="11544"/>
                  </a:moveTo>
                  <a:lnTo>
                    <a:pt x="97328" y="5877"/>
                  </a:lnTo>
                  <a:lnTo>
                    <a:pt x="90483" y="2233"/>
                  </a:lnTo>
                  <a:lnTo>
                    <a:pt x="82095" y="328"/>
                  </a:lnTo>
                  <a:lnTo>
                    <a:pt x="72468" y="0"/>
                  </a:lnTo>
                  <a:lnTo>
                    <a:pt x="62153" y="1267"/>
                  </a:lnTo>
                  <a:lnTo>
                    <a:pt x="51550" y="3997"/>
                  </a:lnTo>
                  <a:lnTo>
                    <a:pt x="41026" y="8090"/>
                  </a:lnTo>
                  <a:lnTo>
                    <a:pt x="30974" y="13574"/>
                  </a:lnTo>
                  <a:lnTo>
                    <a:pt x="21568" y="20336"/>
                  </a:lnTo>
                  <a:lnTo>
                    <a:pt x="13273" y="28315"/>
                  </a:lnTo>
                  <a:lnTo>
                    <a:pt x="6905" y="37572"/>
                  </a:lnTo>
                  <a:lnTo>
                    <a:pt x="2735" y="48018"/>
                  </a:lnTo>
                  <a:lnTo>
                    <a:pt x="561" y="59286"/>
                  </a:lnTo>
                  <a:lnTo>
                    <a:pt x="0" y="70841"/>
                  </a:lnTo>
                  <a:lnTo>
                    <a:pt x="663" y="82347"/>
                  </a:lnTo>
                  <a:lnTo>
                    <a:pt x="2546" y="93512"/>
                  </a:lnTo>
                  <a:lnTo>
                    <a:pt x="6003" y="104010"/>
                  </a:lnTo>
                  <a:lnTo>
                    <a:pt x="11103" y="113722"/>
                  </a:lnTo>
                  <a:lnTo>
                    <a:pt x="17645" y="122226"/>
                  </a:lnTo>
                  <a:lnTo>
                    <a:pt x="25330" y="128735"/>
                  </a:lnTo>
                  <a:lnTo>
                    <a:pt x="33867" y="132996"/>
                  </a:lnTo>
                  <a:lnTo>
                    <a:pt x="42853" y="135061"/>
                  </a:lnTo>
                  <a:lnTo>
                    <a:pt x="51798" y="135018"/>
                  </a:lnTo>
                  <a:lnTo>
                    <a:pt x="60433" y="133134"/>
                  </a:lnTo>
                  <a:lnTo>
                    <a:pt x="68535" y="129618"/>
                  </a:lnTo>
                  <a:lnTo>
                    <a:pt x="75831" y="124526"/>
                  </a:lnTo>
                  <a:lnTo>
                    <a:pt x="82256" y="118027"/>
                  </a:lnTo>
                  <a:lnTo>
                    <a:pt x="87911" y="110226"/>
                  </a:lnTo>
                  <a:lnTo>
                    <a:pt x="92952" y="101088"/>
                  </a:lnTo>
                  <a:lnTo>
                    <a:pt x="97518" y="90722"/>
                  </a:lnTo>
                  <a:lnTo>
                    <a:pt x="101248" y="79508"/>
                  </a:lnTo>
                  <a:lnTo>
                    <a:pt x="103317" y="67988"/>
                  </a:lnTo>
                  <a:lnTo>
                    <a:pt x="103414" y="56510"/>
                  </a:lnTo>
                  <a:lnTo>
                    <a:pt x="101810" y="45466"/>
                  </a:lnTo>
                  <a:lnTo>
                    <a:pt x="98833" y="34196"/>
                  </a:lnTo>
                  <a:lnTo>
                    <a:pt x="93104" y="20597"/>
                  </a:lnTo>
                  <a:lnTo>
                    <a:pt x="82272" y="10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69367" y="1600331"/>
              <a:ext cx="193914" cy="140650"/>
            </a:xfrm>
            <a:custGeom>
              <a:avLst/>
              <a:gdLst/>
              <a:ahLst/>
              <a:cxnLst/>
              <a:rect l="0" t="0" r="0" b="0"/>
              <a:pathLst>
                <a:path w="193914" h="140650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52"/>
                  </a:lnTo>
                  <a:lnTo>
                    <a:pt x="11656" y="35145"/>
                  </a:lnTo>
                  <a:lnTo>
                    <a:pt x="14821" y="45289"/>
                  </a:lnTo>
                  <a:lnTo>
                    <a:pt x="18086" y="56329"/>
                  </a:lnTo>
                  <a:lnTo>
                    <a:pt x="21424" y="67996"/>
                  </a:lnTo>
                  <a:lnTo>
                    <a:pt x="24815" y="79818"/>
                  </a:lnTo>
                  <a:lnTo>
                    <a:pt x="28249" y="91502"/>
                  </a:lnTo>
                  <a:lnTo>
                    <a:pt x="31876" y="102787"/>
                  </a:lnTo>
                  <a:lnTo>
                    <a:pt x="35997" y="113364"/>
                  </a:lnTo>
                  <a:lnTo>
                    <a:pt x="40734" y="123124"/>
                  </a:lnTo>
                  <a:lnTo>
                    <a:pt x="46053" y="131491"/>
                  </a:lnTo>
                  <a:lnTo>
                    <a:pt x="51848" y="137375"/>
                  </a:lnTo>
                  <a:lnTo>
                    <a:pt x="58002" y="140399"/>
                  </a:lnTo>
                  <a:lnTo>
                    <a:pt x="64251" y="140649"/>
                  </a:lnTo>
                  <a:lnTo>
                    <a:pt x="70214" y="138317"/>
                  </a:lnTo>
                  <a:lnTo>
                    <a:pt x="75697" y="133781"/>
                  </a:lnTo>
                  <a:lnTo>
                    <a:pt x="80530" y="127350"/>
                  </a:lnTo>
                  <a:lnTo>
                    <a:pt x="84478" y="119156"/>
                  </a:lnTo>
                  <a:lnTo>
                    <a:pt x="87528" y="109477"/>
                  </a:lnTo>
                  <a:lnTo>
                    <a:pt x="90688" y="100340"/>
                  </a:lnTo>
                  <a:lnTo>
                    <a:pt x="94843" y="94932"/>
                  </a:lnTo>
                  <a:lnTo>
                    <a:pt x="99396" y="93827"/>
                  </a:lnTo>
                  <a:lnTo>
                    <a:pt x="104295" y="95852"/>
                  </a:lnTo>
                  <a:lnTo>
                    <a:pt x="109613" y="99833"/>
                  </a:lnTo>
                  <a:lnTo>
                    <a:pt x="115345" y="104990"/>
                  </a:lnTo>
                  <a:lnTo>
                    <a:pt x="121432" y="110839"/>
                  </a:lnTo>
                  <a:lnTo>
                    <a:pt x="127961" y="116612"/>
                  </a:lnTo>
                  <a:lnTo>
                    <a:pt x="135166" y="121222"/>
                  </a:lnTo>
                  <a:lnTo>
                    <a:pt x="143117" y="124173"/>
                  </a:lnTo>
                  <a:lnTo>
                    <a:pt x="151573" y="125175"/>
                  </a:lnTo>
                  <a:lnTo>
                    <a:pt x="160093" y="123881"/>
                  </a:lnTo>
                  <a:lnTo>
                    <a:pt x="168407" y="120338"/>
                  </a:lnTo>
                  <a:lnTo>
                    <a:pt x="176107" y="114723"/>
                  </a:lnTo>
                  <a:lnTo>
                    <a:pt x="182593" y="107151"/>
                  </a:lnTo>
                  <a:lnTo>
                    <a:pt x="187649" y="97883"/>
                  </a:lnTo>
                  <a:lnTo>
                    <a:pt x="191229" y="87427"/>
                  </a:lnTo>
                  <a:lnTo>
                    <a:pt x="193272" y="76426"/>
                  </a:lnTo>
                  <a:lnTo>
                    <a:pt x="193913" y="65301"/>
                  </a:lnTo>
                  <a:lnTo>
                    <a:pt x="193561" y="54495"/>
                  </a:lnTo>
                  <a:lnTo>
                    <a:pt x="192771" y="43411"/>
                  </a:lnTo>
                  <a:lnTo>
                    <a:pt x="191480" y="29965"/>
                  </a:lnTo>
                  <a:lnTo>
                    <a:pt x="189513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53637" y="1604932"/>
              <a:ext cx="135513" cy="142799"/>
            </a:xfrm>
            <a:custGeom>
              <a:avLst/>
              <a:gdLst/>
              <a:ahLst/>
              <a:cxnLst/>
              <a:rect l="0" t="0" r="0" b="0"/>
              <a:pathLst>
                <a:path w="135513" h="142799">
                  <a:moveTo>
                    <a:pt x="105285" y="16456"/>
                  </a:moveTo>
                  <a:lnTo>
                    <a:pt x="99283" y="10723"/>
                  </a:lnTo>
                  <a:lnTo>
                    <a:pt x="92439" y="6439"/>
                  </a:lnTo>
                  <a:lnTo>
                    <a:pt x="84046" y="3237"/>
                  </a:lnTo>
                  <a:lnTo>
                    <a:pt x="74246" y="1049"/>
                  </a:lnTo>
                  <a:lnTo>
                    <a:pt x="63283" y="0"/>
                  </a:lnTo>
                  <a:lnTo>
                    <a:pt x="51445" y="67"/>
                  </a:lnTo>
                  <a:lnTo>
                    <a:pt x="39786" y="1410"/>
                  </a:lnTo>
                  <a:lnTo>
                    <a:pt x="30031" y="4435"/>
                  </a:lnTo>
                  <a:lnTo>
                    <a:pt x="22978" y="9206"/>
                  </a:lnTo>
                  <a:lnTo>
                    <a:pt x="18894" y="15341"/>
                  </a:lnTo>
                  <a:lnTo>
                    <a:pt x="17959" y="22214"/>
                  </a:lnTo>
                  <a:lnTo>
                    <a:pt x="19926" y="29383"/>
                  </a:lnTo>
                  <a:lnTo>
                    <a:pt x="24277" y="36466"/>
                  </a:lnTo>
                  <a:lnTo>
                    <a:pt x="30452" y="43060"/>
                  </a:lnTo>
                  <a:lnTo>
                    <a:pt x="37967" y="49009"/>
                  </a:lnTo>
                  <a:lnTo>
                    <a:pt x="46598" y="54341"/>
                  </a:lnTo>
                  <a:lnTo>
                    <a:pt x="56367" y="59164"/>
                  </a:lnTo>
                  <a:lnTo>
                    <a:pt x="67191" y="63602"/>
                  </a:lnTo>
                  <a:lnTo>
                    <a:pt x="78730" y="67925"/>
                  </a:lnTo>
                  <a:lnTo>
                    <a:pt x="90476" y="72521"/>
                  </a:lnTo>
                  <a:lnTo>
                    <a:pt x="102104" y="77592"/>
                  </a:lnTo>
                  <a:lnTo>
                    <a:pt x="113013" y="83474"/>
                  </a:lnTo>
                  <a:lnTo>
                    <a:pt x="122275" y="90713"/>
                  </a:lnTo>
                  <a:lnTo>
                    <a:pt x="129517" y="99458"/>
                  </a:lnTo>
                  <a:lnTo>
                    <a:pt x="134225" y="108907"/>
                  </a:lnTo>
                  <a:lnTo>
                    <a:pt x="135512" y="117561"/>
                  </a:lnTo>
                  <a:lnTo>
                    <a:pt x="133225" y="124632"/>
                  </a:lnTo>
                  <a:lnTo>
                    <a:pt x="127809" y="130017"/>
                  </a:lnTo>
                  <a:lnTo>
                    <a:pt x="119914" y="133946"/>
                  </a:lnTo>
                  <a:lnTo>
                    <a:pt x="110167" y="136733"/>
                  </a:lnTo>
                  <a:lnTo>
                    <a:pt x="99087" y="138674"/>
                  </a:lnTo>
                  <a:lnTo>
                    <a:pt x="87069" y="140009"/>
                  </a:lnTo>
                  <a:lnTo>
                    <a:pt x="74411" y="140919"/>
                  </a:lnTo>
                  <a:lnTo>
                    <a:pt x="61538" y="141537"/>
                  </a:lnTo>
                  <a:lnTo>
                    <a:pt x="47559" y="142021"/>
                  </a:lnTo>
                  <a:lnTo>
                    <a:pt x="29016" y="142417"/>
                  </a:lnTo>
                  <a:lnTo>
                    <a:pt x="0" y="142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295834" y="1284476"/>
            <a:ext cx="3343030" cy="600126"/>
            <a:chOff x="5295834" y="1284476"/>
            <a:chExt cx="3343030" cy="600126"/>
          </a:xfrm>
        </p:grpSpPr>
        <p:sp>
          <p:nvSpPr>
            <p:cNvPr id="54" name="Freeform 53"/>
            <p:cNvSpPr/>
            <p:nvPr/>
          </p:nvSpPr>
          <p:spPr>
            <a:xfrm>
              <a:off x="5295834" y="1465147"/>
              <a:ext cx="163205" cy="416720"/>
            </a:xfrm>
            <a:custGeom>
              <a:avLst/>
              <a:gdLst/>
              <a:ahLst/>
              <a:cxnLst/>
              <a:rect l="0" t="0" r="0" b="0"/>
              <a:pathLst>
                <a:path w="163205" h="416720">
                  <a:moveTo>
                    <a:pt x="0" y="93070"/>
                  </a:moveTo>
                  <a:lnTo>
                    <a:pt x="67" y="107605"/>
                  </a:lnTo>
                  <a:lnTo>
                    <a:pt x="707" y="120236"/>
                  </a:lnTo>
                  <a:lnTo>
                    <a:pt x="2004" y="132150"/>
                  </a:lnTo>
                  <a:lnTo>
                    <a:pt x="3864" y="143977"/>
                  </a:lnTo>
                  <a:lnTo>
                    <a:pt x="6180" y="156466"/>
                  </a:lnTo>
                  <a:lnTo>
                    <a:pt x="8842" y="169955"/>
                  </a:lnTo>
                  <a:lnTo>
                    <a:pt x="11593" y="184276"/>
                  </a:lnTo>
                  <a:lnTo>
                    <a:pt x="14051" y="198963"/>
                  </a:lnTo>
                  <a:lnTo>
                    <a:pt x="16038" y="213695"/>
                  </a:lnTo>
                  <a:lnTo>
                    <a:pt x="17709" y="228332"/>
                  </a:lnTo>
                  <a:lnTo>
                    <a:pt x="19445" y="242838"/>
                  </a:lnTo>
                  <a:lnTo>
                    <a:pt x="21464" y="257228"/>
                  </a:lnTo>
                  <a:lnTo>
                    <a:pt x="23651" y="271686"/>
                  </a:lnTo>
                  <a:lnTo>
                    <a:pt x="25666" y="286547"/>
                  </a:lnTo>
                  <a:lnTo>
                    <a:pt x="27324" y="301953"/>
                  </a:lnTo>
                  <a:lnTo>
                    <a:pt x="28759" y="317726"/>
                  </a:lnTo>
                  <a:lnTo>
                    <a:pt x="30329" y="333468"/>
                  </a:lnTo>
                  <a:lnTo>
                    <a:pt x="32233" y="348946"/>
                  </a:lnTo>
                  <a:lnTo>
                    <a:pt x="34342" y="364102"/>
                  </a:lnTo>
                  <a:lnTo>
                    <a:pt x="36304" y="378965"/>
                  </a:lnTo>
                  <a:lnTo>
                    <a:pt x="37910" y="393562"/>
                  </a:lnTo>
                  <a:lnTo>
                    <a:pt x="38742" y="406831"/>
                  </a:lnTo>
                  <a:lnTo>
                    <a:pt x="38210" y="415264"/>
                  </a:lnTo>
                  <a:lnTo>
                    <a:pt x="36731" y="416719"/>
                  </a:lnTo>
                  <a:lnTo>
                    <a:pt x="35273" y="412975"/>
                  </a:lnTo>
                  <a:lnTo>
                    <a:pt x="33973" y="405611"/>
                  </a:lnTo>
                  <a:lnTo>
                    <a:pt x="32515" y="395484"/>
                  </a:lnTo>
                  <a:lnTo>
                    <a:pt x="30702" y="383225"/>
                  </a:lnTo>
                  <a:lnTo>
                    <a:pt x="28663" y="369212"/>
                  </a:lnTo>
                  <a:lnTo>
                    <a:pt x="26751" y="353578"/>
                  </a:lnTo>
                  <a:lnTo>
                    <a:pt x="25166" y="336544"/>
                  </a:lnTo>
                  <a:lnTo>
                    <a:pt x="23780" y="318880"/>
                  </a:lnTo>
                  <a:lnTo>
                    <a:pt x="22244" y="301785"/>
                  </a:lnTo>
                  <a:lnTo>
                    <a:pt x="20363" y="285874"/>
                  </a:lnTo>
                  <a:lnTo>
                    <a:pt x="18269" y="270903"/>
                  </a:lnTo>
                  <a:lnTo>
                    <a:pt x="16317" y="256088"/>
                  </a:lnTo>
                  <a:lnTo>
                    <a:pt x="14707" y="240931"/>
                  </a:lnTo>
                  <a:lnTo>
                    <a:pt x="13474" y="225273"/>
                  </a:lnTo>
                  <a:lnTo>
                    <a:pt x="12571" y="209135"/>
                  </a:lnTo>
                  <a:lnTo>
                    <a:pt x="11929" y="192606"/>
                  </a:lnTo>
                  <a:lnTo>
                    <a:pt x="11481" y="175943"/>
                  </a:lnTo>
                  <a:lnTo>
                    <a:pt x="11173" y="159538"/>
                  </a:lnTo>
                  <a:lnTo>
                    <a:pt x="10967" y="143586"/>
                  </a:lnTo>
                  <a:lnTo>
                    <a:pt x="10998" y="128266"/>
                  </a:lnTo>
                  <a:lnTo>
                    <a:pt x="11549" y="113819"/>
                  </a:lnTo>
                  <a:lnTo>
                    <a:pt x="12737" y="100285"/>
                  </a:lnTo>
                  <a:lnTo>
                    <a:pt x="14520" y="87551"/>
                  </a:lnTo>
                  <a:lnTo>
                    <a:pt x="16787" y="75452"/>
                  </a:lnTo>
                  <a:lnTo>
                    <a:pt x="19429" y="63830"/>
                  </a:lnTo>
                  <a:lnTo>
                    <a:pt x="22507" y="52718"/>
                  </a:lnTo>
                  <a:lnTo>
                    <a:pt x="26251" y="42322"/>
                  </a:lnTo>
                  <a:lnTo>
                    <a:pt x="30737" y="32701"/>
                  </a:lnTo>
                  <a:lnTo>
                    <a:pt x="36056" y="23934"/>
                  </a:lnTo>
                  <a:lnTo>
                    <a:pt x="42382" y="16191"/>
                  </a:lnTo>
                  <a:lnTo>
                    <a:pt x="49714" y="9479"/>
                  </a:lnTo>
                  <a:lnTo>
                    <a:pt x="57910" y="4141"/>
                  </a:lnTo>
                  <a:lnTo>
                    <a:pt x="66782" y="911"/>
                  </a:lnTo>
                  <a:lnTo>
                    <a:pt x="76151" y="0"/>
                  </a:lnTo>
                  <a:lnTo>
                    <a:pt x="85712" y="1168"/>
                  </a:lnTo>
                  <a:lnTo>
                    <a:pt x="95050" y="4004"/>
                  </a:lnTo>
                  <a:lnTo>
                    <a:pt x="103958" y="8098"/>
                  </a:lnTo>
                  <a:lnTo>
                    <a:pt x="112413" y="13267"/>
                  </a:lnTo>
                  <a:lnTo>
                    <a:pt x="120478" y="19552"/>
                  </a:lnTo>
                  <a:lnTo>
                    <a:pt x="128235" y="26885"/>
                  </a:lnTo>
                  <a:lnTo>
                    <a:pt x="135597" y="35096"/>
                  </a:lnTo>
                  <a:lnTo>
                    <a:pt x="142323" y="43985"/>
                  </a:lnTo>
                  <a:lnTo>
                    <a:pt x="148325" y="53382"/>
                  </a:lnTo>
                  <a:lnTo>
                    <a:pt x="153510" y="63473"/>
                  </a:lnTo>
                  <a:lnTo>
                    <a:pt x="157695" y="74765"/>
                  </a:lnTo>
                  <a:lnTo>
                    <a:pt x="160870" y="87429"/>
                  </a:lnTo>
                  <a:lnTo>
                    <a:pt x="162849" y="101020"/>
                  </a:lnTo>
                  <a:lnTo>
                    <a:pt x="163204" y="114681"/>
                  </a:lnTo>
                  <a:lnTo>
                    <a:pt x="161849" y="127900"/>
                  </a:lnTo>
                  <a:lnTo>
                    <a:pt x="158990" y="140368"/>
                  </a:lnTo>
                  <a:lnTo>
                    <a:pt x="154937" y="151815"/>
                  </a:lnTo>
                  <a:lnTo>
                    <a:pt x="149987" y="162209"/>
                  </a:lnTo>
                  <a:lnTo>
                    <a:pt x="144225" y="171527"/>
                  </a:lnTo>
                  <a:lnTo>
                    <a:pt x="137533" y="179655"/>
                  </a:lnTo>
                  <a:lnTo>
                    <a:pt x="129915" y="186638"/>
                  </a:lnTo>
                  <a:lnTo>
                    <a:pt x="121172" y="192330"/>
                  </a:lnTo>
                  <a:lnTo>
                    <a:pt x="110861" y="196332"/>
                  </a:lnTo>
                  <a:lnTo>
                    <a:pt x="98890" y="198583"/>
                  </a:lnTo>
                  <a:lnTo>
                    <a:pt x="85643" y="199466"/>
                  </a:lnTo>
                  <a:lnTo>
                    <a:pt x="70186" y="199713"/>
                  </a:lnTo>
                  <a:lnTo>
                    <a:pt x="47807" y="199349"/>
                  </a:lnTo>
                  <a:lnTo>
                    <a:pt x="10528" y="1983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16933" y="1284476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68"/>
                  </a:lnTo>
                  <a:lnTo>
                    <a:pt x="177" y="65297"/>
                  </a:lnTo>
                  <a:lnTo>
                    <a:pt x="825" y="83162"/>
                  </a:lnTo>
                  <a:lnTo>
                    <a:pt x="2074" y="99806"/>
                  </a:lnTo>
                  <a:lnTo>
                    <a:pt x="3727" y="115214"/>
                  </a:lnTo>
                  <a:lnTo>
                    <a:pt x="5375" y="129847"/>
                  </a:lnTo>
                  <a:lnTo>
                    <a:pt x="6782" y="144100"/>
                  </a:lnTo>
                  <a:lnTo>
                    <a:pt x="8048" y="158520"/>
                  </a:lnTo>
                  <a:lnTo>
                    <a:pt x="9504" y="173826"/>
                  </a:lnTo>
                  <a:lnTo>
                    <a:pt x="11331" y="190331"/>
                  </a:lnTo>
                  <a:lnTo>
                    <a:pt x="13388" y="208150"/>
                  </a:lnTo>
                  <a:lnTo>
                    <a:pt x="15316" y="227395"/>
                  </a:lnTo>
                  <a:lnTo>
                    <a:pt x="16914" y="247954"/>
                  </a:lnTo>
                  <a:lnTo>
                    <a:pt x="18310" y="268944"/>
                  </a:lnTo>
                  <a:lnTo>
                    <a:pt x="19854" y="288880"/>
                  </a:lnTo>
                  <a:lnTo>
                    <a:pt x="21740" y="307030"/>
                  </a:lnTo>
                  <a:lnTo>
                    <a:pt x="23837" y="323670"/>
                  </a:lnTo>
                  <a:lnTo>
                    <a:pt x="25791" y="339686"/>
                  </a:lnTo>
                  <a:lnTo>
                    <a:pt x="27403" y="355688"/>
                  </a:lnTo>
                  <a:lnTo>
                    <a:pt x="28637" y="371931"/>
                  </a:lnTo>
                  <a:lnTo>
                    <a:pt x="29540" y="388471"/>
                  </a:lnTo>
                  <a:lnTo>
                    <a:pt x="30183" y="405259"/>
                  </a:lnTo>
                  <a:lnTo>
                    <a:pt x="30632" y="421675"/>
                  </a:lnTo>
                  <a:lnTo>
                    <a:pt x="30989" y="438274"/>
                  </a:lnTo>
                  <a:lnTo>
                    <a:pt x="31289" y="457631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93547" y="1529486"/>
              <a:ext cx="186599" cy="171053"/>
            </a:xfrm>
            <a:custGeom>
              <a:avLst/>
              <a:gdLst/>
              <a:ahLst/>
              <a:cxnLst/>
              <a:rect l="0" t="0" r="0" b="0"/>
              <a:pathLst>
                <a:path w="186599" h="171053">
                  <a:moveTo>
                    <a:pt x="102370" y="123488"/>
                  </a:moveTo>
                  <a:lnTo>
                    <a:pt x="102370" y="111752"/>
                  </a:lnTo>
                  <a:lnTo>
                    <a:pt x="102370" y="100623"/>
                  </a:lnTo>
                  <a:lnTo>
                    <a:pt x="102365" y="89030"/>
                  </a:lnTo>
                  <a:lnTo>
                    <a:pt x="102192" y="77042"/>
                  </a:lnTo>
                  <a:lnTo>
                    <a:pt x="101544" y="65030"/>
                  </a:lnTo>
                  <a:lnTo>
                    <a:pt x="100287" y="53232"/>
                  </a:lnTo>
                  <a:lnTo>
                    <a:pt x="98288" y="41878"/>
                  </a:lnTo>
                  <a:lnTo>
                    <a:pt x="95344" y="31258"/>
                  </a:lnTo>
                  <a:lnTo>
                    <a:pt x="91430" y="21466"/>
                  </a:lnTo>
                  <a:lnTo>
                    <a:pt x="86513" y="12909"/>
                  </a:lnTo>
                  <a:lnTo>
                    <a:pt x="80464" y="6365"/>
                  </a:lnTo>
                  <a:lnTo>
                    <a:pt x="73325" y="2080"/>
                  </a:lnTo>
                  <a:lnTo>
                    <a:pt x="65431" y="0"/>
                  </a:lnTo>
                  <a:lnTo>
                    <a:pt x="57294" y="33"/>
                  </a:lnTo>
                  <a:lnTo>
                    <a:pt x="49231" y="1915"/>
                  </a:lnTo>
                  <a:lnTo>
                    <a:pt x="41362" y="5599"/>
                  </a:lnTo>
                  <a:lnTo>
                    <a:pt x="33699" y="11337"/>
                  </a:lnTo>
                  <a:lnTo>
                    <a:pt x="26220" y="19087"/>
                  </a:lnTo>
                  <a:lnTo>
                    <a:pt x="19216" y="28712"/>
                  </a:lnTo>
                  <a:lnTo>
                    <a:pt x="13263" y="40146"/>
                  </a:lnTo>
                  <a:lnTo>
                    <a:pt x="8592" y="53172"/>
                  </a:lnTo>
                  <a:lnTo>
                    <a:pt x="5116" y="67477"/>
                  </a:lnTo>
                  <a:lnTo>
                    <a:pt x="2617" y="82749"/>
                  </a:lnTo>
                  <a:lnTo>
                    <a:pt x="870" y="98710"/>
                  </a:lnTo>
                  <a:lnTo>
                    <a:pt x="0" y="114662"/>
                  </a:lnTo>
                  <a:lnTo>
                    <a:pt x="465" y="129533"/>
                  </a:lnTo>
                  <a:lnTo>
                    <a:pt x="2410" y="142812"/>
                  </a:lnTo>
                  <a:lnTo>
                    <a:pt x="5851" y="154032"/>
                  </a:lnTo>
                  <a:lnTo>
                    <a:pt x="10835" y="162521"/>
                  </a:lnTo>
                  <a:lnTo>
                    <a:pt x="17222" y="168182"/>
                  </a:lnTo>
                  <a:lnTo>
                    <a:pt x="24596" y="171052"/>
                  </a:lnTo>
                  <a:lnTo>
                    <a:pt x="32376" y="171032"/>
                  </a:lnTo>
                  <a:lnTo>
                    <a:pt x="40190" y="168359"/>
                  </a:lnTo>
                  <a:lnTo>
                    <a:pt x="47722" y="163500"/>
                  </a:lnTo>
                  <a:lnTo>
                    <a:pt x="54627" y="156969"/>
                  </a:lnTo>
                  <a:lnTo>
                    <a:pt x="60787" y="149209"/>
                  </a:lnTo>
                  <a:lnTo>
                    <a:pt x="66262" y="140409"/>
                  </a:lnTo>
                  <a:lnTo>
                    <a:pt x="71182" y="130526"/>
                  </a:lnTo>
                  <a:lnTo>
                    <a:pt x="75676" y="119620"/>
                  </a:lnTo>
                  <a:lnTo>
                    <a:pt x="79697" y="107856"/>
                  </a:lnTo>
                  <a:lnTo>
                    <a:pt x="83025" y="95428"/>
                  </a:lnTo>
                  <a:lnTo>
                    <a:pt x="85609" y="82604"/>
                  </a:lnTo>
                  <a:lnTo>
                    <a:pt x="87831" y="72858"/>
                  </a:lnTo>
                  <a:lnTo>
                    <a:pt x="90119" y="70140"/>
                  </a:lnTo>
                  <a:lnTo>
                    <a:pt x="92441" y="72722"/>
                  </a:lnTo>
                  <a:lnTo>
                    <a:pt x="94893" y="78510"/>
                  </a:lnTo>
                  <a:lnTo>
                    <a:pt x="97545" y="86179"/>
                  </a:lnTo>
                  <a:lnTo>
                    <a:pt x="100413" y="94950"/>
                  </a:lnTo>
                  <a:lnTo>
                    <a:pt x="103794" y="104213"/>
                  </a:lnTo>
                  <a:lnTo>
                    <a:pt x="108263" y="113403"/>
                  </a:lnTo>
                  <a:lnTo>
                    <a:pt x="114049" y="122228"/>
                  </a:lnTo>
                  <a:lnTo>
                    <a:pt x="121222" y="130300"/>
                  </a:lnTo>
                  <a:lnTo>
                    <a:pt x="129862" y="137050"/>
                  </a:lnTo>
                  <a:lnTo>
                    <a:pt x="139844" y="142294"/>
                  </a:lnTo>
                  <a:lnTo>
                    <a:pt x="150317" y="146182"/>
                  </a:lnTo>
                  <a:lnTo>
                    <a:pt x="160839" y="149387"/>
                  </a:lnTo>
                  <a:lnTo>
                    <a:pt x="172331" y="152190"/>
                  </a:lnTo>
                  <a:lnTo>
                    <a:pt x="186598" y="1550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07171" y="1542587"/>
              <a:ext cx="99317" cy="149699"/>
            </a:xfrm>
            <a:custGeom>
              <a:avLst/>
              <a:gdLst/>
              <a:ahLst/>
              <a:cxnLst/>
              <a:rect l="0" t="0" r="0" b="0"/>
              <a:pathLst>
                <a:path w="99317" h="149699">
                  <a:moveTo>
                    <a:pt x="99316" y="15630"/>
                  </a:moveTo>
                  <a:lnTo>
                    <a:pt x="93314" y="9897"/>
                  </a:lnTo>
                  <a:lnTo>
                    <a:pt x="86469" y="5613"/>
                  </a:lnTo>
                  <a:lnTo>
                    <a:pt x="78086" y="2416"/>
                  </a:lnTo>
                  <a:lnTo>
                    <a:pt x="68632" y="400"/>
                  </a:lnTo>
                  <a:lnTo>
                    <a:pt x="58965" y="0"/>
                  </a:lnTo>
                  <a:lnTo>
                    <a:pt x="49611" y="1316"/>
                  </a:lnTo>
                  <a:lnTo>
                    <a:pt x="40739" y="4311"/>
                  </a:lnTo>
                  <a:lnTo>
                    <a:pt x="32335" y="8984"/>
                  </a:lnTo>
                  <a:lnTo>
                    <a:pt x="24328" y="15172"/>
                  </a:lnTo>
                  <a:lnTo>
                    <a:pt x="16953" y="22918"/>
                  </a:lnTo>
                  <a:lnTo>
                    <a:pt x="10745" y="32544"/>
                  </a:lnTo>
                  <a:lnTo>
                    <a:pt x="5904" y="44051"/>
                  </a:lnTo>
                  <a:lnTo>
                    <a:pt x="2482" y="57015"/>
                  </a:lnTo>
                  <a:lnTo>
                    <a:pt x="552" y="70779"/>
                  </a:lnTo>
                  <a:lnTo>
                    <a:pt x="0" y="84878"/>
                  </a:lnTo>
                  <a:lnTo>
                    <a:pt x="747" y="98748"/>
                  </a:lnTo>
                  <a:lnTo>
                    <a:pt x="2835" y="111675"/>
                  </a:lnTo>
                  <a:lnTo>
                    <a:pt x="6167" y="123351"/>
                  </a:lnTo>
                  <a:lnTo>
                    <a:pt x="10690" y="133340"/>
                  </a:lnTo>
                  <a:lnTo>
                    <a:pt x="16475" y="140930"/>
                  </a:lnTo>
                  <a:lnTo>
                    <a:pt x="23440" y="145959"/>
                  </a:lnTo>
                  <a:lnTo>
                    <a:pt x="31388" y="148728"/>
                  </a:lnTo>
                  <a:lnTo>
                    <a:pt x="40094" y="149698"/>
                  </a:lnTo>
                  <a:lnTo>
                    <a:pt x="49346" y="149325"/>
                  </a:lnTo>
                  <a:lnTo>
                    <a:pt x="58723" y="148140"/>
                  </a:lnTo>
                  <a:lnTo>
                    <a:pt x="68611" y="146628"/>
                  </a:lnTo>
                  <a:lnTo>
                    <a:pt x="80994" y="144666"/>
                  </a:lnTo>
                  <a:lnTo>
                    <a:pt x="99316" y="1419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50105" y="1550067"/>
              <a:ext cx="114459" cy="155550"/>
            </a:xfrm>
            <a:custGeom>
              <a:avLst/>
              <a:gdLst/>
              <a:ahLst/>
              <a:cxnLst/>
              <a:rect l="0" t="0" r="0" b="0"/>
              <a:pathLst>
                <a:path w="114459" h="155550">
                  <a:moveTo>
                    <a:pt x="19553" y="102907"/>
                  </a:moveTo>
                  <a:lnTo>
                    <a:pt x="28354" y="99973"/>
                  </a:lnTo>
                  <a:lnTo>
                    <a:pt x="36701" y="97190"/>
                  </a:lnTo>
                  <a:lnTo>
                    <a:pt x="45400" y="94291"/>
                  </a:lnTo>
                  <a:lnTo>
                    <a:pt x="54521" y="91251"/>
                  </a:lnTo>
                  <a:lnTo>
                    <a:pt x="64015" y="88086"/>
                  </a:lnTo>
                  <a:lnTo>
                    <a:pt x="73798" y="84813"/>
                  </a:lnTo>
                  <a:lnTo>
                    <a:pt x="83467" y="81129"/>
                  </a:lnTo>
                  <a:lnTo>
                    <a:pt x="92344" y="76441"/>
                  </a:lnTo>
                  <a:lnTo>
                    <a:pt x="100115" y="70506"/>
                  </a:lnTo>
                  <a:lnTo>
                    <a:pt x="106482" y="63400"/>
                  </a:lnTo>
                  <a:lnTo>
                    <a:pt x="111010" y="55334"/>
                  </a:lnTo>
                  <a:lnTo>
                    <a:pt x="113641" y="46543"/>
                  </a:lnTo>
                  <a:lnTo>
                    <a:pt x="114458" y="37386"/>
                  </a:lnTo>
                  <a:lnTo>
                    <a:pt x="113503" y="28327"/>
                  </a:lnTo>
                  <a:lnTo>
                    <a:pt x="110967" y="19624"/>
                  </a:lnTo>
                  <a:lnTo>
                    <a:pt x="106826" y="11817"/>
                  </a:lnTo>
                  <a:lnTo>
                    <a:pt x="100774" y="5784"/>
                  </a:lnTo>
                  <a:lnTo>
                    <a:pt x="92824" y="1846"/>
                  </a:lnTo>
                  <a:lnTo>
                    <a:pt x="83572" y="0"/>
                  </a:lnTo>
                  <a:lnTo>
                    <a:pt x="73985" y="191"/>
                  </a:lnTo>
                  <a:lnTo>
                    <a:pt x="64653" y="2169"/>
                  </a:lnTo>
                  <a:lnTo>
                    <a:pt x="55780" y="5578"/>
                  </a:lnTo>
                  <a:lnTo>
                    <a:pt x="47368" y="10067"/>
                  </a:lnTo>
                  <a:lnTo>
                    <a:pt x="39342" y="15346"/>
                  </a:lnTo>
                  <a:lnTo>
                    <a:pt x="31613" y="21514"/>
                  </a:lnTo>
                  <a:lnTo>
                    <a:pt x="24102" y="29018"/>
                  </a:lnTo>
                  <a:lnTo>
                    <a:pt x="16759" y="37994"/>
                  </a:lnTo>
                  <a:lnTo>
                    <a:pt x="10029" y="48295"/>
                  </a:lnTo>
                  <a:lnTo>
                    <a:pt x="4800" y="59658"/>
                  </a:lnTo>
                  <a:lnTo>
                    <a:pt x="1440" y="71814"/>
                  </a:lnTo>
                  <a:lnTo>
                    <a:pt x="0" y="84212"/>
                  </a:lnTo>
                  <a:lnTo>
                    <a:pt x="472" y="96069"/>
                  </a:lnTo>
                  <a:lnTo>
                    <a:pt x="2647" y="106996"/>
                  </a:lnTo>
                  <a:lnTo>
                    <a:pt x="6360" y="116804"/>
                  </a:lnTo>
                  <a:lnTo>
                    <a:pt x="11586" y="125328"/>
                  </a:lnTo>
                  <a:lnTo>
                    <a:pt x="18173" y="132613"/>
                  </a:lnTo>
                  <a:lnTo>
                    <a:pt x="26035" y="138693"/>
                  </a:lnTo>
                  <a:lnTo>
                    <a:pt x="35213" y="143495"/>
                  </a:lnTo>
                  <a:lnTo>
                    <a:pt x="45592" y="147100"/>
                  </a:lnTo>
                  <a:lnTo>
                    <a:pt x="56349" y="149716"/>
                  </a:lnTo>
                  <a:lnTo>
                    <a:pt x="67100" y="151848"/>
                  </a:lnTo>
                  <a:lnTo>
                    <a:pt x="78789" y="153685"/>
                  </a:lnTo>
                  <a:lnTo>
                    <a:pt x="93252" y="1555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48642" y="1716145"/>
              <a:ext cx="47610" cy="136871"/>
            </a:xfrm>
            <a:custGeom>
              <a:avLst/>
              <a:gdLst/>
              <a:ahLst/>
              <a:cxnLst/>
              <a:rect l="0" t="0" r="0" b="0"/>
              <a:pathLst>
                <a:path w="47610" h="136871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27" y="17235"/>
                  </a:lnTo>
                  <a:lnTo>
                    <a:pt x="23135" y="23489"/>
                  </a:lnTo>
                  <a:lnTo>
                    <a:pt x="28816" y="30467"/>
                  </a:lnTo>
                  <a:lnTo>
                    <a:pt x="34086" y="38253"/>
                  </a:lnTo>
                  <a:lnTo>
                    <a:pt x="38764" y="46927"/>
                  </a:lnTo>
                  <a:lnTo>
                    <a:pt x="42601" y="56655"/>
                  </a:lnTo>
                  <a:lnTo>
                    <a:pt x="45541" y="67412"/>
                  </a:lnTo>
                  <a:lnTo>
                    <a:pt x="47361" y="78720"/>
                  </a:lnTo>
                  <a:lnTo>
                    <a:pt x="47609" y="89769"/>
                  </a:lnTo>
                  <a:lnTo>
                    <a:pt x="46181" y="100113"/>
                  </a:lnTo>
                  <a:lnTo>
                    <a:pt x="43201" y="109374"/>
                  </a:lnTo>
                  <a:lnTo>
                    <a:pt x="38334" y="117978"/>
                  </a:lnTo>
                  <a:lnTo>
                    <a:pt x="28918" y="12667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55022" y="1305533"/>
              <a:ext cx="30533" cy="431670"/>
            </a:xfrm>
            <a:custGeom>
              <a:avLst/>
              <a:gdLst/>
              <a:ahLst/>
              <a:cxnLst/>
              <a:rect l="0" t="0" r="0" b="0"/>
              <a:pathLst>
                <a:path w="30533" h="431670">
                  <a:moveTo>
                    <a:pt x="9475" y="0"/>
                  </a:moveTo>
                  <a:lnTo>
                    <a:pt x="6609" y="8935"/>
                  </a:lnTo>
                  <a:lnTo>
                    <a:pt x="4467" y="18563"/>
                  </a:lnTo>
                  <a:lnTo>
                    <a:pt x="2864" y="29850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2" y="69869"/>
                  </a:lnTo>
                  <a:lnTo>
                    <a:pt x="0" y="83905"/>
                  </a:lnTo>
                  <a:lnTo>
                    <a:pt x="364" y="97996"/>
                  </a:lnTo>
                  <a:lnTo>
                    <a:pt x="1419" y="112111"/>
                  </a:lnTo>
                  <a:lnTo>
                    <a:pt x="2941" y="126723"/>
                  </a:lnTo>
                  <a:lnTo>
                    <a:pt x="4501" y="142750"/>
                  </a:lnTo>
                  <a:lnTo>
                    <a:pt x="5849" y="160567"/>
                  </a:lnTo>
                  <a:lnTo>
                    <a:pt x="7075" y="179586"/>
                  </a:lnTo>
                  <a:lnTo>
                    <a:pt x="8505" y="198585"/>
                  </a:lnTo>
                  <a:lnTo>
                    <a:pt x="10314" y="216852"/>
                  </a:lnTo>
                  <a:lnTo>
                    <a:pt x="12359" y="234522"/>
                  </a:lnTo>
                  <a:lnTo>
                    <a:pt x="14279" y="252285"/>
                  </a:lnTo>
                  <a:lnTo>
                    <a:pt x="15867" y="270559"/>
                  </a:lnTo>
                  <a:lnTo>
                    <a:pt x="17087" y="289119"/>
                  </a:lnTo>
                  <a:lnTo>
                    <a:pt x="17980" y="307294"/>
                  </a:lnTo>
                  <a:lnTo>
                    <a:pt x="18620" y="324707"/>
                  </a:lnTo>
                  <a:lnTo>
                    <a:pt x="19236" y="341148"/>
                  </a:lnTo>
                  <a:lnTo>
                    <a:pt x="20190" y="356417"/>
                  </a:lnTo>
                  <a:lnTo>
                    <a:pt x="21647" y="370526"/>
                  </a:lnTo>
                  <a:lnTo>
                    <a:pt x="23450" y="383392"/>
                  </a:lnTo>
                  <a:lnTo>
                    <a:pt x="25387" y="396108"/>
                  </a:lnTo>
                  <a:lnTo>
                    <a:pt x="27633" y="410909"/>
                  </a:lnTo>
                  <a:lnTo>
                    <a:pt x="30532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48684" y="1496099"/>
              <a:ext cx="252685" cy="20005"/>
            </a:xfrm>
            <a:custGeom>
              <a:avLst/>
              <a:gdLst/>
              <a:ahLst/>
              <a:cxnLst/>
              <a:rect l="0" t="0" r="0" b="0"/>
              <a:pathLst>
                <a:path w="252685" h="20005">
                  <a:moveTo>
                    <a:pt x="252684" y="9476"/>
                  </a:moveTo>
                  <a:lnTo>
                    <a:pt x="243815" y="6609"/>
                  </a:lnTo>
                  <a:lnTo>
                    <a:pt x="234828" y="4467"/>
                  </a:lnTo>
                  <a:lnTo>
                    <a:pt x="224834" y="2864"/>
                  </a:lnTo>
                  <a:lnTo>
                    <a:pt x="213853" y="1683"/>
                  </a:lnTo>
                  <a:lnTo>
                    <a:pt x="202042" y="835"/>
                  </a:lnTo>
                  <a:lnTo>
                    <a:pt x="189588" y="242"/>
                  </a:lnTo>
                  <a:lnTo>
                    <a:pt x="176823" y="0"/>
                  </a:lnTo>
                  <a:lnTo>
                    <a:pt x="164190" y="364"/>
                  </a:lnTo>
                  <a:lnTo>
                    <a:pt x="151917" y="1420"/>
                  </a:lnTo>
                  <a:lnTo>
                    <a:pt x="139881" y="2942"/>
                  </a:lnTo>
                  <a:lnTo>
                    <a:pt x="127727" y="4502"/>
                  </a:lnTo>
                  <a:lnTo>
                    <a:pt x="115250" y="5850"/>
                  </a:lnTo>
                  <a:lnTo>
                    <a:pt x="102412" y="7076"/>
                  </a:lnTo>
                  <a:lnTo>
                    <a:pt x="89253" y="8505"/>
                  </a:lnTo>
                  <a:lnTo>
                    <a:pt x="75850" y="10314"/>
                  </a:lnTo>
                  <a:lnTo>
                    <a:pt x="62489" y="12369"/>
                  </a:lnTo>
                  <a:lnTo>
                    <a:pt x="48135" y="14511"/>
                  </a:lnTo>
                  <a:lnTo>
                    <a:pt x="29294" y="16930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01368" y="161086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7" y="57924"/>
                  </a:lnTo>
                  <a:lnTo>
                    <a:pt x="825" y="72453"/>
                  </a:lnTo>
                  <a:lnTo>
                    <a:pt x="2074" y="86257"/>
                  </a:lnTo>
                  <a:lnTo>
                    <a:pt x="3735" y="99022"/>
                  </a:lnTo>
                  <a:lnTo>
                    <a:pt x="5562" y="111708"/>
                  </a:lnTo>
                  <a:lnTo>
                    <a:pt x="7716" y="126545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01368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96124" y="1544416"/>
              <a:ext cx="321677" cy="192787"/>
            </a:xfrm>
            <a:custGeom>
              <a:avLst/>
              <a:gdLst/>
              <a:ahLst/>
              <a:cxnLst/>
              <a:rect l="0" t="0" r="0" b="0"/>
              <a:pathLst>
                <a:path w="321677" h="192787">
                  <a:moveTo>
                    <a:pt x="0" y="98029"/>
                  </a:moveTo>
                  <a:lnTo>
                    <a:pt x="67" y="112564"/>
                  </a:lnTo>
                  <a:lnTo>
                    <a:pt x="707" y="125195"/>
                  </a:lnTo>
                  <a:lnTo>
                    <a:pt x="2028" y="137031"/>
                  </a:lnTo>
                  <a:lnTo>
                    <a:pt x="4763" y="145940"/>
                  </a:lnTo>
                  <a:lnTo>
                    <a:pt x="8710" y="148758"/>
                  </a:lnTo>
                  <a:lnTo>
                    <a:pt x="11723" y="146120"/>
                  </a:lnTo>
                  <a:lnTo>
                    <a:pt x="13181" y="139609"/>
                  </a:lnTo>
                  <a:lnTo>
                    <a:pt x="13413" y="130518"/>
                  </a:lnTo>
                  <a:lnTo>
                    <a:pt x="13050" y="119735"/>
                  </a:lnTo>
                  <a:lnTo>
                    <a:pt x="12524" y="107853"/>
                  </a:lnTo>
                  <a:lnTo>
                    <a:pt x="12361" y="95580"/>
                  </a:lnTo>
                  <a:lnTo>
                    <a:pt x="13241" y="83779"/>
                  </a:lnTo>
                  <a:lnTo>
                    <a:pt x="15454" y="72914"/>
                  </a:lnTo>
                  <a:lnTo>
                    <a:pt x="19729" y="64534"/>
                  </a:lnTo>
                  <a:lnTo>
                    <a:pt x="26078" y="60932"/>
                  </a:lnTo>
                  <a:lnTo>
                    <a:pt x="32722" y="62063"/>
                  </a:lnTo>
                  <a:lnTo>
                    <a:pt x="38875" y="66601"/>
                  </a:lnTo>
                  <a:lnTo>
                    <a:pt x="44404" y="73336"/>
                  </a:lnTo>
                  <a:lnTo>
                    <a:pt x="49551" y="81449"/>
                  </a:lnTo>
                  <a:lnTo>
                    <a:pt x="54743" y="90426"/>
                  </a:lnTo>
                  <a:lnTo>
                    <a:pt x="60238" y="99917"/>
                  </a:lnTo>
                  <a:lnTo>
                    <a:pt x="66568" y="108529"/>
                  </a:lnTo>
                  <a:lnTo>
                    <a:pt x="73866" y="112807"/>
                  </a:lnTo>
                  <a:lnTo>
                    <a:pt x="80585" y="111123"/>
                  </a:lnTo>
                  <a:lnTo>
                    <a:pt x="85482" y="105342"/>
                  </a:lnTo>
                  <a:lnTo>
                    <a:pt x="88733" y="96903"/>
                  </a:lnTo>
                  <a:lnTo>
                    <a:pt x="90836" y="86667"/>
                  </a:lnTo>
                  <a:lnTo>
                    <a:pt x="92208" y="75232"/>
                  </a:lnTo>
                  <a:lnTo>
                    <a:pt x="93635" y="63973"/>
                  </a:lnTo>
                  <a:lnTo>
                    <a:pt x="97216" y="55152"/>
                  </a:lnTo>
                  <a:lnTo>
                    <a:pt x="103659" y="50198"/>
                  </a:lnTo>
                  <a:lnTo>
                    <a:pt x="110993" y="49353"/>
                  </a:lnTo>
                  <a:lnTo>
                    <a:pt x="118393" y="51885"/>
                  </a:lnTo>
                  <a:lnTo>
                    <a:pt x="125537" y="57072"/>
                  </a:lnTo>
                  <a:lnTo>
                    <a:pt x="132115" y="64489"/>
                  </a:lnTo>
                  <a:lnTo>
                    <a:pt x="138025" y="73726"/>
                  </a:lnTo>
                  <a:lnTo>
                    <a:pt x="143484" y="84364"/>
                  </a:lnTo>
                  <a:lnTo>
                    <a:pt x="148918" y="96035"/>
                  </a:lnTo>
                  <a:lnTo>
                    <a:pt x="154571" y="108414"/>
                  </a:lnTo>
                  <a:lnTo>
                    <a:pt x="160369" y="120120"/>
                  </a:lnTo>
                  <a:lnTo>
                    <a:pt x="166562" y="128377"/>
                  </a:lnTo>
                  <a:lnTo>
                    <a:pt x="173069" y="131734"/>
                  </a:lnTo>
                  <a:lnTo>
                    <a:pt x="178821" y="130848"/>
                  </a:lnTo>
                  <a:lnTo>
                    <a:pt x="183763" y="126867"/>
                  </a:lnTo>
                  <a:lnTo>
                    <a:pt x="188481" y="120912"/>
                  </a:lnTo>
                  <a:lnTo>
                    <a:pt x="193808" y="113980"/>
                  </a:lnTo>
                  <a:lnTo>
                    <a:pt x="200147" y="106685"/>
                  </a:lnTo>
                  <a:lnTo>
                    <a:pt x="207678" y="99645"/>
                  </a:lnTo>
                  <a:lnTo>
                    <a:pt x="216554" y="93590"/>
                  </a:lnTo>
                  <a:lnTo>
                    <a:pt x="226703" y="88806"/>
                  </a:lnTo>
                  <a:lnTo>
                    <a:pt x="237751" y="85066"/>
                  </a:lnTo>
                  <a:lnTo>
                    <a:pt x="249151" y="81848"/>
                  </a:lnTo>
                  <a:lnTo>
                    <a:pt x="260553" y="78787"/>
                  </a:lnTo>
                  <a:lnTo>
                    <a:pt x="271816" y="75709"/>
                  </a:lnTo>
                  <a:lnTo>
                    <a:pt x="282912" y="72554"/>
                  </a:lnTo>
                  <a:lnTo>
                    <a:pt x="293837" y="69306"/>
                  </a:lnTo>
                  <a:lnTo>
                    <a:pt x="303970" y="65647"/>
                  </a:lnTo>
                  <a:lnTo>
                    <a:pt x="312111" y="60980"/>
                  </a:lnTo>
                  <a:lnTo>
                    <a:pt x="317766" y="55061"/>
                  </a:lnTo>
                  <a:lnTo>
                    <a:pt x="320915" y="47967"/>
                  </a:lnTo>
                  <a:lnTo>
                    <a:pt x="321676" y="39910"/>
                  </a:lnTo>
                  <a:lnTo>
                    <a:pt x="320362" y="31133"/>
                  </a:lnTo>
                  <a:lnTo>
                    <a:pt x="317076" y="22326"/>
                  </a:lnTo>
                  <a:lnTo>
                    <a:pt x="311614" y="14566"/>
                  </a:lnTo>
                  <a:lnTo>
                    <a:pt x="304061" y="8362"/>
                  </a:lnTo>
                  <a:lnTo>
                    <a:pt x="294909" y="3862"/>
                  </a:lnTo>
                  <a:lnTo>
                    <a:pt x="284859" y="1127"/>
                  </a:lnTo>
                  <a:lnTo>
                    <a:pt x="274402" y="0"/>
                  </a:lnTo>
                  <a:lnTo>
                    <a:pt x="263958" y="512"/>
                  </a:lnTo>
                  <a:lnTo>
                    <a:pt x="253955" y="2968"/>
                  </a:lnTo>
                  <a:lnTo>
                    <a:pt x="244573" y="7360"/>
                  </a:lnTo>
                  <a:lnTo>
                    <a:pt x="236122" y="13577"/>
                  </a:lnTo>
                  <a:lnTo>
                    <a:pt x="229116" y="21570"/>
                  </a:lnTo>
                  <a:lnTo>
                    <a:pt x="223699" y="31132"/>
                  </a:lnTo>
                  <a:lnTo>
                    <a:pt x="219703" y="41958"/>
                  </a:lnTo>
                  <a:lnTo>
                    <a:pt x="216847" y="53741"/>
                  </a:lnTo>
                  <a:lnTo>
                    <a:pt x="214858" y="66214"/>
                  </a:lnTo>
                  <a:lnTo>
                    <a:pt x="213823" y="79012"/>
                  </a:lnTo>
                  <a:lnTo>
                    <a:pt x="214175" y="91676"/>
                  </a:lnTo>
                  <a:lnTo>
                    <a:pt x="216042" y="103965"/>
                  </a:lnTo>
                  <a:lnTo>
                    <a:pt x="219260" y="115675"/>
                  </a:lnTo>
                  <a:lnTo>
                    <a:pt x="223562" y="126546"/>
                  </a:lnTo>
                  <a:lnTo>
                    <a:pt x="228683" y="136522"/>
                  </a:lnTo>
                  <a:lnTo>
                    <a:pt x="234561" y="145543"/>
                  </a:lnTo>
                  <a:lnTo>
                    <a:pt x="241331" y="153465"/>
                  </a:lnTo>
                  <a:lnTo>
                    <a:pt x="248980" y="160315"/>
                  </a:lnTo>
                  <a:lnTo>
                    <a:pt x="256928" y="166303"/>
                  </a:lnTo>
                  <a:lnTo>
                    <a:pt x="264882" y="172420"/>
                  </a:lnTo>
                  <a:lnTo>
                    <a:pt x="273541" y="180325"/>
                  </a:lnTo>
                  <a:lnTo>
                    <a:pt x="284270" y="1927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75150" y="1737202"/>
              <a:ext cx="27694" cy="147400"/>
            </a:xfrm>
            <a:custGeom>
              <a:avLst/>
              <a:gdLst/>
              <a:ahLst/>
              <a:cxnLst/>
              <a:rect l="0" t="0" r="0" b="0"/>
              <a:pathLst>
                <a:path w="27694" h="147400">
                  <a:moveTo>
                    <a:pt x="10529" y="0"/>
                  </a:moveTo>
                  <a:lnTo>
                    <a:pt x="13463" y="8801"/>
                  </a:lnTo>
                  <a:lnTo>
                    <a:pt x="16245" y="17148"/>
                  </a:lnTo>
                  <a:lnTo>
                    <a:pt x="19139" y="25851"/>
                  </a:lnTo>
                  <a:lnTo>
                    <a:pt x="22007" y="35145"/>
                  </a:lnTo>
                  <a:lnTo>
                    <a:pt x="24524" y="45288"/>
                  </a:lnTo>
                  <a:lnTo>
                    <a:pt x="26525" y="56329"/>
                  </a:lnTo>
                  <a:lnTo>
                    <a:pt x="27693" y="67996"/>
                  </a:lnTo>
                  <a:lnTo>
                    <a:pt x="27490" y="79818"/>
                  </a:lnTo>
                  <a:lnTo>
                    <a:pt x="25761" y="91498"/>
                  </a:lnTo>
                  <a:lnTo>
                    <a:pt x="22774" y="102677"/>
                  </a:lnTo>
                  <a:lnTo>
                    <a:pt x="18647" y="114052"/>
                  </a:lnTo>
                  <a:lnTo>
                    <a:pt x="11896" y="12773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19881" y="1393809"/>
              <a:ext cx="160596" cy="350023"/>
            </a:xfrm>
            <a:custGeom>
              <a:avLst/>
              <a:gdLst/>
              <a:ahLst/>
              <a:cxnLst/>
              <a:rect l="0" t="0" r="0" b="0"/>
              <a:pathLst>
                <a:path w="160596" h="350023">
                  <a:moveTo>
                    <a:pt x="97425" y="248636"/>
                  </a:moveTo>
                  <a:lnTo>
                    <a:pt x="94491" y="239835"/>
                  </a:lnTo>
                  <a:lnTo>
                    <a:pt x="91709" y="231488"/>
                  </a:lnTo>
                  <a:lnTo>
                    <a:pt x="88799" y="222798"/>
                  </a:lnTo>
                  <a:lnTo>
                    <a:pt x="85414" y="214023"/>
                  </a:lnTo>
                  <a:lnTo>
                    <a:pt x="80953" y="205825"/>
                  </a:lnTo>
                  <a:lnTo>
                    <a:pt x="75186" y="198553"/>
                  </a:lnTo>
                  <a:lnTo>
                    <a:pt x="68370" y="192709"/>
                  </a:lnTo>
                  <a:lnTo>
                    <a:pt x="61034" y="189073"/>
                  </a:lnTo>
                  <a:lnTo>
                    <a:pt x="53551" y="187863"/>
                  </a:lnTo>
                  <a:lnTo>
                    <a:pt x="46258" y="188985"/>
                  </a:lnTo>
                  <a:lnTo>
                    <a:pt x="39522" y="192314"/>
                  </a:lnTo>
                  <a:lnTo>
                    <a:pt x="33478" y="197549"/>
                  </a:lnTo>
                  <a:lnTo>
                    <a:pt x="28082" y="204298"/>
                  </a:lnTo>
                  <a:lnTo>
                    <a:pt x="23217" y="212181"/>
                  </a:lnTo>
                  <a:lnTo>
                    <a:pt x="18754" y="220888"/>
                  </a:lnTo>
                  <a:lnTo>
                    <a:pt x="14585" y="230342"/>
                  </a:lnTo>
                  <a:lnTo>
                    <a:pt x="10624" y="240671"/>
                  </a:lnTo>
                  <a:lnTo>
                    <a:pt x="6817" y="251881"/>
                  </a:lnTo>
                  <a:lnTo>
                    <a:pt x="3446" y="263850"/>
                  </a:lnTo>
                  <a:lnTo>
                    <a:pt x="1093" y="276416"/>
                  </a:lnTo>
                  <a:lnTo>
                    <a:pt x="0" y="289418"/>
                  </a:lnTo>
                  <a:lnTo>
                    <a:pt x="252" y="302404"/>
                  </a:lnTo>
                  <a:lnTo>
                    <a:pt x="1942" y="314663"/>
                  </a:lnTo>
                  <a:lnTo>
                    <a:pt x="4979" y="325853"/>
                  </a:lnTo>
                  <a:lnTo>
                    <a:pt x="9459" y="335501"/>
                  </a:lnTo>
                  <a:lnTo>
                    <a:pt x="15739" y="342852"/>
                  </a:lnTo>
                  <a:lnTo>
                    <a:pt x="23843" y="347710"/>
                  </a:lnTo>
                  <a:lnTo>
                    <a:pt x="33197" y="350022"/>
                  </a:lnTo>
                  <a:lnTo>
                    <a:pt x="42853" y="349621"/>
                  </a:lnTo>
                  <a:lnTo>
                    <a:pt x="52231" y="346681"/>
                  </a:lnTo>
                  <a:lnTo>
                    <a:pt x="61135" y="341474"/>
                  </a:lnTo>
                  <a:lnTo>
                    <a:pt x="69567" y="334176"/>
                  </a:lnTo>
                  <a:lnTo>
                    <a:pt x="77603" y="325087"/>
                  </a:lnTo>
                  <a:lnTo>
                    <a:pt x="85167" y="314581"/>
                  </a:lnTo>
                  <a:lnTo>
                    <a:pt x="92037" y="303014"/>
                  </a:lnTo>
                  <a:lnTo>
                    <a:pt x="98143" y="290686"/>
                  </a:lnTo>
                  <a:lnTo>
                    <a:pt x="103570" y="277986"/>
                  </a:lnTo>
                  <a:lnTo>
                    <a:pt x="108449" y="265387"/>
                  </a:lnTo>
                  <a:lnTo>
                    <a:pt x="112919" y="253123"/>
                  </a:lnTo>
                  <a:lnTo>
                    <a:pt x="117091" y="240751"/>
                  </a:lnTo>
                  <a:lnTo>
                    <a:pt x="121053" y="227306"/>
                  </a:lnTo>
                  <a:lnTo>
                    <a:pt x="124865" y="212321"/>
                  </a:lnTo>
                  <a:lnTo>
                    <a:pt x="128410" y="195661"/>
                  </a:lnTo>
                  <a:lnTo>
                    <a:pt x="131410" y="177262"/>
                  </a:lnTo>
                  <a:lnTo>
                    <a:pt x="133756" y="157294"/>
                  </a:lnTo>
                  <a:lnTo>
                    <a:pt x="135330" y="136376"/>
                  </a:lnTo>
                  <a:lnTo>
                    <a:pt x="135936" y="115431"/>
                  </a:lnTo>
                  <a:lnTo>
                    <a:pt x="135565" y="94980"/>
                  </a:lnTo>
                  <a:lnTo>
                    <a:pt x="134350" y="75168"/>
                  </a:lnTo>
                  <a:lnTo>
                    <a:pt x="132470" y="55945"/>
                  </a:lnTo>
                  <a:lnTo>
                    <a:pt x="130094" y="37234"/>
                  </a:lnTo>
                  <a:lnTo>
                    <a:pt x="127172" y="20236"/>
                  </a:lnTo>
                  <a:lnTo>
                    <a:pt x="122723" y="7604"/>
                  </a:lnTo>
                  <a:lnTo>
                    <a:pt x="116620" y="908"/>
                  </a:lnTo>
                  <a:lnTo>
                    <a:pt x="110580" y="0"/>
                  </a:lnTo>
                  <a:lnTo>
                    <a:pt x="105148" y="3653"/>
                  </a:lnTo>
                  <a:lnTo>
                    <a:pt x="100454" y="10593"/>
                  </a:lnTo>
                  <a:lnTo>
                    <a:pt x="96662" y="19822"/>
                  </a:lnTo>
                  <a:lnTo>
                    <a:pt x="93778" y="30626"/>
                  </a:lnTo>
                  <a:lnTo>
                    <a:pt x="91842" y="42830"/>
                  </a:lnTo>
                  <a:lnTo>
                    <a:pt x="90991" y="56703"/>
                  </a:lnTo>
                  <a:lnTo>
                    <a:pt x="91199" y="72265"/>
                  </a:lnTo>
                  <a:lnTo>
                    <a:pt x="92306" y="89126"/>
                  </a:lnTo>
                  <a:lnTo>
                    <a:pt x="94112" y="106672"/>
                  </a:lnTo>
                  <a:lnTo>
                    <a:pt x="96434" y="124472"/>
                  </a:lnTo>
                  <a:lnTo>
                    <a:pt x="99128" y="142154"/>
                  </a:lnTo>
                  <a:lnTo>
                    <a:pt x="102081" y="159326"/>
                  </a:lnTo>
                  <a:lnTo>
                    <a:pt x="105214" y="175831"/>
                  </a:lnTo>
                  <a:lnTo>
                    <a:pt x="108469" y="191541"/>
                  </a:lnTo>
                  <a:lnTo>
                    <a:pt x="111808" y="206260"/>
                  </a:lnTo>
                  <a:lnTo>
                    <a:pt x="115207" y="219974"/>
                  </a:lnTo>
                  <a:lnTo>
                    <a:pt x="118814" y="232661"/>
                  </a:lnTo>
                  <a:lnTo>
                    <a:pt x="122921" y="244197"/>
                  </a:lnTo>
                  <a:lnTo>
                    <a:pt x="127644" y="254623"/>
                  </a:lnTo>
                  <a:lnTo>
                    <a:pt x="132833" y="264007"/>
                  </a:lnTo>
                  <a:lnTo>
                    <a:pt x="138768" y="273386"/>
                  </a:lnTo>
                  <a:lnTo>
                    <a:pt x="147091" y="284705"/>
                  </a:lnTo>
                  <a:lnTo>
                    <a:pt x="160595" y="3012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75233" y="163191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4" y="77014"/>
                  </a:lnTo>
                  <a:lnTo>
                    <a:pt x="3736" y="89162"/>
                  </a:lnTo>
                  <a:lnTo>
                    <a:pt x="5562" y="100617"/>
                  </a:lnTo>
                  <a:lnTo>
                    <a:pt x="7716" y="112380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54176" y="1547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38404" y="1579274"/>
              <a:ext cx="94758" cy="120137"/>
            </a:xfrm>
            <a:custGeom>
              <a:avLst/>
              <a:gdLst/>
              <a:ahLst/>
              <a:cxnLst/>
              <a:rect l="0" t="0" r="0" b="0"/>
              <a:pathLst>
                <a:path w="94758" h="120137">
                  <a:moveTo>
                    <a:pt x="0" y="84228"/>
                  </a:moveTo>
                  <a:lnTo>
                    <a:pt x="3001" y="95829"/>
                  </a:lnTo>
                  <a:lnTo>
                    <a:pt x="6423" y="105678"/>
                  </a:lnTo>
                  <a:lnTo>
                    <a:pt x="10598" y="114604"/>
                  </a:lnTo>
                  <a:lnTo>
                    <a:pt x="14698" y="120136"/>
                  </a:lnTo>
                  <a:lnTo>
                    <a:pt x="17227" y="119645"/>
                  </a:lnTo>
                  <a:lnTo>
                    <a:pt x="17758" y="115237"/>
                  </a:lnTo>
                  <a:lnTo>
                    <a:pt x="16783" y="108570"/>
                  </a:lnTo>
                  <a:lnTo>
                    <a:pt x="14841" y="100528"/>
                  </a:lnTo>
                  <a:lnTo>
                    <a:pt x="12311" y="91614"/>
                  </a:lnTo>
                  <a:lnTo>
                    <a:pt x="9587" y="81975"/>
                  </a:lnTo>
                  <a:lnTo>
                    <a:pt x="7118" y="71498"/>
                  </a:lnTo>
                  <a:lnTo>
                    <a:pt x="5127" y="60193"/>
                  </a:lnTo>
                  <a:lnTo>
                    <a:pt x="4124" y="48664"/>
                  </a:lnTo>
                  <a:lnTo>
                    <a:pt x="4962" y="37987"/>
                  </a:lnTo>
                  <a:lnTo>
                    <a:pt x="7943" y="28702"/>
                  </a:lnTo>
                  <a:lnTo>
                    <a:pt x="13046" y="20994"/>
                  </a:lnTo>
                  <a:lnTo>
                    <a:pt x="20210" y="14958"/>
                  </a:lnTo>
                  <a:lnTo>
                    <a:pt x="29167" y="10457"/>
                  </a:lnTo>
                  <a:lnTo>
                    <a:pt x="39328" y="7206"/>
                  </a:lnTo>
                  <a:lnTo>
                    <a:pt x="51087" y="4564"/>
                  </a:lnTo>
                  <a:lnTo>
                    <a:pt x="67706" y="229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63535" y="1558743"/>
              <a:ext cx="127554" cy="176704"/>
            </a:xfrm>
            <a:custGeom>
              <a:avLst/>
              <a:gdLst/>
              <a:ahLst/>
              <a:cxnLst/>
              <a:rect l="0" t="0" r="0" b="0"/>
              <a:pathLst>
                <a:path w="127554" h="176704">
                  <a:moveTo>
                    <a:pt x="1211" y="62645"/>
                  </a:moveTo>
                  <a:lnTo>
                    <a:pt x="10012" y="65579"/>
                  </a:lnTo>
                  <a:lnTo>
                    <a:pt x="18359" y="68361"/>
                  </a:lnTo>
                  <a:lnTo>
                    <a:pt x="27058" y="71252"/>
                  </a:lnTo>
                  <a:lnTo>
                    <a:pt x="36179" y="73946"/>
                  </a:lnTo>
                  <a:lnTo>
                    <a:pt x="45675" y="75815"/>
                  </a:lnTo>
                  <a:lnTo>
                    <a:pt x="55462" y="76563"/>
                  </a:lnTo>
                  <a:lnTo>
                    <a:pt x="65303" y="75904"/>
                  </a:lnTo>
                  <a:lnTo>
                    <a:pt x="74828" y="73406"/>
                  </a:lnTo>
                  <a:lnTo>
                    <a:pt x="83847" y="69012"/>
                  </a:lnTo>
                  <a:lnTo>
                    <a:pt x="91868" y="62806"/>
                  </a:lnTo>
                  <a:lnTo>
                    <a:pt x="98044" y="54828"/>
                  </a:lnTo>
                  <a:lnTo>
                    <a:pt x="102073" y="45293"/>
                  </a:lnTo>
                  <a:lnTo>
                    <a:pt x="103810" y="34996"/>
                  </a:lnTo>
                  <a:lnTo>
                    <a:pt x="103014" y="25165"/>
                  </a:lnTo>
                  <a:lnTo>
                    <a:pt x="99812" y="16462"/>
                  </a:lnTo>
                  <a:lnTo>
                    <a:pt x="94596" y="9317"/>
                  </a:lnTo>
                  <a:lnTo>
                    <a:pt x="87825" y="4194"/>
                  </a:lnTo>
                  <a:lnTo>
                    <a:pt x="79911" y="1127"/>
                  </a:lnTo>
                  <a:lnTo>
                    <a:pt x="71348" y="0"/>
                  </a:lnTo>
                  <a:lnTo>
                    <a:pt x="62689" y="739"/>
                  </a:lnTo>
                  <a:lnTo>
                    <a:pt x="54241" y="3118"/>
                  </a:lnTo>
                  <a:lnTo>
                    <a:pt x="46095" y="6812"/>
                  </a:lnTo>
                  <a:lnTo>
                    <a:pt x="38239" y="11498"/>
                  </a:lnTo>
                  <a:lnTo>
                    <a:pt x="30621" y="16914"/>
                  </a:lnTo>
                  <a:lnTo>
                    <a:pt x="23353" y="23175"/>
                  </a:lnTo>
                  <a:lnTo>
                    <a:pt x="16690" y="30741"/>
                  </a:lnTo>
                  <a:lnTo>
                    <a:pt x="10733" y="39760"/>
                  </a:lnTo>
                  <a:lnTo>
                    <a:pt x="5749" y="50089"/>
                  </a:lnTo>
                  <a:lnTo>
                    <a:pt x="2231" y="61472"/>
                  </a:lnTo>
                  <a:lnTo>
                    <a:pt x="318" y="73645"/>
                  </a:lnTo>
                  <a:lnTo>
                    <a:pt x="0" y="86225"/>
                  </a:lnTo>
                  <a:lnTo>
                    <a:pt x="1299" y="98736"/>
                  </a:lnTo>
                  <a:lnTo>
                    <a:pt x="4060" y="110920"/>
                  </a:lnTo>
                  <a:lnTo>
                    <a:pt x="8014" y="122556"/>
                  </a:lnTo>
                  <a:lnTo>
                    <a:pt x="12877" y="133378"/>
                  </a:lnTo>
                  <a:lnTo>
                    <a:pt x="18406" y="143320"/>
                  </a:lnTo>
                  <a:lnTo>
                    <a:pt x="24574" y="152319"/>
                  </a:lnTo>
                  <a:lnTo>
                    <a:pt x="31545" y="160226"/>
                  </a:lnTo>
                  <a:lnTo>
                    <a:pt x="39347" y="167052"/>
                  </a:lnTo>
                  <a:lnTo>
                    <a:pt x="47874" y="172468"/>
                  </a:lnTo>
                  <a:lnTo>
                    <a:pt x="56977" y="175752"/>
                  </a:lnTo>
                  <a:lnTo>
                    <a:pt x="66504" y="176703"/>
                  </a:lnTo>
                  <a:lnTo>
                    <a:pt x="76266" y="175691"/>
                  </a:lnTo>
                  <a:lnTo>
                    <a:pt x="87199" y="173186"/>
                  </a:lnTo>
                  <a:lnTo>
                    <a:pt x="102497" y="167848"/>
                  </a:lnTo>
                  <a:lnTo>
                    <a:pt x="127553" y="1574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18750" y="1578470"/>
              <a:ext cx="151324" cy="152655"/>
            </a:xfrm>
            <a:custGeom>
              <a:avLst/>
              <a:gdLst/>
              <a:ahLst/>
              <a:cxnLst/>
              <a:rect l="0" t="0" r="0" b="0"/>
              <a:pathLst>
                <a:path w="151324" h="152655">
                  <a:moveTo>
                    <a:pt x="98680" y="32390"/>
                  </a:moveTo>
                  <a:lnTo>
                    <a:pt x="95613" y="23722"/>
                  </a:lnTo>
                  <a:lnTo>
                    <a:pt x="91550" y="16656"/>
                  </a:lnTo>
                  <a:lnTo>
                    <a:pt x="86052" y="10560"/>
                  </a:lnTo>
                  <a:lnTo>
                    <a:pt x="79119" y="5504"/>
                  </a:lnTo>
                  <a:lnTo>
                    <a:pt x="70673" y="1939"/>
                  </a:lnTo>
                  <a:lnTo>
                    <a:pt x="60831" y="0"/>
                  </a:lnTo>
                  <a:lnTo>
                    <a:pt x="50165" y="2"/>
                  </a:lnTo>
                  <a:lnTo>
                    <a:pt x="39561" y="2581"/>
                  </a:lnTo>
                  <a:lnTo>
                    <a:pt x="29521" y="7837"/>
                  </a:lnTo>
                  <a:lnTo>
                    <a:pt x="20497" y="15434"/>
                  </a:lnTo>
                  <a:lnTo>
                    <a:pt x="13041" y="24883"/>
                  </a:lnTo>
                  <a:lnTo>
                    <a:pt x="7295" y="35712"/>
                  </a:lnTo>
                  <a:lnTo>
                    <a:pt x="3233" y="47368"/>
                  </a:lnTo>
                  <a:lnTo>
                    <a:pt x="857" y="59250"/>
                  </a:lnTo>
                  <a:lnTo>
                    <a:pt x="0" y="71012"/>
                  </a:lnTo>
                  <a:lnTo>
                    <a:pt x="538" y="82534"/>
                  </a:lnTo>
                  <a:lnTo>
                    <a:pt x="2487" y="93811"/>
                  </a:lnTo>
                  <a:lnTo>
                    <a:pt x="5724" y="104872"/>
                  </a:lnTo>
                  <a:lnTo>
                    <a:pt x="10183" y="115437"/>
                  </a:lnTo>
                  <a:lnTo>
                    <a:pt x="15925" y="124934"/>
                  </a:lnTo>
                  <a:lnTo>
                    <a:pt x="22866" y="133133"/>
                  </a:lnTo>
                  <a:lnTo>
                    <a:pt x="30967" y="139962"/>
                  </a:lnTo>
                  <a:lnTo>
                    <a:pt x="40308" y="145332"/>
                  </a:lnTo>
                  <a:lnTo>
                    <a:pt x="50806" y="149343"/>
                  </a:lnTo>
                  <a:lnTo>
                    <a:pt x="61939" y="151902"/>
                  </a:lnTo>
                  <a:lnTo>
                    <a:pt x="72872" y="152654"/>
                  </a:lnTo>
                  <a:lnTo>
                    <a:pt x="83147" y="151568"/>
                  </a:lnTo>
                  <a:lnTo>
                    <a:pt x="92670" y="148893"/>
                  </a:lnTo>
                  <a:lnTo>
                    <a:pt x="101527" y="144963"/>
                  </a:lnTo>
                  <a:lnTo>
                    <a:pt x="109851" y="140109"/>
                  </a:lnTo>
                  <a:lnTo>
                    <a:pt x="117667" y="134899"/>
                  </a:lnTo>
                  <a:lnTo>
                    <a:pt x="125748" y="129626"/>
                  </a:lnTo>
                  <a:lnTo>
                    <a:pt x="135928" y="123834"/>
                  </a:lnTo>
                  <a:lnTo>
                    <a:pt x="151323" y="1166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13240" y="1358176"/>
              <a:ext cx="51590" cy="400084"/>
            </a:xfrm>
            <a:custGeom>
              <a:avLst/>
              <a:gdLst/>
              <a:ahLst/>
              <a:cxnLst/>
              <a:rect l="0" t="0" r="0" b="0"/>
              <a:pathLst>
                <a:path w="51590" h="400084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49"/>
                  </a:lnTo>
                  <a:lnTo>
                    <a:pt x="1683" y="42517"/>
                  </a:lnTo>
                  <a:lnTo>
                    <a:pt x="835" y="55996"/>
                  </a:lnTo>
                  <a:lnTo>
                    <a:pt x="242" y="69868"/>
                  </a:lnTo>
                  <a:lnTo>
                    <a:pt x="0" y="83904"/>
                  </a:lnTo>
                  <a:lnTo>
                    <a:pt x="363" y="97996"/>
                  </a:lnTo>
                  <a:lnTo>
                    <a:pt x="1418" y="112111"/>
                  </a:lnTo>
                  <a:lnTo>
                    <a:pt x="2941" y="126723"/>
                  </a:lnTo>
                  <a:lnTo>
                    <a:pt x="4500" y="142750"/>
                  </a:lnTo>
                  <a:lnTo>
                    <a:pt x="5849" y="160562"/>
                  </a:lnTo>
                  <a:lnTo>
                    <a:pt x="7075" y="179408"/>
                  </a:lnTo>
                  <a:lnTo>
                    <a:pt x="8505" y="197759"/>
                  </a:lnTo>
                  <a:lnTo>
                    <a:pt x="10318" y="214777"/>
                  </a:lnTo>
                  <a:lnTo>
                    <a:pt x="12536" y="230794"/>
                  </a:lnTo>
                  <a:lnTo>
                    <a:pt x="15104" y="246910"/>
                  </a:lnTo>
                  <a:lnTo>
                    <a:pt x="17947" y="263780"/>
                  </a:lnTo>
                  <a:lnTo>
                    <a:pt x="20991" y="281248"/>
                  </a:lnTo>
                  <a:lnTo>
                    <a:pt x="24181" y="298615"/>
                  </a:lnTo>
                  <a:lnTo>
                    <a:pt x="27473" y="315450"/>
                  </a:lnTo>
                  <a:lnTo>
                    <a:pt x="30834" y="331485"/>
                  </a:lnTo>
                  <a:lnTo>
                    <a:pt x="34244" y="346475"/>
                  </a:lnTo>
                  <a:lnTo>
                    <a:pt x="37682" y="360384"/>
                  </a:lnTo>
                  <a:lnTo>
                    <a:pt x="40986" y="372716"/>
                  </a:lnTo>
                  <a:lnTo>
                    <a:pt x="44175" y="383527"/>
                  </a:lnTo>
                  <a:lnTo>
                    <a:pt x="47531" y="392648"/>
                  </a:lnTo>
                  <a:lnTo>
                    <a:pt x="51589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27958" y="1497760"/>
              <a:ext cx="252685" cy="60458"/>
            </a:xfrm>
            <a:custGeom>
              <a:avLst/>
              <a:gdLst/>
              <a:ahLst/>
              <a:cxnLst/>
              <a:rect l="0" t="0" r="0" b="0"/>
              <a:pathLst>
                <a:path w="252685" h="60458">
                  <a:moveTo>
                    <a:pt x="252684" y="7815"/>
                  </a:moveTo>
                  <a:lnTo>
                    <a:pt x="243816" y="4948"/>
                  </a:lnTo>
                  <a:lnTo>
                    <a:pt x="234829" y="2806"/>
                  </a:lnTo>
                  <a:lnTo>
                    <a:pt x="224834" y="1208"/>
                  </a:lnTo>
                  <a:lnTo>
                    <a:pt x="213853" y="200"/>
                  </a:lnTo>
                  <a:lnTo>
                    <a:pt x="202041" y="0"/>
                  </a:lnTo>
                  <a:lnTo>
                    <a:pt x="189586" y="655"/>
                  </a:lnTo>
                  <a:lnTo>
                    <a:pt x="176823" y="2066"/>
                  </a:lnTo>
                  <a:lnTo>
                    <a:pt x="164189" y="4079"/>
                  </a:lnTo>
                  <a:lnTo>
                    <a:pt x="151917" y="6546"/>
                  </a:lnTo>
                  <a:lnTo>
                    <a:pt x="139882" y="9506"/>
                  </a:lnTo>
                  <a:lnTo>
                    <a:pt x="127728" y="13171"/>
                  </a:lnTo>
                  <a:lnTo>
                    <a:pt x="115251" y="17594"/>
                  </a:lnTo>
                  <a:lnTo>
                    <a:pt x="102413" y="22531"/>
                  </a:lnTo>
                  <a:lnTo>
                    <a:pt x="89254" y="27536"/>
                  </a:lnTo>
                  <a:lnTo>
                    <a:pt x="75851" y="32346"/>
                  </a:lnTo>
                  <a:lnTo>
                    <a:pt x="62489" y="36924"/>
                  </a:lnTo>
                  <a:lnTo>
                    <a:pt x="48137" y="41925"/>
                  </a:lnTo>
                  <a:lnTo>
                    <a:pt x="29295" y="48903"/>
                  </a:lnTo>
                  <a:lnTo>
                    <a:pt x="0" y="604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59585" y="1621388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68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3" y="46447"/>
                  </a:lnTo>
                  <a:lnTo>
                    <a:pt x="6180" y="58458"/>
                  </a:lnTo>
                  <a:lnTo>
                    <a:pt x="8842" y="70256"/>
                  </a:lnTo>
                  <a:lnTo>
                    <a:pt x="11603" y="81707"/>
                  </a:lnTo>
                  <a:lnTo>
                    <a:pt x="14362" y="94034"/>
                  </a:lnTo>
                  <a:lnTo>
                    <a:pt x="17356" y="110554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70114" y="15687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42560" y="1592665"/>
              <a:ext cx="255992" cy="155066"/>
            </a:xfrm>
            <a:custGeom>
              <a:avLst/>
              <a:gdLst/>
              <a:ahLst/>
              <a:cxnLst/>
              <a:rect l="0" t="0" r="0" b="0"/>
              <a:pathLst>
                <a:path w="255992" h="155066">
                  <a:moveTo>
                    <a:pt x="53896" y="28723"/>
                  </a:moveTo>
                  <a:lnTo>
                    <a:pt x="45161" y="31724"/>
                  </a:lnTo>
                  <a:lnTo>
                    <a:pt x="37455" y="35147"/>
                  </a:lnTo>
                  <a:lnTo>
                    <a:pt x="30057" y="39347"/>
                  </a:lnTo>
                  <a:lnTo>
                    <a:pt x="22969" y="44420"/>
                  </a:lnTo>
                  <a:lnTo>
                    <a:pt x="16438" y="50550"/>
                  </a:lnTo>
                  <a:lnTo>
                    <a:pt x="10574" y="57743"/>
                  </a:lnTo>
                  <a:lnTo>
                    <a:pt x="5655" y="66175"/>
                  </a:lnTo>
                  <a:lnTo>
                    <a:pt x="2182" y="76267"/>
                  </a:lnTo>
                  <a:lnTo>
                    <a:pt x="298" y="88080"/>
                  </a:lnTo>
                  <a:lnTo>
                    <a:pt x="0" y="100909"/>
                  </a:lnTo>
                  <a:lnTo>
                    <a:pt x="1313" y="113519"/>
                  </a:lnTo>
                  <a:lnTo>
                    <a:pt x="4093" y="125206"/>
                  </a:lnTo>
                  <a:lnTo>
                    <a:pt x="8399" y="135490"/>
                  </a:lnTo>
                  <a:lnTo>
                    <a:pt x="14562" y="143867"/>
                  </a:lnTo>
                  <a:lnTo>
                    <a:pt x="22587" y="150254"/>
                  </a:lnTo>
                  <a:lnTo>
                    <a:pt x="31889" y="154253"/>
                  </a:lnTo>
                  <a:lnTo>
                    <a:pt x="41510" y="154997"/>
                  </a:lnTo>
                  <a:lnTo>
                    <a:pt x="50860" y="152318"/>
                  </a:lnTo>
                  <a:lnTo>
                    <a:pt x="59574" y="146794"/>
                  </a:lnTo>
                  <a:lnTo>
                    <a:pt x="67348" y="139351"/>
                  </a:lnTo>
                  <a:lnTo>
                    <a:pt x="74119" y="130723"/>
                  </a:lnTo>
                  <a:lnTo>
                    <a:pt x="79680" y="121376"/>
                  </a:lnTo>
                  <a:lnTo>
                    <a:pt x="83602" y="111592"/>
                  </a:lnTo>
                  <a:lnTo>
                    <a:pt x="85794" y="101538"/>
                  </a:lnTo>
                  <a:lnTo>
                    <a:pt x="86301" y="91315"/>
                  </a:lnTo>
                  <a:lnTo>
                    <a:pt x="85130" y="80985"/>
                  </a:lnTo>
                  <a:lnTo>
                    <a:pt x="82493" y="70593"/>
                  </a:lnTo>
                  <a:lnTo>
                    <a:pt x="79992" y="60478"/>
                  </a:lnTo>
                  <a:lnTo>
                    <a:pt x="80718" y="52509"/>
                  </a:lnTo>
                  <a:lnTo>
                    <a:pt x="85105" y="48867"/>
                  </a:lnTo>
                  <a:lnTo>
                    <a:pt x="90960" y="49410"/>
                  </a:lnTo>
                  <a:lnTo>
                    <a:pt x="97154" y="53126"/>
                  </a:lnTo>
                  <a:lnTo>
                    <a:pt x="103100" y="59063"/>
                  </a:lnTo>
                  <a:lnTo>
                    <a:pt x="108579" y="66512"/>
                  </a:lnTo>
                  <a:lnTo>
                    <a:pt x="113576" y="74979"/>
                  </a:lnTo>
                  <a:lnTo>
                    <a:pt x="118163" y="84130"/>
                  </a:lnTo>
                  <a:lnTo>
                    <a:pt x="122435" y="93739"/>
                  </a:lnTo>
                  <a:lnTo>
                    <a:pt x="126474" y="103653"/>
                  </a:lnTo>
                  <a:lnTo>
                    <a:pt x="130347" y="113772"/>
                  </a:lnTo>
                  <a:lnTo>
                    <a:pt x="134089" y="123934"/>
                  </a:lnTo>
                  <a:lnTo>
                    <a:pt x="137164" y="130852"/>
                  </a:lnTo>
                  <a:lnTo>
                    <a:pt x="138692" y="130963"/>
                  </a:lnTo>
                  <a:lnTo>
                    <a:pt x="138625" y="126338"/>
                  </a:lnTo>
                  <a:lnTo>
                    <a:pt x="137379" y="119061"/>
                  </a:lnTo>
                  <a:lnTo>
                    <a:pt x="135510" y="110180"/>
                  </a:lnTo>
                  <a:lnTo>
                    <a:pt x="133603" y="100041"/>
                  </a:lnTo>
                  <a:lnTo>
                    <a:pt x="131976" y="88868"/>
                  </a:lnTo>
                  <a:lnTo>
                    <a:pt x="130875" y="77046"/>
                  </a:lnTo>
                  <a:lnTo>
                    <a:pt x="130580" y="65087"/>
                  </a:lnTo>
                  <a:lnTo>
                    <a:pt x="131163" y="53296"/>
                  </a:lnTo>
                  <a:lnTo>
                    <a:pt x="132690" y="41932"/>
                  </a:lnTo>
                  <a:lnTo>
                    <a:pt x="135308" y="31298"/>
                  </a:lnTo>
                  <a:lnTo>
                    <a:pt x="138999" y="21493"/>
                  </a:lnTo>
                  <a:lnTo>
                    <a:pt x="143764" y="12926"/>
                  </a:lnTo>
                  <a:lnTo>
                    <a:pt x="149711" y="6374"/>
                  </a:lnTo>
                  <a:lnTo>
                    <a:pt x="156784" y="2085"/>
                  </a:lnTo>
                  <a:lnTo>
                    <a:pt x="164805" y="0"/>
                  </a:lnTo>
                  <a:lnTo>
                    <a:pt x="173559" y="31"/>
                  </a:lnTo>
                  <a:lnTo>
                    <a:pt x="182850" y="1911"/>
                  </a:lnTo>
                  <a:lnTo>
                    <a:pt x="192358" y="5594"/>
                  </a:lnTo>
                  <a:lnTo>
                    <a:pt x="201661" y="11331"/>
                  </a:lnTo>
                  <a:lnTo>
                    <a:pt x="210541" y="19071"/>
                  </a:lnTo>
                  <a:lnTo>
                    <a:pt x="218807" y="28350"/>
                  </a:lnTo>
                  <a:lnTo>
                    <a:pt x="226212" y="38487"/>
                  </a:lnTo>
                  <a:lnTo>
                    <a:pt x="232714" y="49011"/>
                  </a:lnTo>
                  <a:lnTo>
                    <a:pt x="238418" y="59838"/>
                  </a:lnTo>
                  <a:lnTo>
                    <a:pt x="243493" y="71165"/>
                  </a:lnTo>
                  <a:lnTo>
                    <a:pt x="248086" y="83071"/>
                  </a:lnTo>
                  <a:lnTo>
                    <a:pt x="251988" y="95288"/>
                  </a:lnTo>
                  <a:lnTo>
                    <a:pt x="254908" y="108683"/>
                  </a:lnTo>
                  <a:lnTo>
                    <a:pt x="255991" y="126669"/>
                  </a:lnTo>
                  <a:lnTo>
                    <a:pt x="253937" y="1550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591253" y="1737202"/>
              <a:ext cx="47611" cy="147400"/>
            </a:xfrm>
            <a:custGeom>
              <a:avLst/>
              <a:gdLst/>
              <a:ahLst/>
              <a:cxnLst/>
              <a:rect l="0" t="0" r="0" b="0"/>
              <a:pathLst>
                <a:path w="47611" h="147400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27" y="17235"/>
                  </a:lnTo>
                  <a:lnTo>
                    <a:pt x="23135" y="23489"/>
                  </a:lnTo>
                  <a:lnTo>
                    <a:pt x="28816" y="30467"/>
                  </a:lnTo>
                  <a:lnTo>
                    <a:pt x="34086" y="38253"/>
                  </a:lnTo>
                  <a:lnTo>
                    <a:pt x="38764" y="46927"/>
                  </a:lnTo>
                  <a:lnTo>
                    <a:pt x="42602" y="56655"/>
                  </a:lnTo>
                  <a:lnTo>
                    <a:pt x="45541" y="67417"/>
                  </a:lnTo>
                  <a:lnTo>
                    <a:pt x="47362" y="78897"/>
                  </a:lnTo>
                  <a:lnTo>
                    <a:pt x="47610" y="90595"/>
                  </a:lnTo>
                  <a:lnTo>
                    <a:pt x="46187" y="102188"/>
                  </a:lnTo>
                  <a:lnTo>
                    <a:pt x="43408" y="113110"/>
                  </a:lnTo>
                  <a:lnTo>
                    <a:pt x="39442" y="123540"/>
                  </a:lnTo>
                  <a:lnTo>
                    <a:pt x="32826" y="134391"/>
                  </a:lnTo>
                  <a:lnTo>
                    <a:pt x="21058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943152" y="1389024"/>
            <a:ext cx="521968" cy="432407"/>
            <a:chOff x="8943152" y="1389024"/>
            <a:chExt cx="521968" cy="432407"/>
          </a:xfrm>
        </p:grpSpPr>
        <p:sp>
          <p:nvSpPr>
            <p:cNvPr id="79" name="Freeform 78"/>
            <p:cNvSpPr/>
            <p:nvPr/>
          </p:nvSpPr>
          <p:spPr>
            <a:xfrm>
              <a:off x="8943152" y="1544990"/>
              <a:ext cx="185056" cy="176103"/>
            </a:xfrm>
            <a:custGeom>
              <a:avLst/>
              <a:gdLst/>
              <a:ahLst/>
              <a:cxnLst/>
              <a:rect l="0" t="0" r="0" b="0"/>
              <a:pathLst>
                <a:path w="185056" h="176103">
                  <a:moveTo>
                    <a:pt x="121884" y="86927"/>
                  </a:moveTo>
                  <a:lnTo>
                    <a:pt x="121817" y="75259"/>
                  </a:lnTo>
                  <a:lnTo>
                    <a:pt x="121176" y="64770"/>
                  </a:lnTo>
                  <a:lnTo>
                    <a:pt x="119875" y="54473"/>
                  </a:lnTo>
                  <a:lnTo>
                    <a:pt x="117843" y="44344"/>
                  </a:lnTo>
                  <a:lnTo>
                    <a:pt x="114878" y="34649"/>
                  </a:lnTo>
                  <a:lnTo>
                    <a:pt x="110949" y="25522"/>
                  </a:lnTo>
                  <a:lnTo>
                    <a:pt x="105854" y="17264"/>
                  </a:lnTo>
                  <a:lnTo>
                    <a:pt x="99154" y="10400"/>
                  </a:lnTo>
                  <a:lnTo>
                    <a:pt x="90765" y="5092"/>
                  </a:lnTo>
                  <a:lnTo>
                    <a:pt x="81218" y="1511"/>
                  </a:lnTo>
                  <a:lnTo>
                    <a:pt x="71433" y="0"/>
                  </a:lnTo>
                  <a:lnTo>
                    <a:pt x="61968" y="548"/>
                  </a:lnTo>
                  <a:lnTo>
                    <a:pt x="53006" y="3187"/>
                  </a:lnTo>
                  <a:lnTo>
                    <a:pt x="44535" y="8148"/>
                  </a:lnTo>
                  <a:lnTo>
                    <a:pt x="36473" y="15331"/>
                  </a:lnTo>
                  <a:lnTo>
                    <a:pt x="28891" y="24221"/>
                  </a:lnTo>
                  <a:lnTo>
                    <a:pt x="22010" y="34087"/>
                  </a:lnTo>
                  <a:lnTo>
                    <a:pt x="15899" y="44427"/>
                  </a:lnTo>
                  <a:lnTo>
                    <a:pt x="10641" y="55128"/>
                  </a:lnTo>
                  <a:lnTo>
                    <a:pt x="6406" y="66371"/>
                  </a:lnTo>
                  <a:lnTo>
                    <a:pt x="3193" y="78224"/>
                  </a:lnTo>
                  <a:lnTo>
                    <a:pt x="1017" y="90472"/>
                  </a:lnTo>
                  <a:lnTo>
                    <a:pt x="0" y="102702"/>
                  </a:lnTo>
                  <a:lnTo>
                    <a:pt x="91" y="114672"/>
                  </a:lnTo>
                  <a:lnTo>
                    <a:pt x="1117" y="126322"/>
                  </a:lnTo>
                  <a:lnTo>
                    <a:pt x="2868" y="137678"/>
                  </a:lnTo>
                  <a:lnTo>
                    <a:pt x="5169" y="148779"/>
                  </a:lnTo>
                  <a:lnTo>
                    <a:pt x="8357" y="159031"/>
                  </a:lnTo>
                  <a:lnTo>
                    <a:pt x="13238" y="167252"/>
                  </a:lnTo>
                  <a:lnTo>
                    <a:pt x="20111" y="172954"/>
                  </a:lnTo>
                  <a:lnTo>
                    <a:pt x="28490" y="175967"/>
                  </a:lnTo>
                  <a:lnTo>
                    <a:pt x="37416" y="176102"/>
                  </a:lnTo>
                  <a:lnTo>
                    <a:pt x="46264" y="173560"/>
                  </a:lnTo>
                  <a:lnTo>
                    <a:pt x="54626" y="168805"/>
                  </a:lnTo>
                  <a:lnTo>
                    <a:pt x="62154" y="162350"/>
                  </a:lnTo>
                  <a:lnTo>
                    <a:pt x="68761" y="154644"/>
                  </a:lnTo>
                  <a:lnTo>
                    <a:pt x="74382" y="145881"/>
                  </a:lnTo>
                  <a:lnTo>
                    <a:pt x="78875" y="136025"/>
                  </a:lnTo>
                  <a:lnTo>
                    <a:pt x="82287" y="125169"/>
                  </a:lnTo>
                  <a:lnTo>
                    <a:pt x="85310" y="114692"/>
                  </a:lnTo>
                  <a:lnTo>
                    <a:pt x="88997" y="108213"/>
                  </a:lnTo>
                  <a:lnTo>
                    <a:pt x="93212" y="107586"/>
                  </a:lnTo>
                  <a:lnTo>
                    <a:pt x="97232" y="110987"/>
                  </a:lnTo>
                  <a:lnTo>
                    <a:pt x="101138" y="116727"/>
                  </a:lnTo>
                  <a:lnTo>
                    <a:pt x="105356" y="123585"/>
                  </a:lnTo>
                  <a:lnTo>
                    <a:pt x="110114" y="130867"/>
                  </a:lnTo>
                  <a:lnTo>
                    <a:pt x="115588" y="138083"/>
                  </a:lnTo>
                  <a:lnTo>
                    <a:pt x="122006" y="144796"/>
                  </a:lnTo>
                  <a:lnTo>
                    <a:pt x="129389" y="150824"/>
                  </a:lnTo>
                  <a:lnTo>
                    <a:pt x="137445" y="155706"/>
                  </a:lnTo>
                  <a:lnTo>
                    <a:pt x="145689" y="158633"/>
                  </a:lnTo>
                  <a:lnTo>
                    <a:pt x="153853" y="159292"/>
                  </a:lnTo>
                  <a:lnTo>
                    <a:pt x="162304" y="157810"/>
                  </a:lnTo>
                  <a:lnTo>
                    <a:pt x="172104" y="152276"/>
                  </a:lnTo>
                  <a:lnTo>
                    <a:pt x="185055" y="1395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138735" y="1608398"/>
              <a:ext cx="126343" cy="149862"/>
            </a:xfrm>
            <a:custGeom>
              <a:avLst/>
              <a:gdLst/>
              <a:ahLst/>
              <a:cxnLst/>
              <a:rect l="0" t="0" r="0" b="0"/>
              <a:pathLst>
                <a:path w="126343" h="149862">
                  <a:moveTo>
                    <a:pt x="0" y="23519"/>
                  </a:moveTo>
                  <a:lnTo>
                    <a:pt x="2934" y="32320"/>
                  </a:lnTo>
                  <a:lnTo>
                    <a:pt x="5716" y="40667"/>
                  </a:lnTo>
                  <a:lnTo>
                    <a:pt x="8612" y="49370"/>
                  </a:lnTo>
                  <a:lnTo>
                    <a:pt x="11479" y="58664"/>
                  </a:lnTo>
                  <a:lnTo>
                    <a:pt x="13996" y="68807"/>
                  </a:lnTo>
                  <a:lnTo>
                    <a:pt x="16011" y="79848"/>
                  </a:lnTo>
                  <a:lnTo>
                    <a:pt x="17696" y="91514"/>
                  </a:lnTo>
                  <a:lnTo>
                    <a:pt x="19440" y="103337"/>
                  </a:lnTo>
                  <a:lnTo>
                    <a:pt x="21426" y="114979"/>
                  </a:lnTo>
                  <a:lnTo>
                    <a:pt x="22304" y="124670"/>
                  </a:lnTo>
                  <a:lnTo>
                    <a:pt x="20736" y="129516"/>
                  </a:lnTo>
                  <a:lnTo>
                    <a:pt x="17878" y="128977"/>
                  </a:lnTo>
                  <a:lnTo>
                    <a:pt x="14517" y="124164"/>
                  </a:lnTo>
                  <a:lnTo>
                    <a:pt x="11143" y="116331"/>
                  </a:lnTo>
                  <a:lnTo>
                    <a:pt x="8195" y="106444"/>
                  </a:lnTo>
                  <a:lnTo>
                    <a:pt x="5856" y="95182"/>
                  </a:lnTo>
                  <a:lnTo>
                    <a:pt x="4272" y="83166"/>
                  </a:lnTo>
                  <a:lnTo>
                    <a:pt x="3651" y="71009"/>
                  </a:lnTo>
                  <a:lnTo>
                    <a:pt x="4014" y="59052"/>
                  </a:lnTo>
                  <a:lnTo>
                    <a:pt x="5392" y="47560"/>
                  </a:lnTo>
                  <a:lnTo>
                    <a:pt x="7912" y="36833"/>
                  </a:lnTo>
                  <a:lnTo>
                    <a:pt x="11541" y="26957"/>
                  </a:lnTo>
                  <a:lnTo>
                    <a:pt x="16435" y="18171"/>
                  </a:lnTo>
                  <a:lnTo>
                    <a:pt x="23001" y="10939"/>
                  </a:lnTo>
                  <a:lnTo>
                    <a:pt x="31300" y="5379"/>
                  </a:lnTo>
                  <a:lnTo>
                    <a:pt x="40787" y="1628"/>
                  </a:lnTo>
                  <a:lnTo>
                    <a:pt x="50533" y="0"/>
                  </a:lnTo>
                  <a:lnTo>
                    <a:pt x="59970" y="470"/>
                  </a:lnTo>
                  <a:lnTo>
                    <a:pt x="68914" y="3056"/>
                  </a:lnTo>
                  <a:lnTo>
                    <a:pt x="77374" y="7982"/>
                  </a:lnTo>
                  <a:lnTo>
                    <a:pt x="85427" y="15142"/>
                  </a:lnTo>
                  <a:lnTo>
                    <a:pt x="93006" y="24015"/>
                  </a:lnTo>
                  <a:lnTo>
                    <a:pt x="99882" y="33872"/>
                  </a:lnTo>
                  <a:lnTo>
                    <a:pt x="105990" y="44204"/>
                  </a:lnTo>
                  <a:lnTo>
                    <a:pt x="111247" y="54900"/>
                  </a:lnTo>
                  <a:lnTo>
                    <a:pt x="115480" y="66140"/>
                  </a:lnTo>
                  <a:lnTo>
                    <a:pt x="118699" y="77987"/>
                  </a:lnTo>
                  <a:lnTo>
                    <a:pt x="121050" y="90164"/>
                  </a:lnTo>
                  <a:lnTo>
                    <a:pt x="122975" y="103528"/>
                  </a:lnTo>
                  <a:lnTo>
                    <a:pt x="124642" y="121488"/>
                  </a:lnTo>
                  <a:lnTo>
                    <a:pt x="126342" y="1498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315485" y="1389024"/>
              <a:ext cx="149635" cy="432407"/>
            </a:xfrm>
            <a:custGeom>
              <a:avLst/>
              <a:gdLst/>
              <a:ahLst/>
              <a:cxnLst/>
              <a:rect l="0" t="0" r="0" b="0"/>
              <a:pathLst>
                <a:path w="149635" h="432407">
                  <a:moveTo>
                    <a:pt x="54877" y="327121"/>
                  </a:moveTo>
                  <a:lnTo>
                    <a:pt x="60678" y="321186"/>
                  </a:lnTo>
                  <a:lnTo>
                    <a:pt x="65602" y="314981"/>
                  </a:lnTo>
                  <a:lnTo>
                    <a:pt x="70097" y="307886"/>
                  </a:lnTo>
                  <a:lnTo>
                    <a:pt x="73972" y="299945"/>
                  </a:lnTo>
                  <a:lnTo>
                    <a:pt x="76689" y="291299"/>
                  </a:lnTo>
                  <a:lnTo>
                    <a:pt x="78030" y="282118"/>
                  </a:lnTo>
                  <a:lnTo>
                    <a:pt x="77612" y="273037"/>
                  </a:lnTo>
                  <a:lnTo>
                    <a:pt x="74750" y="265092"/>
                  </a:lnTo>
                  <a:lnTo>
                    <a:pt x="69309" y="258768"/>
                  </a:lnTo>
                  <a:lnTo>
                    <a:pt x="61927" y="254357"/>
                  </a:lnTo>
                  <a:lnTo>
                    <a:pt x="53686" y="252214"/>
                  </a:lnTo>
                  <a:lnTo>
                    <a:pt x="45304" y="252298"/>
                  </a:lnTo>
                  <a:lnTo>
                    <a:pt x="37260" y="254438"/>
                  </a:lnTo>
                  <a:lnTo>
                    <a:pt x="29944" y="258525"/>
                  </a:lnTo>
                  <a:lnTo>
                    <a:pt x="23476" y="264304"/>
                  </a:lnTo>
                  <a:lnTo>
                    <a:pt x="17778" y="271434"/>
                  </a:lnTo>
                  <a:lnTo>
                    <a:pt x="12703" y="279581"/>
                  </a:lnTo>
                  <a:lnTo>
                    <a:pt x="8105" y="288469"/>
                  </a:lnTo>
                  <a:lnTo>
                    <a:pt x="4183" y="298045"/>
                  </a:lnTo>
                  <a:lnTo>
                    <a:pt x="1451" y="308458"/>
                  </a:lnTo>
                  <a:lnTo>
                    <a:pt x="96" y="319724"/>
                  </a:lnTo>
                  <a:lnTo>
                    <a:pt x="0" y="331730"/>
                  </a:lnTo>
                  <a:lnTo>
                    <a:pt x="923" y="344322"/>
                  </a:lnTo>
                  <a:lnTo>
                    <a:pt x="2623" y="357341"/>
                  </a:lnTo>
                  <a:lnTo>
                    <a:pt x="5051" y="370337"/>
                  </a:lnTo>
                  <a:lnTo>
                    <a:pt x="8351" y="382604"/>
                  </a:lnTo>
                  <a:lnTo>
                    <a:pt x="12531" y="393795"/>
                  </a:lnTo>
                  <a:lnTo>
                    <a:pt x="17472" y="403273"/>
                  </a:lnTo>
                  <a:lnTo>
                    <a:pt x="23013" y="409978"/>
                  </a:lnTo>
                  <a:lnTo>
                    <a:pt x="29001" y="413593"/>
                  </a:lnTo>
                  <a:lnTo>
                    <a:pt x="35308" y="414426"/>
                  </a:lnTo>
                  <a:lnTo>
                    <a:pt x="41841" y="413026"/>
                  </a:lnTo>
                  <a:lnTo>
                    <a:pt x="48531" y="409937"/>
                  </a:lnTo>
                  <a:lnTo>
                    <a:pt x="55329" y="405463"/>
                  </a:lnTo>
                  <a:lnTo>
                    <a:pt x="62199" y="399654"/>
                  </a:lnTo>
                  <a:lnTo>
                    <a:pt x="69113" y="392634"/>
                  </a:lnTo>
                  <a:lnTo>
                    <a:pt x="75892" y="384296"/>
                  </a:lnTo>
                  <a:lnTo>
                    <a:pt x="82218" y="374257"/>
                  </a:lnTo>
                  <a:lnTo>
                    <a:pt x="87954" y="362461"/>
                  </a:lnTo>
                  <a:lnTo>
                    <a:pt x="93126" y="349130"/>
                  </a:lnTo>
                  <a:lnTo>
                    <a:pt x="97836" y="334587"/>
                  </a:lnTo>
                  <a:lnTo>
                    <a:pt x="102185" y="319132"/>
                  </a:lnTo>
                  <a:lnTo>
                    <a:pt x="106107" y="302858"/>
                  </a:lnTo>
                  <a:lnTo>
                    <a:pt x="109370" y="285649"/>
                  </a:lnTo>
                  <a:lnTo>
                    <a:pt x="111899" y="267518"/>
                  </a:lnTo>
                  <a:lnTo>
                    <a:pt x="113768" y="248596"/>
                  </a:lnTo>
                  <a:lnTo>
                    <a:pt x="115106" y="229056"/>
                  </a:lnTo>
                  <a:lnTo>
                    <a:pt x="116043" y="209066"/>
                  </a:lnTo>
                  <a:lnTo>
                    <a:pt x="116689" y="189083"/>
                  </a:lnTo>
                  <a:lnTo>
                    <a:pt x="117132" y="169819"/>
                  </a:lnTo>
                  <a:lnTo>
                    <a:pt x="117429" y="151600"/>
                  </a:lnTo>
                  <a:lnTo>
                    <a:pt x="117458" y="134249"/>
                  </a:lnTo>
                  <a:lnTo>
                    <a:pt x="116946" y="117289"/>
                  </a:lnTo>
                  <a:lnTo>
                    <a:pt x="115785" y="100402"/>
                  </a:lnTo>
                  <a:lnTo>
                    <a:pt x="114020" y="83771"/>
                  </a:lnTo>
                  <a:lnTo>
                    <a:pt x="111765" y="67969"/>
                  </a:lnTo>
                  <a:lnTo>
                    <a:pt x="109132" y="53266"/>
                  </a:lnTo>
                  <a:lnTo>
                    <a:pt x="106059" y="39782"/>
                  </a:lnTo>
                  <a:lnTo>
                    <a:pt x="102319" y="27643"/>
                  </a:lnTo>
                  <a:lnTo>
                    <a:pt x="97839" y="16800"/>
                  </a:lnTo>
                  <a:lnTo>
                    <a:pt x="92696" y="7858"/>
                  </a:lnTo>
                  <a:lnTo>
                    <a:pt x="87018" y="2111"/>
                  </a:lnTo>
                  <a:lnTo>
                    <a:pt x="80949" y="0"/>
                  </a:lnTo>
                  <a:lnTo>
                    <a:pt x="74925" y="1515"/>
                  </a:lnTo>
                  <a:lnTo>
                    <a:pt x="69647" y="6636"/>
                  </a:lnTo>
                  <a:lnTo>
                    <a:pt x="65436" y="14970"/>
                  </a:lnTo>
                  <a:lnTo>
                    <a:pt x="62272" y="25902"/>
                  </a:lnTo>
                  <a:lnTo>
                    <a:pt x="59983" y="38802"/>
                  </a:lnTo>
                  <a:lnTo>
                    <a:pt x="58368" y="53139"/>
                  </a:lnTo>
                  <a:lnTo>
                    <a:pt x="57247" y="68657"/>
                  </a:lnTo>
                  <a:lnTo>
                    <a:pt x="56477" y="85357"/>
                  </a:lnTo>
                  <a:lnTo>
                    <a:pt x="55960" y="103146"/>
                  </a:lnTo>
                  <a:lnTo>
                    <a:pt x="55778" y="121838"/>
                  </a:lnTo>
                  <a:lnTo>
                    <a:pt x="56187" y="141224"/>
                  </a:lnTo>
                  <a:lnTo>
                    <a:pt x="57280" y="161117"/>
                  </a:lnTo>
                  <a:lnTo>
                    <a:pt x="58999" y="181204"/>
                  </a:lnTo>
                  <a:lnTo>
                    <a:pt x="61224" y="201071"/>
                  </a:lnTo>
                  <a:lnTo>
                    <a:pt x="63832" y="220498"/>
                  </a:lnTo>
                  <a:lnTo>
                    <a:pt x="66718" y="239136"/>
                  </a:lnTo>
                  <a:lnTo>
                    <a:pt x="69801" y="256434"/>
                  </a:lnTo>
                  <a:lnTo>
                    <a:pt x="73030" y="272221"/>
                  </a:lnTo>
                  <a:lnTo>
                    <a:pt x="76689" y="286807"/>
                  </a:lnTo>
                  <a:lnTo>
                    <a:pt x="81363" y="300765"/>
                  </a:lnTo>
                  <a:lnTo>
                    <a:pt x="87285" y="314491"/>
                  </a:lnTo>
                  <a:lnTo>
                    <a:pt x="94214" y="328018"/>
                  </a:lnTo>
                  <a:lnTo>
                    <a:pt x="101629" y="341116"/>
                  </a:lnTo>
                  <a:lnTo>
                    <a:pt x="109166" y="353672"/>
                  </a:lnTo>
                  <a:lnTo>
                    <a:pt x="116495" y="365716"/>
                  </a:lnTo>
                  <a:lnTo>
                    <a:pt x="123258" y="377337"/>
                  </a:lnTo>
                  <a:lnTo>
                    <a:pt x="129314" y="388620"/>
                  </a:lnTo>
                  <a:lnTo>
                    <a:pt x="134564" y="399201"/>
                  </a:lnTo>
                  <a:lnTo>
                    <a:pt x="139361" y="409299"/>
                  </a:lnTo>
                  <a:lnTo>
                    <a:pt x="144125" y="419805"/>
                  </a:lnTo>
                  <a:lnTo>
                    <a:pt x="149634" y="4324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707198" y="2200455"/>
            <a:ext cx="1692123" cy="427092"/>
            <a:chOff x="1707198" y="2200455"/>
            <a:chExt cx="1692123" cy="427092"/>
          </a:xfrm>
        </p:grpSpPr>
        <p:sp>
          <p:nvSpPr>
            <p:cNvPr id="83" name="Freeform 82"/>
            <p:cNvSpPr/>
            <p:nvPr/>
          </p:nvSpPr>
          <p:spPr>
            <a:xfrm>
              <a:off x="1707198" y="2364239"/>
              <a:ext cx="156347" cy="263308"/>
            </a:xfrm>
            <a:custGeom>
              <a:avLst/>
              <a:gdLst/>
              <a:ahLst/>
              <a:cxnLst/>
              <a:rect l="0" t="0" r="0" b="0"/>
              <a:pathLst>
                <a:path w="156347" h="263308">
                  <a:moveTo>
                    <a:pt x="8947" y="57315"/>
                  </a:moveTo>
                  <a:lnTo>
                    <a:pt x="6147" y="68983"/>
                  </a:lnTo>
                  <a:lnTo>
                    <a:pt x="4645" y="79472"/>
                  </a:lnTo>
                  <a:lnTo>
                    <a:pt x="4339" y="89778"/>
                  </a:lnTo>
                  <a:lnTo>
                    <a:pt x="5018" y="100252"/>
                  </a:lnTo>
                  <a:lnTo>
                    <a:pt x="6485" y="111244"/>
                  </a:lnTo>
                  <a:lnTo>
                    <a:pt x="8550" y="122887"/>
                  </a:lnTo>
                  <a:lnTo>
                    <a:pt x="10886" y="135141"/>
                  </a:lnTo>
                  <a:lnTo>
                    <a:pt x="13061" y="147895"/>
                  </a:lnTo>
                  <a:lnTo>
                    <a:pt x="14854" y="161026"/>
                  </a:lnTo>
                  <a:lnTo>
                    <a:pt x="16395" y="174267"/>
                  </a:lnTo>
                  <a:lnTo>
                    <a:pt x="18043" y="187229"/>
                  </a:lnTo>
                  <a:lnTo>
                    <a:pt x="20006" y="199732"/>
                  </a:lnTo>
                  <a:lnTo>
                    <a:pt x="22327" y="212094"/>
                  </a:lnTo>
                  <a:lnTo>
                    <a:pt x="24964" y="225000"/>
                  </a:lnTo>
                  <a:lnTo>
                    <a:pt x="27843" y="238762"/>
                  </a:lnTo>
                  <a:lnTo>
                    <a:pt x="30559" y="252055"/>
                  </a:lnTo>
                  <a:lnTo>
                    <a:pt x="31951" y="261024"/>
                  </a:lnTo>
                  <a:lnTo>
                    <a:pt x="31451" y="263307"/>
                  </a:lnTo>
                  <a:lnTo>
                    <a:pt x="29814" y="260236"/>
                  </a:lnTo>
                  <a:lnTo>
                    <a:pt x="27530" y="253485"/>
                  </a:lnTo>
                  <a:lnTo>
                    <a:pt x="24837" y="244280"/>
                  </a:lnTo>
                  <a:lnTo>
                    <a:pt x="21875" y="233448"/>
                  </a:lnTo>
                  <a:lnTo>
                    <a:pt x="18733" y="221539"/>
                  </a:lnTo>
                  <a:lnTo>
                    <a:pt x="15469" y="208915"/>
                  </a:lnTo>
                  <a:lnTo>
                    <a:pt x="12129" y="195819"/>
                  </a:lnTo>
                  <a:lnTo>
                    <a:pt x="8903" y="182407"/>
                  </a:lnTo>
                  <a:lnTo>
                    <a:pt x="6115" y="168786"/>
                  </a:lnTo>
                  <a:lnTo>
                    <a:pt x="3908" y="155026"/>
                  </a:lnTo>
                  <a:lnTo>
                    <a:pt x="2257" y="141173"/>
                  </a:lnTo>
                  <a:lnTo>
                    <a:pt x="1066" y="127258"/>
                  </a:lnTo>
                  <a:lnTo>
                    <a:pt x="236" y="113312"/>
                  </a:lnTo>
                  <a:lnTo>
                    <a:pt x="0" y="99674"/>
                  </a:lnTo>
                  <a:lnTo>
                    <a:pt x="898" y="86969"/>
                  </a:lnTo>
                  <a:lnTo>
                    <a:pt x="3134" y="75462"/>
                  </a:lnTo>
                  <a:lnTo>
                    <a:pt x="6601" y="65091"/>
                  </a:lnTo>
                  <a:lnTo>
                    <a:pt x="11071" y="55657"/>
                  </a:lnTo>
                  <a:lnTo>
                    <a:pt x="16300" y="46939"/>
                  </a:lnTo>
                  <a:lnTo>
                    <a:pt x="22081" y="38742"/>
                  </a:lnTo>
                  <a:lnTo>
                    <a:pt x="28253" y="30916"/>
                  </a:lnTo>
                  <a:lnTo>
                    <a:pt x="34705" y="23358"/>
                  </a:lnTo>
                  <a:lnTo>
                    <a:pt x="41681" y="16313"/>
                  </a:lnTo>
                  <a:lnTo>
                    <a:pt x="49734" y="10341"/>
                  </a:lnTo>
                  <a:lnTo>
                    <a:pt x="59079" y="5665"/>
                  </a:lnTo>
                  <a:lnTo>
                    <a:pt x="69459" y="2358"/>
                  </a:lnTo>
                  <a:lnTo>
                    <a:pt x="80343" y="505"/>
                  </a:lnTo>
                  <a:lnTo>
                    <a:pt x="91364" y="0"/>
                  </a:lnTo>
                  <a:lnTo>
                    <a:pt x="102282" y="645"/>
                  </a:lnTo>
                  <a:lnTo>
                    <a:pt x="114190" y="2407"/>
                  </a:lnTo>
                  <a:lnTo>
                    <a:pt x="130364" y="6555"/>
                  </a:lnTo>
                  <a:lnTo>
                    <a:pt x="156346" y="152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48608" y="2400764"/>
              <a:ext cx="141279" cy="171332"/>
            </a:xfrm>
            <a:custGeom>
              <a:avLst/>
              <a:gdLst/>
              <a:ahLst/>
              <a:cxnLst/>
              <a:rect l="0" t="0" r="0" b="0"/>
              <a:pathLst>
                <a:path w="141279" h="171332">
                  <a:moveTo>
                    <a:pt x="14936" y="62904"/>
                  </a:moveTo>
                  <a:lnTo>
                    <a:pt x="23804" y="65704"/>
                  </a:lnTo>
                  <a:lnTo>
                    <a:pt x="32791" y="67205"/>
                  </a:lnTo>
                  <a:lnTo>
                    <a:pt x="42777" y="67507"/>
                  </a:lnTo>
                  <a:lnTo>
                    <a:pt x="53412" y="66655"/>
                  </a:lnTo>
                  <a:lnTo>
                    <a:pt x="63927" y="64539"/>
                  </a:lnTo>
                  <a:lnTo>
                    <a:pt x="73870" y="61208"/>
                  </a:lnTo>
                  <a:lnTo>
                    <a:pt x="82811" y="56527"/>
                  </a:lnTo>
                  <a:lnTo>
                    <a:pt x="90202" y="50111"/>
                  </a:lnTo>
                  <a:lnTo>
                    <a:pt x="95892" y="41920"/>
                  </a:lnTo>
                  <a:lnTo>
                    <a:pt x="99574" y="32677"/>
                  </a:lnTo>
                  <a:lnTo>
                    <a:pt x="100629" y="23628"/>
                  </a:lnTo>
                  <a:lnTo>
                    <a:pt x="98963" y="15484"/>
                  </a:lnTo>
                  <a:lnTo>
                    <a:pt x="94762" y="8733"/>
                  </a:lnTo>
                  <a:lnTo>
                    <a:pt x="88214" y="3882"/>
                  </a:lnTo>
                  <a:lnTo>
                    <a:pt x="79669" y="1001"/>
                  </a:lnTo>
                  <a:lnTo>
                    <a:pt x="69715" y="0"/>
                  </a:lnTo>
                  <a:lnTo>
                    <a:pt x="59058" y="824"/>
                  </a:lnTo>
                  <a:lnTo>
                    <a:pt x="48167" y="3265"/>
                  </a:lnTo>
                  <a:lnTo>
                    <a:pt x="37588" y="7170"/>
                  </a:lnTo>
                  <a:lnTo>
                    <a:pt x="28016" y="12531"/>
                  </a:lnTo>
                  <a:lnTo>
                    <a:pt x="19735" y="19217"/>
                  </a:lnTo>
                  <a:lnTo>
                    <a:pt x="12836" y="27315"/>
                  </a:lnTo>
                  <a:lnTo>
                    <a:pt x="7410" y="37186"/>
                  </a:lnTo>
                  <a:lnTo>
                    <a:pt x="3359" y="48857"/>
                  </a:lnTo>
                  <a:lnTo>
                    <a:pt x="772" y="61762"/>
                  </a:lnTo>
                  <a:lnTo>
                    <a:pt x="0" y="74955"/>
                  </a:lnTo>
                  <a:lnTo>
                    <a:pt x="1071" y="87857"/>
                  </a:lnTo>
                  <a:lnTo>
                    <a:pt x="3738" y="100110"/>
                  </a:lnTo>
                  <a:lnTo>
                    <a:pt x="7660" y="111413"/>
                  </a:lnTo>
                  <a:lnTo>
                    <a:pt x="12519" y="121714"/>
                  </a:lnTo>
                  <a:lnTo>
                    <a:pt x="18050" y="131140"/>
                  </a:lnTo>
                  <a:lnTo>
                    <a:pt x="24054" y="139873"/>
                  </a:lnTo>
                  <a:lnTo>
                    <a:pt x="30393" y="148080"/>
                  </a:lnTo>
                  <a:lnTo>
                    <a:pt x="37293" y="155578"/>
                  </a:lnTo>
                  <a:lnTo>
                    <a:pt x="45296" y="161864"/>
                  </a:lnTo>
                  <a:lnTo>
                    <a:pt x="54603" y="166749"/>
                  </a:lnTo>
                  <a:lnTo>
                    <a:pt x="64787" y="170029"/>
                  </a:lnTo>
                  <a:lnTo>
                    <a:pt x="75008" y="171331"/>
                  </a:lnTo>
                  <a:lnTo>
                    <a:pt x="84770" y="170653"/>
                  </a:lnTo>
                  <a:lnTo>
                    <a:pt x="94020" y="168391"/>
                  </a:lnTo>
                  <a:lnTo>
                    <a:pt x="104096" y="164837"/>
                  </a:lnTo>
                  <a:lnTo>
                    <a:pt x="118112" y="158563"/>
                  </a:lnTo>
                  <a:lnTo>
                    <a:pt x="141278" y="1471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043581" y="2210984"/>
              <a:ext cx="30534" cy="368498"/>
            </a:xfrm>
            <a:custGeom>
              <a:avLst/>
              <a:gdLst/>
              <a:ahLst/>
              <a:cxnLst/>
              <a:rect l="0" t="0" r="0" b="0"/>
              <a:pathLst>
                <a:path w="30534" h="368498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1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2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20" y="100776"/>
                  </a:lnTo>
                  <a:lnTo>
                    <a:pt x="2941" y="113157"/>
                  </a:lnTo>
                  <a:lnTo>
                    <a:pt x="4501" y="126608"/>
                  </a:lnTo>
                  <a:lnTo>
                    <a:pt x="5850" y="141591"/>
                  </a:lnTo>
                  <a:lnTo>
                    <a:pt x="7076" y="158081"/>
                  </a:lnTo>
                  <a:lnTo>
                    <a:pt x="8505" y="175832"/>
                  </a:lnTo>
                  <a:lnTo>
                    <a:pt x="10314" y="194552"/>
                  </a:lnTo>
                  <a:lnTo>
                    <a:pt x="12360" y="213817"/>
                  </a:lnTo>
                  <a:lnTo>
                    <a:pt x="14280" y="233115"/>
                  </a:lnTo>
                  <a:lnTo>
                    <a:pt x="15873" y="252153"/>
                  </a:lnTo>
                  <a:lnTo>
                    <a:pt x="17265" y="270527"/>
                  </a:lnTo>
                  <a:lnTo>
                    <a:pt x="18806" y="287646"/>
                  </a:lnTo>
                  <a:lnTo>
                    <a:pt x="20690" y="303300"/>
                  </a:lnTo>
                  <a:lnTo>
                    <a:pt x="22796" y="317360"/>
                  </a:lnTo>
                  <a:lnTo>
                    <a:pt x="24977" y="331081"/>
                  </a:lnTo>
                  <a:lnTo>
                    <a:pt x="27428" y="346786"/>
                  </a:lnTo>
                  <a:lnTo>
                    <a:pt x="30533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120907" y="2403969"/>
              <a:ext cx="174306" cy="148900"/>
            </a:xfrm>
            <a:custGeom>
              <a:avLst/>
              <a:gdLst/>
              <a:ahLst/>
              <a:cxnLst/>
              <a:rect l="0" t="0" r="0" b="0"/>
              <a:pathLst>
                <a:path w="174306" h="148900">
                  <a:moveTo>
                    <a:pt x="69020" y="101813"/>
                  </a:moveTo>
                  <a:lnTo>
                    <a:pt x="74820" y="95878"/>
                  </a:lnTo>
                  <a:lnTo>
                    <a:pt x="79745" y="89674"/>
                  </a:lnTo>
                  <a:lnTo>
                    <a:pt x="84239" y="82573"/>
                  </a:lnTo>
                  <a:lnTo>
                    <a:pt x="88114" y="74460"/>
                  </a:lnTo>
                  <a:lnTo>
                    <a:pt x="90830" y="65166"/>
                  </a:lnTo>
                  <a:lnTo>
                    <a:pt x="92181" y="54727"/>
                  </a:lnTo>
                  <a:lnTo>
                    <a:pt x="92109" y="43647"/>
                  </a:lnTo>
                  <a:lnTo>
                    <a:pt x="90543" y="32758"/>
                  </a:lnTo>
                  <a:lnTo>
                    <a:pt x="87591" y="22529"/>
                  </a:lnTo>
                  <a:lnTo>
                    <a:pt x="83169" y="13547"/>
                  </a:lnTo>
                  <a:lnTo>
                    <a:pt x="76928" y="6651"/>
                  </a:lnTo>
                  <a:lnTo>
                    <a:pt x="68850" y="2103"/>
                  </a:lnTo>
                  <a:lnTo>
                    <a:pt x="59512" y="0"/>
                  </a:lnTo>
                  <a:lnTo>
                    <a:pt x="49868" y="543"/>
                  </a:lnTo>
                  <a:lnTo>
                    <a:pt x="40502" y="3572"/>
                  </a:lnTo>
                  <a:lnTo>
                    <a:pt x="31776" y="8670"/>
                  </a:lnTo>
                  <a:lnTo>
                    <a:pt x="23996" y="15362"/>
                  </a:lnTo>
                  <a:lnTo>
                    <a:pt x="17217" y="23231"/>
                  </a:lnTo>
                  <a:lnTo>
                    <a:pt x="11478" y="32103"/>
                  </a:lnTo>
                  <a:lnTo>
                    <a:pt x="6907" y="42034"/>
                  </a:lnTo>
                  <a:lnTo>
                    <a:pt x="3461" y="52969"/>
                  </a:lnTo>
                  <a:lnTo>
                    <a:pt x="1127" y="64581"/>
                  </a:lnTo>
                  <a:lnTo>
                    <a:pt x="0" y="76376"/>
                  </a:lnTo>
                  <a:lnTo>
                    <a:pt x="23" y="88051"/>
                  </a:lnTo>
                  <a:lnTo>
                    <a:pt x="1173" y="99501"/>
                  </a:lnTo>
                  <a:lnTo>
                    <a:pt x="3540" y="110722"/>
                  </a:lnTo>
                  <a:lnTo>
                    <a:pt x="7067" y="121734"/>
                  </a:lnTo>
                  <a:lnTo>
                    <a:pt x="11892" y="131925"/>
                  </a:lnTo>
                  <a:lnTo>
                    <a:pt x="18412" y="140106"/>
                  </a:lnTo>
                  <a:lnTo>
                    <a:pt x="26676" y="145780"/>
                  </a:lnTo>
                  <a:lnTo>
                    <a:pt x="35971" y="148775"/>
                  </a:lnTo>
                  <a:lnTo>
                    <a:pt x="45054" y="148899"/>
                  </a:lnTo>
                  <a:lnTo>
                    <a:pt x="53230" y="146344"/>
                  </a:lnTo>
                  <a:lnTo>
                    <a:pt x="60342" y="141411"/>
                  </a:lnTo>
                  <a:lnTo>
                    <a:pt x="66501" y="134303"/>
                  </a:lnTo>
                  <a:lnTo>
                    <a:pt x="71891" y="125351"/>
                  </a:lnTo>
                  <a:lnTo>
                    <a:pt x="76376" y="115108"/>
                  </a:lnTo>
                  <a:lnTo>
                    <a:pt x="79499" y="104250"/>
                  </a:lnTo>
                  <a:lnTo>
                    <a:pt x="81161" y="93283"/>
                  </a:lnTo>
                  <a:lnTo>
                    <a:pt x="82825" y="84939"/>
                  </a:lnTo>
                  <a:lnTo>
                    <a:pt x="86076" y="82409"/>
                  </a:lnTo>
                  <a:lnTo>
                    <a:pt x="90329" y="84626"/>
                  </a:lnTo>
                  <a:lnTo>
                    <a:pt x="95425" y="89608"/>
                  </a:lnTo>
                  <a:lnTo>
                    <a:pt x="101539" y="95566"/>
                  </a:lnTo>
                  <a:lnTo>
                    <a:pt x="108691" y="101498"/>
                  </a:lnTo>
                  <a:lnTo>
                    <a:pt x="116746" y="106695"/>
                  </a:lnTo>
                  <a:lnTo>
                    <a:pt x="125514" y="110470"/>
                  </a:lnTo>
                  <a:lnTo>
                    <a:pt x="134799" y="112616"/>
                  </a:lnTo>
                  <a:lnTo>
                    <a:pt x="143997" y="113255"/>
                  </a:lnTo>
                  <a:lnTo>
                    <a:pt x="153000" y="112582"/>
                  </a:lnTo>
                  <a:lnTo>
                    <a:pt x="162596" y="109416"/>
                  </a:lnTo>
                  <a:lnTo>
                    <a:pt x="174305" y="101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337326" y="2232041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83"/>
                  </a:lnTo>
                  <a:lnTo>
                    <a:pt x="177" y="58457"/>
                  </a:lnTo>
                  <a:lnTo>
                    <a:pt x="826" y="74930"/>
                  </a:lnTo>
                  <a:lnTo>
                    <a:pt x="2074" y="92499"/>
                  </a:lnTo>
                  <a:lnTo>
                    <a:pt x="3727" y="110841"/>
                  </a:lnTo>
                  <a:lnTo>
                    <a:pt x="5375" y="129446"/>
                  </a:lnTo>
                  <a:lnTo>
                    <a:pt x="6778" y="147993"/>
                  </a:lnTo>
                  <a:lnTo>
                    <a:pt x="7871" y="166359"/>
                  </a:lnTo>
                  <a:lnTo>
                    <a:pt x="8679" y="184530"/>
                  </a:lnTo>
                  <a:lnTo>
                    <a:pt x="9262" y="202522"/>
                  </a:lnTo>
                  <a:lnTo>
                    <a:pt x="9839" y="220046"/>
                  </a:lnTo>
                  <a:lnTo>
                    <a:pt x="10767" y="236520"/>
                  </a:lnTo>
                  <a:lnTo>
                    <a:pt x="12207" y="251701"/>
                  </a:lnTo>
                  <a:lnTo>
                    <a:pt x="13998" y="265228"/>
                  </a:lnTo>
                  <a:lnTo>
                    <a:pt x="15927" y="277781"/>
                  </a:lnTo>
                  <a:lnTo>
                    <a:pt x="18165" y="290462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21513" y="2326798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80711" y="2933"/>
                  </a:lnTo>
                  <a:lnTo>
                    <a:pt x="172365" y="5716"/>
                  </a:lnTo>
                  <a:lnTo>
                    <a:pt x="163666" y="8615"/>
                  </a:lnTo>
                  <a:lnTo>
                    <a:pt x="154545" y="11655"/>
                  </a:lnTo>
                  <a:lnTo>
                    <a:pt x="145050" y="14820"/>
                  </a:lnTo>
                  <a:lnTo>
                    <a:pt x="135253" y="18084"/>
                  </a:lnTo>
                  <a:lnTo>
                    <a:pt x="125066" y="21423"/>
                  </a:lnTo>
                  <a:lnTo>
                    <a:pt x="114244" y="24814"/>
                  </a:lnTo>
                  <a:lnTo>
                    <a:pt x="102709" y="28242"/>
                  </a:lnTo>
                  <a:lnTo>
                    <a:pt x="90692" y="31697"/>
                  </a:lnTo>
                  <a:lnTo>
                    <a:pt x="78627" y="35170"/>
                  </a:lnTo>
                  <a:lnTo>
                    <a:pt x="66775" y="38654"/>
                  </a:lnTo>
                  <a:lnTo>
                    <a:pt x="55279" y="42188"/>
                  </a:lnTo>
                  <a:lnTo>
                    <a:pt x="42912" y="46302"/>
                  </a:lnTo>
                  <a:lnTo>
                    <a:pt x="26356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63668" y="2411026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65"/>
                  </a:lnTo>
                  <a:lnTo>
                    <a:pt x="3695" y="54165"/>
                  </a:lnTo>
                  <a:lnTo>
                    <a:pt x="5545" y="68262"/>
                  </a:lnTo>
                  <a:lnTo>
                    <a:pt x="7713" y="86835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463668" y="23373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517510" y="2358383"/>
              <a:ext cx="112073" cy="147503"/>
            </a:xfrm>
            <a:custGeom>
              <a:avLst/>
              <a:gdLst/>
              <a:ahLst/>
              <a:cxnLst/>
              <a:rect l="0" t="0" r="0" b="0"/>
              <a:pathLst>
                <a:path w="112073" h="147503">
                  <a:moveTo>
                    <a:pt x="83028" y="31586"/>
                  </a:moveTo>
                  <a:lnTo>
                    <a:pt x="71427" y="31720"/>
                  </a:lnTo>
                  <a:lnTo>
                    <a:pt x="61579" y="33000"/>
                  </a:lnTo>
                  <a:lnTo>
                    <a:pt x="52574" y="35598"/>
                  </a:lnTo>
                  <a:lnTo>
                    <a:pt x="44132" y="39490"/>
                  </a:lnTo>
                  <a:lnTo>
                    <a:pt x="36105" y="44771"/>
                  </a:lnTo>
                  <a:lnTo>
                    <a:pt x="28386" y="51357"/>
                  </a:lnTo>
                  <a:lnTo>
                    <a:pt x="21055" y="59030"/>
                  </a:lnTo>
                  <a:lnTo>
                    <a:pt x="14352" y="67541"/>
                  </a:lnTo>
                  <a:lnTo>
                    <a:pt x="8374" y="76668"/>
                  </a:lnTo>
                  <a:lnTo>
                    <a:pt x="3547" y="86234"/>
                  </a:lnTo>
                  <a:lnTo>
                    <a:pt x="667" y="96107"/>
                  </a:lnTo>
                  <a:lnTo>
                    <a:pt x="0" y="106183"/>
                  </a:lnTo>
                  <a:lnTo>
                    <a:pt x="1502" y="116066"/>
                  </a:lnTo>
                  <a:lnTo>
                    <a:pt x="5095" y="125097"/>
                  </a:lnTo>
                  <a:lnTo>
                    <a:pt x="10511" y="132975"/>
                  </a:lnTo>
                  <a:lnTo>
                    <a:pt x="17382" y="139417"/>
                  </a:lnTo>
                  <a:lnTo>
                    <a:pt x="25348" y="143996"/>
                  </a:lnTo>
                  <a:lnTo>
                    <a:pt x="34106" y="146660"/>
                  </a:lnTo>
                  <a:lnTo>
                    <a:pt x="43424" y="147502"/>
                  </a:lnTo>
                  <a:lnTo>
                    <a:pt x="53130" y="146562"/>
                  </a:lnTo>
                  <a:lnTo>
                    <a:pt x="63099" y="144040"/>
                  </a:lnTo>
                  <a:lnTo>
                    <a:pt x="73081" y="140079"/>
                  </a:lnTo>
                  <a:lnTo>
                    <a:pt x="82710" y="134681"/>
                  </a:lnTo>
                  <a:lnTo>
                    <a:pt x="91803" y="127973"/>
                  </a:lnTo>
                  <a:lnTo>
                    <a:pt x="99875" y="120030"/>
                  </a:lnTo>
                  <a:lnTo>
                    <a:pt x="106087" y="110796"/>
                  </a:lnTo>
                  <a:lnTo>
                    <a:pt x="110145" y="100366"/>
                  </a:lnTo>
                  <a:lnTo>
                    <a:pt x="112072" y="89108"/>
                  </a:lnTo>
                  <a:lnTo>
                    <a:pt x="111936" y="77560"/>
                  </a:lnTo>
                  <a:lnTo>
                    <a:pt x="109994" y="66058"/>
                  </a:lnTo>
                  <a:lnTo>
                    <a:pt x="106609" y="54896"/>
                  </a:lnTo>
                  <a:lnTo>
                    <a:pt x="102137" y="44400"/>
                  </a:lnTo>
                  <a:lnTo>
                    <a:pt x="96886" y="34685"/>
                  </a:lnTo>
                  <a:lnTo>
                    <a:pt x="91394" y="25981"/>
                  </a:lnTo>
                  <a:lnTo>
                    <a:pt x="85894" y="17876"/>
                  </a:lnTo>
                  <a:lnTo>
                    <a:pt x="79909" y="9659"/>
                  </a:lnTo>
                  <a:lnTo>
                    <a:pt x="7250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63709" y="2350507"/>
              <a:ext cx="157929" cy="123691"/>
            </a:xfrm>
            <a:custGeom>
              <a:avLst/>
              <a:gdLst/>
              <a:ahLst/>
              <a:cxnLst/>
              <a:rect l="0" t="0" r="0" b="0"/>
              <a:pathLst>
                <a:path w="157929" h="123691">
                  <a:moveTo>
                    <a:pt x="0" y="28933"/>
                  </a:moveTo>
                  <a:lnTo>
                    <a:pt x="5868" y="37734"/>
                  </a:lnTo>
                  <a:lnTo>
                    <a:pt x="11432" y="46081"/>
                  </a:lnTo>
                  <a:lnTo>
                    <a:pt x="17227" y="54780"/>
                  </a:lnTo>
                  <a:lnTo>
                    <a:pt x="23135" y="63901"/>
                  </a:lnTo>
                  <a:lnTo>
                    <a:pt x="28816" y="73396"/>
                  </a:lnTo>
                  <a:lnTo>
                    <a:pt x="34091" y="83188"/>
                  </a:lnTo>
                  <a:lnTo>
                    <a:pt x="38942" y="93202"/>
                  </a:lnTo>
                  <a:lnTo>
                    <a:pt x="43428" y="103376"/>
                  </a:lnTo>
                  <a:lnTo>
                    <a:pt x="47592" y="113591"/>
                  </a:lnTo>
                  <a:lnTo>
                    <a:pt x="50204" y="121318"/>
                  </a:lnTo>
                  <a:lnTo>
                    <a:pt x="50011" y="123241"/>
                  </a:lnTo>
                  <a:lnTo>
                    <a:pt x="48063" y="120019"/>
                  </a:lnTo>
                  <a:lnTo>
                    <a:pt x="45251" y="113162"/>
                  </a:lnTo>
                  <a:lnTo>
                    <a:pt x="42034" y="104036"/>
                  </a:lnTo>
                  <a:lnTo>
                    <a:pt x="38635" y="93778"/>
                  </a:lnTo>
                  <a:lnTo>
                    <a:pt x="35165" y="83065"/>
                  </a:lnTo>
                  <a:lnTo>
                    <a:pt x="32001" y="72227"/>
                  </a:lnTo>
                  <a:lnTo>
                    <a:pt x="29778" y="61397"/>
                  </a:lnTo>
                  <a:lnTo>
                    <a:pt x="28768" y="50626"/>
                  </a:lnTo>
                  <a:lnTo>
                    <a:pt x="29072" y="40082"/>
                  </a:lnTo>
                  <a:lnTo>
                    <a:pt x="30795" y="30065"/>
                  </a:lnTo>
                  <a:lnTo>
                    <a:pt x="33854" y="20707"/>
                  </a:lnTo>
                  <a:lnTo>
                    <a:pt x="38348" y="12455"/>
                  </a:lnTo>
                  <a:lnTo>
                    <a:pt x="44638" y="6122"/>
                  </a:lnTo>
                  <a:lnTo>
                    <a:pt x="52752" y="1982"/>
                  </a:lnTo>
                  <a:lnTo>
                    <a:pt x="62284" y="0"/>
                  </a:lnTo>
                  <a:lnTo>
                    <a:pt x="72591" y="100"/>
                  </a:lnTo>
                  <a:lnTo>
                    <a:pt x="83220" y="2022"/>
                  </a:lnTo>
                  <a:lnTo>
                    <a:pt x="93778" y="5563"/>
                  </a:lnTo>
                  <a:lnTo>
                    <a:pt x="103860" y="10673"/>
                  </a:lnTo>
                  <a:lnTo>
                    <a:pt x="113293" y="17183"/>
                  </a:lnTo>
                  <a:lnTo>
                    <a:pt x="121779" y="24991"/>
                  </a:lnTo>
                  <a:lnTo>
                    <a:pt x="128808" y="34135"/>
                  </a:lnTo>
                  <a:lnTo>
                    <a:pt x="134245" y="44504"/>
                  </a:lnTo>
                  <a:lnTo>
                    <a:pt x="138423" y="55721"/>
                  </a:lnTo>
                  <a:lnTo>
                    <a:pt x="141934" y="67242"/>
                  </a:lnTo>
                  <a:lnTo>
                    <a:pt x="145187" y="78716"/>
                  </a:lnTo>
                  <a:lnTo>
                    <a:pt x="148234" y="89559"/>
                  </a:lnTo>
                  <a:lnTo>
                    <a:pt x="151158" y="99928"/>
                  </a:lnTo>
                  <a:lnTo>
                    <a:pt x="154224" y="110729"/>
                  </a:lnTo>
                  <a:lnTo>
                    <a:pt x="157928" y="1236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84808" y="2315254"/>
              <a:ext cx="134549" cy="150700"/>
            </a:xfrm>
            <a:custGeom>
              <a:avLst/>
              <a:gdLst/>
              <a:ahLst/>
              <a:cxnLst/>
              <a:rect l="0" t="0" r="0" b="0"/>
              <a:pathLst>
                <a:path w="134549" h="150700">
                  <a:moveTo>
                    <a:pt x="94756" y="11544"/>
                  </a:moveTo>
                  <a:lnTo>
                    <a:pt x="85888" y="5877"/>
                  </a:lnTo>
                  <a:lnTo>
                    <a:pt x="76901" y="2233"/>
                  </a:lnTo>
                  <a:lnTo>
                    <a:pt x="66911" y="328"/>
                  </a:lnTo>
                  <a:lnTo>
                    <a:pt x="56102" y="0"/>
                  </a:lnTo>
                  <a:lnTo>
                    <a:pt x="44939" y="1267"/>
                  </a:lnTo>
                  <a:lnTo>
                    <a:pt x="33753" y="3997"/>
                  </a:lnTo>
                  <a:lnTo>
                    <a:pt x="23332" y="8090"/>
                  </a:lnTo>
                  <a:lnTo>
                    <a:pt x="14941" y="13574"/>
                  </a:lnTo>
                  <a:lnTo>
                    <a:pt x="9097" y="20322"/>
                  </a:lnTo>
                  <a:lnTo>
                    <a:pt x="5975" y="27783"/>
                  </a:lnTo>
                  <a:lnTo>
                    <a:pt x="5760" y="35095"/>
                  </a:lnTo>
                  <a:lnTo>
                    <a:pt x="8250" y="41781"/>
                  </a:lnTo>
                  <a:lnTo>
                    <a:pt x="13139" y="47572"/>
                  </a:lnTo>
                  <a:lnTo>
                    <a:pt x="20215" y="52238"/>
                  </a:lnTo>
                  <a:lnTo>
                    <a:pt x="29148" y="55785"/>
                  </a:lnTo>
                  <a:lnTo>
                    <a:pt x="39377" y="58541"/>
                  </a:lnTo>
                  <a:lnTo>
                    <a:pt x="50225" y="61022"/>
                  </a:lnTo>
                  <a:lnTo>
                    <a:pt x="61253" y="63556"/>
                  </a:lnTo>
                  <a:lnTo>
                    <a:pt x="72095" y="66433"/>
                  </a:lnTo>
                  <a:lnTo>
                    <a:pt x="82376" y="69976"/>
                  </a:lnTo>
                  <a:lnTo>
                    <a:pt x="91957" y="74291"/>
                  </a:lnTo>
                  <a:lnTo>
                    <a:pt x="100881" y="79309"/>
                  </a:lnTo>
                  <a:lnTo>
                    <a:pt x="109271" y="84894"/>
                  </a:lnTo>
                  <a:lnTo>
                    <a:pt x="117239" y="90917"/>
                  </a:lnTo>
                  <a:lnTo>
                    <a:pt x="124406" y="97587"/>
                  </a:lnTo>
                  <a:lnTo>
                    <a:pt x="129936" y="105427"/>
                  </a:lnTo>
                  <a:lnTo>
                    <a:pt x="133487" y="114612"/>
                  </a:lnTo>
                  <a:lnTo>
                    <a:pt x="134548" y="124372"/>
                  </a:lnTo>
                  <a:lnTo>
                    <a:pt x="132226" y="133244"/>
                  </a:lnTo>
                  <a:lnTo>
                    <a:pt x="126368" y="140459"/>
                  </a:lnTo>
                  <a:lnTo>
                    <a:pt x="117739" y="145774"/>
                  </a:lnTo>
                  <a:lnTo>
                    <a:pt x="107597" y="149123"/>
                  </a:lnTo>
                  <a:lnTo>
                    <a:pt x="96825" y="150699"/>
                  </a:lnTo>
                  <a:lnTo>
                    <a:pt x="85871" y="150673"/>
                  </a:lnTo>
                  <a:lnTo>
                    <a:pt x="74926" y="149084"/>
                  </a:lnTo>
                  <a:lnTo>
                    <a:pt x="64058" y="146108"/>
                  </a:lnTo>
                  <a:lnTo>
                    <a:pt x="53345" y="142318"/>
                  </a:lnTo>
                  <a:lnTo>
                    <a:pt x="41647" y="138228"/>
                  </a:lnTo>
                  <a:lnTo>
                    <a:pt x="25702" y="133482"/>
                  </a:lnTo>
                  <a:lnTo>
                    <a:pt x="0" y="1273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44664" y="2200455"/>
              <a:ext cx="113886" cy="273743"/>
            </a:xfrm>
            <a:custGeom>
              <a:avLst/>
              <a:gdLst/>
              <a:ahLst/>
              <a:cxnLst/>
              <a:rect l="0" t="0" r="0" b="0"/>
              <a:pathLst>
                <a:path w="113886" h="273743">
                  <a:moveTo>
                    <a:pt x="19128" y="0"/>
                  </a:moveTo>
                  <a:lnTo>
                    <a:pt x="13395" y="6069"/>
                  </a:lnTo>
                  <a:lnTo>
                    <a:pt x="9111" y="13554"/>
                  </a:lnTo>
                  <a:lnTo>
                    <a:pt x="5905" y="23248"/>
                  </a:lnTo>
                  <a:lnTo>
                    <a:pt x="3544" y="35080"/>
                  </a:lnTo>
                  <a:lnTo>
                    <a:pt x="1846" y="49008"/>
                  </a:lnTo>
                  <a:lnTo>
                    <a:pt x="656" y="64784"/>
                  </a:lnTo>
                  <a:lnTo>
                    <a:pt x="0" y="81884"/>
                  </a:lnTo>
                  <a:lnTo>
                    <a:pt x="80" y="99636"/>
                  </a:lnTo>
                  <a:lnTo>
                    <a:pt x="947" y="117594"/>
                  </a:lnTo>
                  <a:lnTo>
                    <a:pt x="2510" y="135222"/>
                  </a:lnTo>
                  <a:lnTo>
                    <a:pt x="4631" y="151831"/>
                  </a:lnTo>
                  <a:lnTo>
                    <a:pt x="7168" y="167148"/>
                  </a:lnTo>
                  <a:lnTo>
                    <a:pt x="10007" y="181247"/>
                  </a:lnTo>
                  <a:lnTo>
                    <a:pt x="13059" y="194345"/>
                  </a:lnTo>
                  <a:lnTo>
                    <a:pt x="16237" y="206605"/>
                  </a:lnTo>
                  <a:lnTo>
                    <a:pt x="18784" y="215565"/>
                  </a:lnTo>
                  <a:lnTo>
                    <a:pt x="19939" y="217952"/>
                  </a:lnTo>
                  <a:lnTo>
                    <a:pt x="20236" y="214775"/>
                  </a:lnTo>
                  <a:lnTo>
                    <a:pt x="20500" y="207960"/>
                  </a:lnTo>
                  <a:lnTo>
                    <a:pt x="21600" y="199147"/>
                  </a:lnTo>
                  <a:lnTo>
                    <a:pt x="23908" y="189368"/>
                  </a:lnTo>
                  <a:lnTo>
                    <a:pt x="27561" y="179974"/>
                  </a:lnTo>
                  <a:lnTo>
                    <a:pt x="32671" y="172759"/>
                  </a:lnTo>
                  <a:lnTo>
                    <a:pt x="39135" y="168495"/>
                  </a:lnTo>
                  <a:lnTo>
                    <a:pt x="46556" y="167237"/>
                  </a:lnTo>
                  <a:lnTo>
                    <a:pt x="54365" y="168806"/>
                  </a:lnTo>
                  <a:lnTo>
                    <a:pt x="62198" y="172783"/>
                  </a:lnTo>
                  <a:lnTo>
                    <a:pt x="69742" y="178649"/>
                  </a:lnTo>
                  <a:lnTo>
                    <a:pt x="76655" y="185923"/>
                  </a:lnTo>
                  <a:lnTo>
                    <a:pt x="82820" y="194209"/>
                  </a:lnTo>
                  <a:lnTo>
                    <a:pt x="88299" y="203207"/>
                  </a:lnTo>
                  <a:lnTo>
                    <a:pt x="93220" y="212698"/>
                  </a:lnTo>
                  <a:lnTo>
                    <a:pt x="97716" y="222516"/>
                  </a:lnTo>
                  <a:lnTo>
                    <a:pt x="101751" y="232293"/>
                  </a:lnTo>
                  <a:lnTo>
                    <a:pt x="105520" y="242500"/>
                  </a:lnTo>
                  <a:lnTo>
                    <a:pt x="109357" y="255152"/>
                  </a:lnTo>
                  <a:lnTo>
                    <a:pt x="113885" y="2737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00663" y="2389969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0"/>
                  </a:moveTo>
                  <a:lnTo>
                    <a:pt x="3119" y="9358"/>
                  </a:lnTo>
                  <a:lnTo>
                    <a:pt x="5589" y="16767"/>
                  </a:lnTo>
                  <a:lnTo>
                    <a:pt x="10528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190135" y="2274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95419" y="2291550"/>
              <a:ext cx="103902" cy="274142"/>
            </a:xfrm>
            <a:custGeom>
              <a:avLst/>
              <a:gdLst/>
              <a:ahLst/>
              <a:cxnLst/>
              <a:rect l="0" t="0" r="0" b="0"/>
              <a:pathLst>
                <a:path w="103902" h="274142">
                  <a:moveTo>
                    <a:pt x="0" y="98419"/>
                  </a:moveTo>
                  <a:lnTo>
                    <a:pt x="2934" y="107220"/>
                  </a:lnTo>
                  <a:lnTo>
                    <a:pt x="5716" y="115566"/>
                  </a:lnTo>
                  <a:lnTo>
                    <a:pt x="8611" y="124270"/>
                  </a:lnTo>
                  <a:lnTo>
                    <a:pt x="11479" y="133563"/>
                  </a:lnTo>
                  <a:lnTo>
                    <a:pt x="13996" y="143707"/>
                  </a:lnTo>
                  <a:lnTo>
                    <a:pt x="16011" y="154748"/>
                  </a:lnTo>
                  <a:lnTo>
                    <a:pt x="17696" y="166414"/>
                  </a:lnTo>
                  <a:lnTo>
                    <a:pt x="19439" y="178236"/>
                  </a:lnTo>
                  <a:lnTo>
                    <a:pt x="21465" y="189930"/>
                  </a:lnTo>
                  <a:lnTo>
                    <a:pt x="23827" y="201560"/>
                  </a:lnTo>
                  <a:lnTo>
                    <a:pt x="26492" y="213434"/>
                  </a:lnTo>
                  <a:lnTo>
                    <a:pt x="29398" y="225719"/>
                  </a:lnTo>
                  <a:lnTo>
                    <a:pt x="32486" y="238428"/>
                  </a:lnTo>
                  <a:lnTo>
                    <a:pt x="35705" y="251499"/>
                  </a:lnTo>
                  <a:lnTo>
                    <a:pt x="38981" y="264733"/>
                  </a:lnTo>
                  <a:lnTo>
                    <a:pt x="41068" y="273877"/>
                  </a:lnTo>
                  <a:lnTo>
                    <a:pt x="40788" y="274141"/>
                  </a:lnTo>
                  <a:lnTo>
                    <a:pt x="39271" y="267634"/>
                  </a:lnTo>
                  <a:lnTo>
                    <a:pt x="37501" y="256532"/>
                  </a:lnTo>
                  <a:lnTo>
                    <a:pt x="35921" y="242279"/>
                  </a:lnTo>
                  <a:lnTo>
                    <a:pt x="34498" y="226350"/>
                  </a:lnTo>
                  <a:lnTo>
                    <a:pt x="32917" y="210354"/>
                  </a:lnTo>
                  <a:lnTo>
                    <a:pt x="30997" y="195141"/>
                  </a:lnTo>
                  <a:lnTo>
                    <a:pt x="28873" y="180451"/>
                  </a:lnTo>
                  <a:lnTo>
                    <a:pt x="26898" y="165283"/>
                  </a:lnTo>
                  <a:lnTo>
                    <a:pt x="25272" y="149075"/>
                  </a:lnTo>
                  <a:lnTo>
                    <a:pt x="24027" y="132065"/>
                  </a:lnTo>
                  <a:lnTo>
                    <a:pt x="23116" y="115011"/>
                  </a:lnTo>
                  <a:lnTo>
                    <a:pt x="22474" y="98388"/>
                  </a:lnTo>
                  <a:lnTo>
                    <a:pt x="22195" y="82496"/>
                  </a:lnTo>
                  <a:lnTo>
                    <a:pt x="22533" y="67603"/>
                  </a:lnTo>
                  <a:lnTo>
                    <a:pt x="23579" y="53745"/>
                  </a:lnTo>
                  <a:lnTo>
                    <a:pt x="25433" y="40949"/>
                  </a:lnTo>
                  <a:lnTo>
                    <a:pt x="28282" y="29334"/>
                  </a:lnTo>
                  <a:lnTo>
                    <a:pt x="32130" y="18866"/>
                  </a:lnTo>
                  <a:lnTo>
                    <a:pt x="37003" y="10021"/>
                  </a:lnTo>
                  <a:lnTo>
                    <a:pt x="43023" y="3813"/>
                  </a:lnTo>
                  <a:lnTo>
                    <a:pt x="50142" y="568"/>
                  </a:lnTo>
                  <a:lnTo>
                    <a:pt x="58023" y="0"/>
                  </a:lnTo>
                  <a:lnTo>
                    <a:pt x="66151" y="1587"/>
                  </a:lnTo>
                  <a:lnTo>
                    <a:pt x="74203" y="4803"/>
                  </a:lnTo>
                  <a:lnTo>
                    <a:pt x="81895" y="9365"/>
                  </a:lnTo>
                  <a:lnTo>
                    <a:pt x="88908" y="15235"/>
                  </a:lnTo>
                  <a:lnTo>
                    <a:pt x="95127" y="22290"/>
                  </a:lnTo>
                  <a:lnTo>
                    <a:pt x="100132" y="30483"/>
                  </a:lnTo>
                  <a:lnTo>
                    <a:pt x="103139" y="39891"/>
                  </a:lnTo>
                  <a:lnTo>
                    <a:pt x="103901" y="50442"/>
                  </a:lnTo>
                  <a:lnTo>
                    <a:pt x="102632" y="61782"/>
                  </a:lnTo>
                  <a:lnTo>
                    <a:pt x="99729" y="73387"/>
                  </a:lnTo>
                  <a:lnTo>
                    <a:pt x="95595" y="84926"/>
                  </a:lnTo>
                  <a:lnTo>
                    <a:pt x="90569" y="96114"/>
                  </a:lnTo>
                  <a:lnTo>
                    <a:pt x="84913" y="106627"/>
                  </a:lnTo>
                  <a:lnTo>
                    <a:pt x="78814" y="116353"/>
                  </a:lnTo>
                  <a:lnTo>
                    <a:pt x="72138" y="125065"/>
                  </a:lnTo>
                  <a:lnTo>
                    <a:pt x="63473" y="133176"/>
                  </a:lnTo>
                  <a:lnTo>
                    <a:pt x="48709" y="141397"/>
                  </a:lnTo>
                  <a:lnTo>
                    <a:pt x="21057" y="1510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3505989" y="2389969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1248278" y="3348062"/>
            <a:ext cx="731080" cy="587913"/>
            <a:chOff x="1248278" y="3348062"/>
            <a:chExt cx="731080" cy="587913"/>
          </a:xfrm>
        </p:grpSpPr>
        <p:sp>
          <p:nvSpPr>
            <p:cNvPr id="100" name="Freeform 99"/>
            <p:cNvSpPr/>
            <p:nvPr/>
          </p:nvSpPr>
          <p:spPr>
            <a:xfrm>
              <a:off x="1248278" y="3400704"/>
              <a:ext cx="320469" cy="535271"/>
            </a:xfrm>
            <a:custGeom>
              <a:avLst/>
              <a:gdLst/>
              <a:ahLst/>
              <a:cxnLst/>
              <a:rect l="0" t="0" r="0" b="0"/>
              <a:pathLst>
                <a:path w="320469" h="535271">
                  <a:moveTo>
                    <a:pt x="4613" y="0"/>
                  </a:moveTo>
                  <a:lnTo>
                    <a:pt x="1813" y="11736"/>
                  </a:lnTo>
                  <a:lnTo>
                    <a:pt x="311" y="22865"/>
                  </a:lnTo>
                  <a:lnTo>
                    <a:pt x="0" y="34472"/>
                  </a:lnTo>
                  <a:lnTo>
                    <a:pt x="507" y="46979"/>
                  </a:lnTo>
                  <a:lnTo>
                    <a:pt x="1326" y="60935"/>
                  </a:lnTo>
                  <a:lnTo>
                    <a:pt x="2146" y="76498"/>
                  </a:lnTo>
                  <a:lnTo>
                    <a:pt x="3003" y="93500"/>
                  </a:lnTo>
                  <a:lnTo>
                    <a:pt x="4178" y="111659"/>
                  </a:lnTo>
                  <a:lnTo>
                    <a:pt x="5812" y="130676"/>
                  </a:lnTo>
                  <a:lnTo>
                    <a:pt x="7740" y="149987"/>
                  </a:lnTo>
                  <a:lnTo>
                    <a:pt x="9580" y="168789"/>
                  </a:lnTo>
                  <a:lnTo>
                    <a:pt x="11115" y="186699"/>
                  </a:lnTo>
                  <a:lnTo>
                    <a:pt x="12297" y="204011"/>
                  </a:lnTo>
                  <a:lnTo>
                    <a:pt x="13166" y="221476"/>
                  </a:lnTo>
                  <a:lnTo>
                    <a:pt x="13786" y="239530"/>
                  </a:lnTo>
                  <a:lnTo>
                    <a:pt x="14218" y="258268"/>
                  </a:lnTo>
                  <a:lnTo>
                    <a:pt x="14517" y="277620"/>
                  </a:lnTo>
                  <a:lnTo>
                    <a:pt x="14720" y="297456"/>
                  </a:lnTo>
                  <a:lnTo>
                    <a:pt x="14858" y="317491"/>
                  </a:lnTo>
                  <a:lnTo>
                    <a:pt x="14951" y="337314"/>
                  </a:lnTo>
                  <a:lnTo>
                    <a:pt x="15010" y="356713"/>
                  </a:lnTo>
                  <a:lnTo>
                    <a:pt x="14879" y="375500"/>
                  </a:lnTo>
                  <a:lnTo>
                    <a:pt x="14259" y="393429"/>
                  </a:lnTo>
                  <a:lnTo>
                    <a:pt x="13029" y="410454"/>
                  </a:lnTo>
                  <a:lnTo>
                    <a:pt x="11389" y="426684"/>
                  </a:lnTo>
                  <a:lnTo>
                    <a:pt x="9749" y="442285"/>
                  </a:lnTo>
                  <a:lnTo>
                    <a:pt x="8357" y="457410"/>
                  </a:lnTo>
                  <a:lnTo>
                    <a:pt x="7440" y="472028"/>
                  </a:lnTo>
                  <a:lnTo>
                    <a:pt x="7283" y="485932"/>
                  </a:lnTo>
                  <a:lnTo>
                    <a:pt x="7969" y="499047"/>
                  </a:lnTo>
                  <a:lnTo>
                    <a:pt x="9736" y="510803"/>
                  </a:lnTo>
                  <a:lnTo>
                    <a:pt x="13051" y="520110"/>
                  </a:lnTo>
                  <a:lnTo>
                    <a:pt x="18027" y="526590"/>
                  </a:lnTo>
                  <a:lnTo>
                    <a:pt x="24640" y="530652"/>
                  </a:lnTo>
                  <a:lnTo>
                    <a:pt x="32898" y="533095"/>
                  </a:lnTo>
                  <a:lnTo>
                    <a:pt x="42634" y="534555"/>
                  </a:lnTo>
                  <a:lnTo>
                    <a:pt x="53407" y="535270"/>
                  </a:lnTo>
                  <a:lnTo>
                    <a:pt x="64622" y="535169"/>
                  </a:lnTo>
                  <a:lnTo>
                    <a:pt x="75905" y="534258"/>
                  </a:lnTo>
                  <a:lnTo>
                    <a:pt x="87259" y="532649"/>
                  </a:lnTo>
                  <a:lnTo>
                    <a:pt x="98947" y="530491"/>
                  </a:lnTo>
                  <a:lnTo>
                    <a:pt x="111107" y="527930"/>
                  </a:lnTo>
                  <a:lnTo>
                    <a:pt x="123733" y="525243"/>
                  </a:lnTo>
                  <a:lnTo>
                    <a:pt x="136748" y="522825"/>
                  </a:lnTo>
                  <a:lnTo>
                    <a:pt x="150064" y="520869"/>
                  </a:lnTo>
                  <a:lnTo>
                    <a:pt x="163601" y="519388"/>
                  </a:lnTo>
                  <a:lnTo>
                    <a:pt x="177295" y="518312"/>
                  </a:lnTo>
                  <a:lnTo>
                    <a:pt x="191094" y="517554"/>
                  </a:lnTo>
                  <a:lnTo>
                    <a:pt x="204801" y="517197"/>
                  </a:lnTo>
                  <a:lnTo>
                    <a:pt x="218083" y="517482"/>
                  </a:lnTo>
                  <a:lnTo>
                    <a:pt x="230801" y="518482"/>
                  </a:lnTo>
                  <a:lnTo>
                    <a:pt x="243138" y="519967"/>
                  </a:lnTo>
                  <a:lnTo>
                    <a:pt x="255496" y="521502"/>
                  </a:lnTo>
                  <a:lnTo>
                    <a:pt x="268091" y="522829"/>
                  </a:lnTo>
                  <a:lnTo>
                    <a:pt x="280377" y="523873"/>
                  </a:lnTo>
                  <a:lnTo>
                    <a:pt x="292337" y="524761"/>
                  </a:lnTo>
                  <a:lnTo>
                    <a:pt x="305027" y="525567"/>
                  </a:lnTo>
                  <a:lnTo>
                    <a:pt x="320468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273948" y="3621803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67249" y="0"/>
                  </a:lnTo>
                  <a:lnTo>
                    <a:pt x="156120" y="0"/>
                  </a:lnTo>
                  <a:lnTo>
                    <a:pt x="144522" y="0"/>
                  </a:lnTo>
                  <a:lnTo>
                    <a:pt x="132361" y="0"/>
                  </a:lnTo>
                  <a:lnTo>
                    <a:pt x="119701" y="0"/>
                  </a:lnTo>
                  <a:lnTo>
                    <a:pt x="106645" y="0"/>
                  </a:lnTo>
                  <a:lnTo>
                    <a:pt x="93293" y="0"/>
                  </a:lnTo>
                  <a:lnTo>
                    <a:pt x="79727" y="0"/>
                  </a:lnTo>
                  <a:lnTo>
                    <a:pt x="66026" y="0"/>
                  </a:lnTo>
                  <a:lnTo>
                    <a:pt x="52648" y="0"/>
                  </a:lnTo>
                  <a:lnTo>
                    <a:pt x="39019" y="0"/>
                  </a:lnTo>
                  <a:lnTo>
                    <a:pt x="2282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273948" y="3348062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1016" y="67"/>
                  </a:lnTo>
                  <a:lnTo>
                    <a:pt x="230527" y="707"/>
                  </a:lnTo>
                  <a:lnTo>
                    <a:pt x="220221" y="2004"/>
                  </a:lnTo>
                  <a:lnTo>
                    <a:pt x="209746" y="3864"/>
                  </a:lnTo>
                  <a:lnTo>
                    <a:pt x="198754" y="6180"/>
                  </a:lnTo>
                  <a:lnTo>
                    <a:pt x="187112" y="8846"/>
                  </a:lnTo>
                  <a:lnTo>
                    <a:pt x="174858" y="11770"/>
                  </a:lnTo>
                  <a:lnTo>
                    <a:pt x="162103" y="14877"/>
                  </a:lnTo>
                  <a:lnTo>
                    <a:pt x="148963" y="18112"/>
                  </a:lnTo>
                  <a:lnTo>
                    <a:pt x="135377" y="21436"/>
                  </a:lnTo>
                  <a:lnTo>
                    <a:pt x="121118" y="24821"/>
                  </a:lnTo>
                  <a:lnTo>
                    <a:pt x="106122" y="28242"/>
                  </a:lnTo>
                  <a:lnTo>
                    <a:pt x="90628" y="31523"/>
                  </a:lnTo>
                  <a:lnTo>
                    <a:pt x="75074" y="34346"/>
                  </a:lnTo>
                  <a:lnTo>
                    <a:pt x="59741" y="36577"/>
                  </a:lnTo>
                  <a:lnTo>
                    <a:pt x="45310" y="38247"/>
                  </a:lnTo>
                  <a:lnTo>
                    <a:pt x="31529" y="39632"/>
                  </a:lnTo>
                  <a:lnTo>
                    <a:pt x="17191" y="408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31917" y="3663917"/>
              <a:ext cx="168457" cy="210571"/>
            </a:xfrm>
            <a:custGeom>
              <a:avLst/>
              <a:gdLst/>
              <a:ahLst/>
              <a:cxnLst/>
              <a:rect l="0" t="0" r="0" b="0"/>
              <a:pathLst>
                <a:path w="168457" h="210571">
                  <a:moveTo>
                    <a:pt x="168456" y="0"/>
                  </a:moveTo>
                  <a:lnTo>
                    <a:pt x="162588" y="8801"/>
                  </a:lnTo>
                  <a:lnTo>
                    <a:pt x="157023" y="17147"/>
                  </a:lnTo>
                  <a:lnTo>
                    <a:pt x="151220" y="25846"/>
                  </a:lnTo>
                  <a:lnTo>
                    <a:pt x="144966" y="34968"/>
                  </a:lnTo>
                  <a:lnTo>
                    <a:pt x="137988" y="44463"/>
                  </a:lnTo>
                  <a:lnTo>
                    <a:pt x="130212" y="54254"/>
                  </a:lnTo>
                  <a:lnTo>
                    <a:pt x="121883" y="64268"/>
                  </a:lnTo>
                  <a:lnTo>
                    <a:pt x="113452" y="74442"/>
                  </a:lnTo>
                  <a:lnTo>
                    <a:pt x="105192" y="84724"/>
                  </a:lnTo>
                  <a:lnTo>
                    <a:pt x="97190" y="94915"/>
                  </a:lnTo>
                  <a:lnTo>
                    <a:pt x="89437" y="104685"/>
                  </a:lnTo>
                  <a:lnTo>
                    <a:pt x="81889" y="113890"/>
                  </a:lnTo>
                  <a:lnTo>
                    <a:pt x="74498" y="122716"/>
                  </a:lnTo>
                  <a:lnTo>
                    <a:pt x="67222" y="131562"/>
                  </a:lnTo>
                  <a:lnTo>
                    <a:pt x="60027" y="140661"/>
                  </a:lnTo>
                  <a:lnTo>
                    <a:pt x="52888" y="149909"/>
                  </a:lnTo>
                  <a:lnTo>
                    <a:pt x="45788" y="158971"/>
                  </a:lnTo>
                  <a:lnTo>
                    <a:pt x="38719" y="167657"/>
                  </a:lnTo>
                  <a:lnTo>
                    <a:pt x="31783" y="175834"/>
                  </a:lnTo>
                  <a:lnTo>
                    <a:pt x="24403" y="184256"/>
                  </a:lnTo>
                  <a:lnTo>
                    <a:pt x="14813" y="19477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31917" y="3653388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0" y="0"/>
                  </a:moveTo>
                  <a:lnTo>
                    <a:pt x="5934" y="8802"/>
                  </a:lnTo>
                  <a:lnTo>
                    <a:pt x="12139" y="17148"/>
                  </a:lnTo>
                  <a:lnTo>
                    <a:pt x="19235" y="25847"/>
                  </a:lnTo>
                  <a:lnTo>
                    <a:pt x="27175" y="34969"/>
                  </a:lnTo>
                  <a:lnTo>
                    <a:pt x="35821" y="44463"/>
                  </a:lnTo>
                  <a:lnTo>
                    <a:pt x="45016" y="54255"/>
                  </a:lnTo>
                  <a:lnTo>
                    <a:pt x="54615" y="64269"/>
                  </a:lnTo>
                  <a:lnTo>
                    <a:pt x="64505" y="74442"/>
                  </a:lnTo>
                  <a:lnTo>
                    <a:pt x="74594" y="84729"/>
                  </a:lnTo>
                  <a:lnTo>
                    <a:pt x="84654" y="95094"/>
                  </a:lnTo>
                  <a:lnTo>
                    <a:pt x="94335" y="105511"/>
                  </a:lnTo>
                  <a:lnTo>
                    <a:pt x="103482" y="115960"/>
                  </a:lnTo>
                  <a:lnTo>
                    <a:pt x="112267" y="126266"/>
                  </a:lnTo>
                  <a:lnTo>
                    <a:pt x="121088" y="136112"/>
                  </a:lnTo>
                  <a:lnTo>
                    <a:pt x="130159" y="145361"/>
                  </a:lnTo>
                  <a:lnTo>
                    <a:pt x="139084" y="153933"/>
                  </a:lnTo>
                  <a:lnTo>
                    <a:pt x="147809" y="162670"/>
                  </a:lnTo>
                  <a:lnTo>
                    <a:pt x="157107" y="173458"/>
                  </a:lnTo>
                  <a:lnTo>
                    <a:pt x="168456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968829" y="356916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968829" y="368497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307212" y="3284891"/>
            <a:ext cx="1761663" cy="547483"/>
            <a:chOff x="2307212" y="3284891"/>
            <a:chExt cx="1761663" cy="547483"/>
          </a:xfrm>
        </p:grpSpPr>
        <p:sp>
          <p:nvSpPr>
            <p:cNvPr id="108" name="Freeform 107"/>
            <p:cNvSpPr/>
            <p:nvPr/>
          </p:nvSpPr>
          <p:spPr>
            <a:xfrm>
              <a:off x="2307212" y="3563158"/>
              <a:ext cx="209099" cy="256785"/>
            </a:xfrm>
            <a:custGeom>
              <a:avLst/>
              <a:gdLst/>
              <a:ahLst/>
              <a:cxnLst/>
              <a:rect l="0" t="0" r="0" b="0"/>
              <a:pathLst>
                <a:path w="209099" h="256785">
                  <a:moveTo>
                    <a:pt x="124870" y="90230"/>
                  </a:moveTo>
                  <a:lnTo>
                    <a:pt x="124803" y="78562"/>
                  </a:lnTo>
                  <a:lnTo>
                    <a:pt x="124163" y="68073"/>
                  </a:lnTo>
                  <a:lnTo>
                    <a:pt x="122862" y="57771"/>
                  </a:lnTo>
                  <a:lnTo>
                    <a:pt x="120830" y="47470"/>
                  </a:lnTo>
                  <a:lnTo>
                    <a:pt x="117865" y="37126"/>
                  </a:lnTo>
                  <a:lnTo>
                    <a:pt x="113936" y="26756"/>
                  </a:lnTo>
                  <a:lnTo>
                    <a:pt x="108841" y="17018"/>
                  </a:lnTo>
                  <a:lnTo>
                    <a:pt x="102141" y="9153"/>
                  </a:lnTo>
                  <a:lnTo>
                    <a:pt x="93752" y="3691"/>
                  </a:lnTo>
                  <a:lnTo>
                    <a:pt x="84204" y="671"/>
                  </a:lnTo>
                  <a:lnTo>
                    <a:pt x="74419" y="0"/>
                  </a:lnTo>
                  <a:lnTo>
                    <a:pt x="64959" y="1368"/>
                  </a:lnTo>
                  <a:lnTo>
                    <a:pt x="56170" y="4522"/>
                  </a:lnTo>
                  <a:lnTo>
                    <a:pt x="48346" y="9363"/>
                  </a:lnTo>
                  <a:lnTo>
                    <a:pt x="41534" y="15685"/>
                  </a:lnTo>
                  <a:lnTo>
                    <a:pt x="35604" y="23197"/>
                  </a:lnTo>
                  <a:lnTo>
                    <a:pt x="30372" y="31607"/>
                  </a:lnTo>
                  <a:lnTo>
                    <a:pt x="25659" y="40671"/>
                  </a:lnTo>
                  <a:lnTo>
                    <a:pt x="21321" y="50197"/>
                  </a:lnTo>
                  <a:lnTo>
                    <a:pt x="17246" y="60045"/>
                  </a:lnTo>
                  <a:lnTo>
                    <a:pt x="13357" y="70117"/>
                  </a:lnTo>
                  <a:lnTo>
                    <a:pt x="9762" y="80509"/>
                  </a:lnTo>
                  <a:lnTo>
                    <a:pt x="6726" y="91477"/>
                  </a:lnTo>
                  <a:lnTo>
                    <a:pt x="4353" y="103124"/>
                  </a:lnTo>
                  <a:lnTo>
                    <a:pt x="2591" y="115557"/>
                  </a:lnTo>
                  <a:lnTo>
                    <a:pt x="1326" y="128968"/>
                  </a:lnTo>
                  <a:lnTo>
                    <a:pt x="442" y="143355"/>
                  </a:lnTo>
                  <a:lnTo>
                    <a:pt x="0" y="158253"/>
                  </a:lnTo>
                  <a:lnTo>
                    <a:pt x="227" y="172868"/>
                  </a:lnTo>
                  <a:lnTo>
                    <a:pt x="1199" y="186763"/>
                  </a:lnTo>
                  <a:lnTo>
                    <a:pt x="3004" y="199701"/>
                  </a:lnTo>
                  <a:lnTo>
                    <a:pt x="5819" y="211471"/>
                  </a:lnTo>
                  <a:lnTo>
                    <a:pt x="9646" y="222085"/>
                  </a:lnTo>
                  <a:lnTo>
                    <a:pt x="14504" y="231553"/>
                  </a:lnTo>
                  <a:lnTo>
                    <a:pt x="20514" y="239781"/>
                  </a:lnTo>
                  <a:lnTo>
                    <a:pt x="27626" y="246827"/>
                  </a:lnTo>
                  <a:lnTo>
                    <a:pt x="35503" y="252392"/>
                  </a:lnTo>
                  <a:lnTo>
                    <a:pt x="43628" y="255775"/>
                  </a:lnTo>
                  <a:lnTo>
                    <a:pt x="51682" y="256784"/>
                  </a:lnTo>
                  <a:lnTo>
                    <a:pt x="59546" y="255513"/>
                  </a:lnTo>
                  <a:lnTo>
                    <a:pt x="67207" y="252076"/>
                  </a:lnTo>
                  <a:lnTo>
                    <a:pt x="74687" y="246765"/>
                  </a:lnTo>
                  <a:lnTo>
                    <a:pt x="81863" y="239964"/>
                  </a:lnTo>
                  <a:lnTo>
                    <a:pt x="88463" y="232045"/>
                  </a:lnTo>
                  <a:lnTo>
                    <a:pt x="94387" y="223314"/>
                  </a:lnTo>
                  <a:lnTo>
                    <a:pt x="99688" y="213844"/>
                  </a:lnTo>
                  <a:lnTo>
                    <a:pt x="104483" y="203502"/>
                  </a:lnTo>
                  <a:lnTo>
                    <a:pt x="108890" y="192280"/>
                  </a:lnTo>
                  <a:lnTo>
                    <a:pt x="112851" y="180134"/>
                  </a:lnTo>
                  <a:lnTo>
                    <a:pt x="116139" y="166916"/>
                  </a:lnTo>
                  <a:lnTo>
                    <a:pt x="118686" y="152654"/>
                  </a:lnTo>
                  <a:lnTo>
                    <a:pt x="120566" y="137668"/>
                  </a:lnTo>
                  <a:lnTo>
                    <a:pt x="121911" y="122464"/>
                  </a:lnTo>
                  <a:lnTo>
                    <a:pt x="122854" y="107445"/>
                  </a:lnTo>
                  <a:lnTo>
                    <a:pt x="123549" y="96097"/>
                  </a:lnTo>
                  <a:lnTo>
                    <a:pt x="124077" y="92594"/>
                  </a:lnTo>
                  <a:lnTo>
                    <a:pt x="124423" y="95489"/>
                  </a:lnTo>
                  <a:lnTo>
                    <a:pt x="124964" y="102552"/>
                  </a:lnTo>
                  <a:lnTo>
                    <a:pt x="126371" y="112204"/>
                  </a:lnTo>
                  <a:lnTo>
                    <a:pt x="128939" y="123448"/>
                  </a:lnTo>
                  <a:lnTo>
                    <a:pt x="132626" y="135354"/>
                  </a:lnTo>
                  <a:lnTo>
                    <a:pt x="137240" y="146939"/>
                  </a:lnTo>
                  <a:lnTo>
                    <a:pt x="142569" y="157718"/>
                  </a:lnTo>
                  <a:lnTo>
                    <a:pt x="148585" y="167611"/>
                  </a:lnTo>
                  <a:lnTo>
                    <a:pt x="155447" y="176731"/>
                  </a:lnTo>
                  <a:lnTo>
                    <a:pt x="163163" y="185234"/>
                  </a:lnTo>
                  <a:lnTo>
                    <a:pt x="171352" y="192974"/>
                  </a:lnTo>
                  <a:lnTo>
                    <a:pt x="180240" y="200254"/>
                  </a:lnTo>
                  <a:lnTo>
                    <a:pt x="191724" y="207718"/>
                  </a:lnTo>
                  <a:lnTo>
                    <a:pt x="209098" y="2165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543283" y="3337533"/>
              <a:ext cx="168227" cy="423258"/>
            </a:xfrm>
            <a:custGeom>
              <a:avLst/>
              <a:gdLst/>
              <a:ahLst/>
              <a:cxnLst/>
              <a:rect l="0" t="0" r="0" b="0"/>
              <a:pathLst>
                <a:path w="168227" h="423258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3"/>
                  </a:lnTo>
                  <a:lnTo>
                    <a:pt x="1326" y="46115"/>
                  </a:lnTo>
                  <a:lnTo>
                    <a:pt x="2147" y="58408"/>
                  </a:lnTo>
                  <a:lnTo>
                    <a:pt x="3003" y="71900"/>
                  </a:lnTo>
                  <a:lnTo>
                    <a:pt x="4178" y="86019"/>
                  </a:lnTo>
                  <a:lnTo>
                    <a:pt x="5813" y="100369"/>
                  </a:lnTo>
                  <a:lnTo>
                    <a:pt x="7740" y="114917"/>
                  </a:lnTo>
                  <a:lnTo>
                    <a:pt x="9580" y="129896"/>
                  </a:lnTo>
                  <a:lnTo>
                    <a:pt x="11115" y="145415"/>
                  </a:lnTo>
                  <a:lnTo>
                    <a:pt x="12298" y="161447"/>
                  </a:lnTo>
                  <a:lnTo>
                    <a:pt x="13167" y="177902"/>
                  </a:lnTo>
                  <a:lnTo>
                    <a:pt x="13791" y="194681"/>
                  </a:lnTo>
                  <a:lnTo>
                    <a:pt x="14396" y="211695"/>
                  </a:lnTo>
                  <a:lnTo>
                    <a:pt x="15343" y="228877"/>
                  </a:lnTo>
                  <a:lnTo>
                    <a:pt x="16795" y="246172"/>
                  </a:lnTo>
                  <a:lnTo>
                    <a:pt x="18585" y="263378"/>
                  </a:lnTo>
                  <a:lnTo>
                    <a:pt x="20327" y="280165"/>
                  </a:lnTo>
                  <a:lnTo>
                    <a:pt x="21797" y="296383"/>
                  </a:lnTo>
                  <a:lnTo>
                    <a:pt x="23105" y="312054"/>
                  </a:lnTo>
                  <a:lnTo>
                    <a:pt x="24589" y="327270"/>
                  </a:lnTo>
                  <a:lnTo>
                    <a:pt x="26435" y="342139"/>
                  </a:lnTo>
                  <a:lnTo>
                    <a:pt x="28505" y="356753"/>
                  </a:lnTo>
                  <a:lnTo>
                    <a:pt x="30441" y="371186"/>
                  </a:lnTo>
                  <a:lnTo>
                    <a:pt x="32030" y="385462"/>
                  </a:lnTo>
                  <a:lnTo>
                    <a:pt x="32850" y="398487"/>
                  </a:lnTo>
                  <a:lnTo>
                    <a:pt x="32309" y="406566"/>
                  </a:lnTo>
                  <a:lnTo>
                    <a:pt x="30824" y="407247"/>
                  </a:lnTo>
                  <a:lnTo>
                    <a:pt x="29367" y="402181"/>
                  </a:lnTo>
                  <a:lnTo>
                    <a:pt x="28238" y="393291"/>
                  </a:lnTo>
                  <a:lnTo>
                    <a:pt x="27427" y="382136"/>
                  </a:lnTo>
                  <a:lnTo>
                    <a:pt x="26867" y="369720"/>
                  </a:lnTo>
                  <a:lnTo>
                    <a:pt x="26652" y="356776"/>
                  </a:lnTo>
                  <a:lnTo>
                    <a:pt x="27037" y="343921"/>
                  </a:lnTo>
                  <a:lnTo>
                    <a:pt x="28117" y="331458"/>
                  </a:lnTo>
                  <a:lnTo>
                    <a:pt x="29995" y="319610"/>
                  </a:lnTo>
                  <a:lnTo>
                    <a:pt x="32859" y="308635"/>
                  </a:lnTo>
                  <a:lnTo>
                    <a:pt x="36719" y="298585"/>
                  </a:lnTo>
                  <a:lnTo>
                    <a:pt x="41600" y="289511"/>
                  </a:lnTo>
                  <a:lnTo>
                    <a:pt x="47625" y="281553"/>
                  </a:lnTo>
                  <a:lnTo>
                    <a:pt x="54752" y="274687"/>
                  </a:lnTo>
                  <a:lnTo>
                    <a:pt x="62808" y="269074"/>
                  </a:lnTo>
                  <a:lnTo>
                    <a:pt x="71586" y="265126"/>
                  </a:lnTo>
                  <a:lnTo>
                    <a:pt x="80897" y="262920"/>
                  </a:lnTo>
                  <a:lnTo>
                    <a:pt x="90588" y="262405"/>
                  </a:lnTo>
                  <a:lnTo>
                    <a:pt x="100546" y="263570"/>
                  </a:lnTo>
                  <a:lnTo>
                    <a:pt x="110679" y="266247"/>
                  </a:lnTo>
                  <a:lnTo>
                    <a:pt x="120601" y="270314"/>
                  </a:lnTo>
                  <a:lnTo>
                    <a:pt x="129658" y="275785"/>
                  </a:lnTo>
                  <a:lnTo>
                    <a:pt x="137563" y="282536"/>
                  </a:lnTo>
                  <a:lnTo>
                    <a:pt x="144362" y="290339"/>
                  </a:lnTo>
                  <a:lnTo>
                    <a:pt x="150244" y="298946"/>
                  </a:lnTo>
                  <a:lnTo>
                    <a:pt x="155421" y="308147"/>
                  </a:lnTo>
                  <a:lnTo>
                    <a:pt x="159916" y="317934"/>
                  </a:lnTo>
                  <a:lnTo>
                    <a:pt x="163572" y="328489"/>
                  </a:lnTo>
                  <a:lnTo>
                    <a:pt x="166360" y="339841"/>
                  </a:lnTo>
                  <a:lnTo>
                    <a:pt x="168063" y="351566"/>
                  </a:lnTo>
                  <a:lnTo>
                    <a:pt x="168226" y="362903"/>
                  </a:lnTo>
                  <a:lnTo>
                    <a:pt x="166734" y="373449"/>
                  </a:lnTo>
                  <a:lnTo>
                    <a:pt x="163612" y="382987"/>
                  </a:lnTo>
                  <a:lnTo>
                    <a:pt x="158850" y="391322"/>
                  </a:lnTo>
                  <a:lnTo>
                    <a:pt x="152610" y="398481"/>
                  </a:lnTo>
                  <a:lnTo>
                    <a:pt x="145167" y="404645"/>
                  </a:lnTo>
                  <a:lnTo>
                    <a:pt x="136809" y="410035"/>
                  </a:lnTo>
                  <a:lnTo>
                    <a:pt x="127784" y="414844"/>
                  </a:lnTo>
                  <a:lnTo>
                    <a:pt x="118285" y="418908"/>
                  </a:lnTo>
                  <a:lnTo>
                    <a:pt x="108458" y="421734"/>
                  </a:lnTo>
                  <a:lnTo>
                    <a:pt x="98412" y="423151"/>
                  </a:lnTo>
                  <a:lnTo>
                    <a:pt x="88483" y="423257"/>
                  </a:lnTo>
                  <a:lnTo>
                    <a:pt x="78156" y="422146"/>
                  </a:lnTo>
                  <a:lnTo>
                    <a:pt x="65408" y="418602"/>
                  </a:lnTo>
                  <a:lnTo>
                    <a:pt x="46727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77244" y="3581006"/>
              <a:ext cx="133241" cy="189114"/>
            </a:xfrm>
            <a:custGeom>
              <a:avLst/>
              <a:gdLst/>
              <a:ahLst/>
              <a:cxnLst/>
              <a:rect l="0" t="0" r="0" b="0"/>
              <a:pathLst>
                <a:path w="133241" h="189114">
                  <a:moveTo>
                    <a:pt x="86507" y="9211"/>
                  </a:moveTo>
                  <a:lnTo>
                    <a:pt x="80572" y="3612"/>
                  </a:lnTo>
                  <a:lnTo>
                    <a:pt x="74368" y="608"/>
                  </a:lnTo>
                  <a:lnTo>
                    <a:pt x="67277" y="0"/>
                  </a:lnTo>
                  <a:lnTo>
                    <a:pt x="59509" y="1531"/>
                  </a:lnTo>
                  <a:lnTo>
                    <a:pt x="51511" y="5115"/>
                  </a:lnTo>
                  <a:lnTo>
                    <a:pt x="43574" y="10506"/>
                  </a:lnTo>
                  <a:lnTo>
                    <a:pt x="35973" y="17350"/>
                  </a:lnTo>
                  <a:lnTo>
                    <a:pt x="29028" y="25293"/>
                  </a:lnTo>
                  <a:lnTo>
                    <a:pt x="22844" y="34033"/>
                  </a:lnTo>
                  <a:lnTo>
                    <a:pt x="17355" y="43337"/>
                  </a:lnTo>
                  <a:lnTo>
                    <a:pt x="12426" y="53034"/>
                  </a:lnTo>
                  <a:lnTo>
                    <a:pt x="7931" y="63000"/>
                  </a:lnTo>
                  <a:lnTo>
                    <a:pt x="4079" y="73151"/>
                  </a:lnTo>
                  <a:lnTo>
                    <a:pt x="1396" y="83425"/>
                  </a:lnTo>
                  <a:lnTo>
                    <a:pt x="74" y="93783"/>
                  </a:lnTo>
                  <a:lnTo>
                    <a:pt x="0" y="104197"/>
                  </a:lnTo>
                  <a:lnTo>
                    <a:pt x="938" y="114650"/>
                  </a:lnTo>
                  <a:lnTo>
                    <a:pt x="2647" y="125122"/>
                  </a:lnTo>
                  <a:lnTo>
                    <a:pt x="5082" y="135444"/>
                  </a:lnTo>
                  <a:lnTo>
                    <a:pt x="8386" y="145301"/>
                  </a:lnTo>
                  <a:lnTo>
                    <a:pt x="12573" y="154557"/>
                  </a:lnTo>
                  <a:lnTo>
                    <a:pt x="17689" y="163077"/>
                  </a:lnTo>
                  <a:lnTo>
                    <a:pt x="23879" y="170654"/>
                  </a:lnTo>
                  <a:lnTo>
                    <a:pt x="31121" y="177259"/>
                  </a:lnTo>
                  <a:lnTo>
                    <a:pt x="39255" y="182696"/>
                  </a:lnTo>
                  <a:lnTo>
                    <a:pt x="48086" y="186525"/>
                  </a:lnTo>
                  <a:lnTo>
                    <a:pt x="57428" y="188650"/>
                  </a:lnTo>
                  <a:lnTo>
                    <a:pt x="66971" y="189113"/>
                  </a:lnTo>
                  <a:lnTo>
                    <a:pt x="76297" y="187910"/>
                  </a:lnTo>
                  <a:lnTo>
                    <a:pt x="85197" y="185210"/>
                  </a:lnTo>
                  <a:lnTo>
                    <a:pt x="93646" y="181127"/>
                  </a:lnTo>
                  <a:lnTo>
                    <a:pt x="101707" y="175646"/>
                  </a:lnTo>
                  <a:lnTo>
                    <a:pt x="109457" y="168883"/>
                  </a:lnTo>
                  <a:lnTo>
                    <a:pt x="116645" y="160902"/>
                  </a:lnTo>
                  <a:lnTo>
                    <a:pt x="122721" y="151643"/>
                  </a:lnTo>
                  <a:lnTo>
                    <a:pt x="127470" y="141196"/>
                  </a:lnTo>
                  <a:lnTo>
                    <a:pt x="130829" y="129927"/>
                  </a:lnTo>
                  <a:lnTo>
                    <a:pt x="132717" y="118372"/>
                  </a:lnTo>
                  <a:lnTo>
                    <a:pt x="133240" y="106865"/>
                  </a:lnTo>
                  <a:lnTo>
                    <a:pt x="132473" y="95699"/>
                  </a:lnTo>
                  <a:lnTo>
                    <a:pt x="130372" y="85201"/>
                  </a:lnTo>
                  <a:lnTo>
                    <a:pt x="127036" y="75475"/>
                  </a:lnTo>
                  <a:lnTo>
                    <a:pt x="122679" y="66453"/>
                  </a:lnTo>
                  <a:lnTo>
                    <a:pt x="117539" y="57999"/>
                  </a:lnTo>
                  <a:lnTo>
                    <a:pt x="111829" y="49983"/>
                  </a:lnTo>
                  <a:lnTo>
                    <a:pt x="105826" y="42588"/>
                  </a:lnTo>
                  <a:lnTo>
                    <a:pt x="99182" y="35586"/>
                  </a:lnTo>
                  <a:lnTo>
                    <a:pt x="90200" y="28358"/>
                  </a:lnTo>
                  <a:lnTo>
                    <a:pt x="75978" y="197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59561" y="3558632"/>
              <a:ext cx="130022" cy="207646"/>
            </a:xfrm>
            <a:custGeom>
              <a:avLst/>
              <a:gdLst/>
              <a:ahLst/>
              <a:cxnLst/>
              <a:rect l="0" t="0" r="0" b="0"/>
              <a:pathLst>
                <a:path w="130022" h="207646">
                  <a:moveTo>
                    <a:pt x="9475" y="52642"/>
                  </a:moveTo>
                  <a:lnTo>
                    <a:pt x="6608" y="61510"/>
                  </a:lnTo>
                  <a:lnTo>
                    <a:pt x="4466" y="70498"/>
                  </a:lnTo>
                  <a:lnTo>
                    <a:pt x="2863" y="80493"/>
                  </a:lnTo>
                  <a:lnTo>
                    <a:pt x="1683" y="91473"/>
                  </a:lnTo>
                  <a:lnTo>
                    <a:pt x="834" y="103285"/>
                  </a:lnTo>
                  <a:lnTo>
                    <a:pt x="241" y="115739"/>
                  </a:lnTo>
                  <a:lnTo>
                    <a:pt x="0" y="128504"/>
                  </a:lnTo>
                  <a:lnTo>
                    <a:pt x="364" y="141137"/>
                  </a:lnTo>
                  <a:lnTo>
                    <a:pt x="1433" y="153401"/>
                  </a:lnTo>
                  <a:lnTo>
                    <a:pt x="3473" y="165090"/>
                  </a:lnTo>
                  <a:lnTo>
                    <a:pt x="6978" y="175947"/>
                  </a:lnTo>
                  <a:lnTo>
                    <a:pt x="12081" y="185904"/>
                  </a:lnTo>
                  <a:lnTo>
                    <a:pt x="18611" y="194573"/>
                  </a:lnTo>
                  <a:lnTo>
                    <a:pt x="26282" y="201193"/>
                  </a:lnTo>
                  <a:lnTo>
                    <a:pt x="34806" y="205529"/>
                  </a:lnTo>
                  <a:lnTo>
                    <a:pt x="43781" y="207645"/>
                  </a:lnTo>
                  <a:lnTo>
                    <a:pt x="52718" y="207635"/>
                  </a:lnTo>
                  <a:lnTo>
                    <a:pt x="61352" y="205774"/>
                  </a:lnTo>
                  <a:lnTo>
                    <a:pt x="69623" y="202273"/>
                  </a:lnTo>
                  <a:lnTo>
                    <a:pt x="77563" y="197190"/>
                  </a:lnTo>
                  <a:lnTo>
                    <a:pt x="85240" y="190698"/>
                  </a:lnTo>
                  <a:lnTo>
                    <a:pt x="92720" y="182902"/>
                  </a:lnTo>
                  <a:lnTo>
                    <a:pt x="100056" y="173766"/>
                  </a:lnTo>
                  <a:lnTo>
                    <a:pt x="107283" y="163398"/>
                  </a:lnTo>
                  <a:lnTo>
                    <a:pt x="114103" y="152012"/>
                  </a:lnTo>
                  <a:lnTo>
                    <a:pt x="119925" y="139844"/>
                  </a:lnTo>
                  <a:lnTo>
                    <a:pt x="124500" y="127105"/>
                  </a:lnTo>
                  <a:lnTo>
                    <a:pt x="127740" y="113958"/>
                  </a:lnTo>
                  <a:lnTo>
                    <a:pt x="129548" y="100526"/>
                  </a:lnTo>
                  <a:lnTo>
                    <a:pt x="130021" y="86903"/>
                  </a:lnTo>
                  <a:lnTo>
                    <a:pt x="129392" y="73314"/>
                  </a:lnTo>
                  <a:lnTo>
                    <a:pt x="127914" y="60111"/>
                  </a:lnTo>
                  <a:lnTo>
                    <a:pt x="125820" y="47464"/>
                  </a:lnTo>
                  <a:lnTo>
                    <a:pt x="123440" y="35814"/>
                  </a:lnTo>
                  <a:lnTo>
                    <a:pt x="120980" y="24806"/>
                  </a:lnTo>
                  <a:lnTo>
                    <a:pt x="118229" y="13476"/>
                  </a:lnTo>
                  <a:lnTo>
                    <a:pt x="11476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61262" y="3327005"/>
              <a:ext cx="28873" cy="357970"/>
            </a:xfrm>
            <a:custGeom>
              <a:avLst/>
              <a:gdLst/>
              <a:ahLst/>
              <a:cxnLst/>
              <a:rect l="0" t="0" r="0" b="0"/>
              <a:pathLst>
                <a:path w="28873" h="357970">
                  <a:moveTo>
                    <a:pt x="7815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71"/>
                  </a:lnTo>
                  <a:lnTo>
                    <a:pt x="200" y="50665"/>
                  </a:lnTo>
                  <a:lnTo>
                    <a:pt x="0" y="66290"/>
                  </a:lnTo>
                  <a:lnTo>
                    <a:pt x="656" y="83265"/>
                  </a:lnTo>
                  <a:lnTo>
                    <a:pt x="2067" y="101366"/>
                  </a:lnTo>
                  <a:lnTo>
                    <a:pt x="4079" y="120334"/>
                  </a:lnTo>
                  <a:lnTo>
                    <a:pt x="6538" y="139936"/>
                  </a:lnTo>
                  <a:lnTo>
                    <a:pt x="9152" y="159825"/>
                  </a:lnTo>
                  <a:lnTo>
                    <a:pt x="11520" y="179555"/>
                  </a:lnTo>
                  <a:lnTo>
                    <a:pt x="13442" y="198896"/>
                  </a:lnTo>
                  <a:lnTo>
                    <a:pt x="14899" y="217646"/>
                  </a:lnTo>
                  <a:lnTo>
                    <a:pt x="15960" y="235550"/>
                  </a:lnTo>
                  <a:lnTo>
                    <a:pt x="16716" y="252553"/>
                  </a:lnTo>
                  <a:lnTo>
                    <a:pt x="17412" y="268600"/>
                  </a:lnTo>
                  <a:lnTo>
                    <a:pt x="18420" y="283545"/>
                  </a:lnTo>
                  <a:lnTo>
                    <a:pt x="19913" y="297408"/>
                  </a:lnTo>
                  <a:lnTo>
                    <a:pt x="21740" y="310095"/>
                  </a:lnTo>
                  <a:lnTo>
                    <a:pt x="23697" y="322663"/>
                  </a:lnTo>
                  <a:lnTo>
                    <a:pt x="25958" y="337338"/>
                  </a:lnTo>
                  <a:lnTo>
                    <a:pt x="28872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53264" y="3421761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19824" y="67"/>
                  </a:lnTo>
                  <a:lnTo>
                    <a:pt x="208055" y="708"/>
                  </a:lnTo>
                  <a:lnTo>
                    <a:pt x="195161" y="2000"/>
                  </a:lnTo>
                  <a:lnTo>
                    <a:pt x="181140" y="3687"/>
                  </a:lnTo>
                  <a:lnTo>
                    <a:pt x="166163" y="5355"/>
                  </a:lnTo>
                  <a:lnTo>
                    <a:pt x="150450" y="6772"/>
                  </a:lnTo>
                  <a:lnTo>
                    <a:pt x="134520" y="8043"/>
                  </a:lnTo>
                  <a:lnTo>
                    <a:pt x="119145" y="9502"/>
                  </a:lnTo>
                  <a:lnTo>
                    <a:pt x="104700" y="11335"/>
                  </a:lnTo>
                  <a:lnTo>
                    <a:pt x="91208" y="13566"/>
                  </a:lnTo>
                  <a:lnTo>
                    <a:pt x="78527" y="16143"/>
                  </a:lnTo>
                  <a:lnTo>
                    <a:pt x="66480" y="18985"/>
                  </a:lnTo>
                  <a:lnTo>
                    <a:pt x="54969" y="21872"/>
                  </a:lnTo>
                  <a:lnTo>
                    <a:pt x="42647" y="24729"/>
                  </a:lnTo>
                  <a:lnTo>
                    <a:pt x="26192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327005" y="3653388"/>
              <a:ext cx="48435" cy="178986"/>
            </a:xfrm>
            <a:custGeom>
              <a:avLst/>
              <a:gdLst/>
              <a:ahLst/>
              <a:cxnLst/>
              <a:rect l="0" t="0" r="0" b="0"/>
              <a:pathLst>
                <a:path w="48435" h="178986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26" y="23848"/>
                  </a:lnTo>
                  <a:lnTo>
                    <a:pt x="23135" y="31282"/>
                  </a:lnTo>
                  <a:lnTo>
                    <a:pt x="28816" y="39109"/>
                  </a:lnTo>
                  <a:lnTo>
                    <a:pt x="34086" y="47492"/>
                  </a:lnTo>
                  <a:lnTo>
                    <a:pt x="38763" y="56581"/>
                  </a:lnTo>
                  <a:lnTo>
                    <a:pt x="42602" y="66593"/>
                  </a:lnTo>
                  <a:lnTo>
                    <a:pt x="45545" y="77548"/>
                  </a:lnTo>
                  <a:lnTo>
                    <a:pt x="47538" y="89159"/>
                  </a:lnTo>
                  <a:lnTo>
                    <a:pt x="48434" y="100945"/>
                  </a:lnTo>
                  <a:lnTo>
                    <a:pt x="48255" y="112606"/>
                  </a:lnTo>
                  <a:lnTo>
                    <a:pt x="47001" y="123875"/>
                  </a:lnTo>
                  <a:lnTo>
                    <a:pt x="44564" y="134442"/>
                  </a:lnTo>
                  <a:lnTo>
                    <a:pt x="41004" y="144204"/>
                  </a:lnTo>
                  <a:lnTo>
                    <a:pt x="36617" y="152940"/>
                  </a:lnTo>
                  <a:lnTo>
                    <a:pt x="31317" y="161070"/>
                  </a:lnTo>
                  <a:lnTo>
                    <a:pt x="23520" y="169306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573225" y="3503291"/>
              <a:ext cx="217035" cy="166225"/>
            </a:xfrm>
            <a:custGeom>
              <a:avLst/>
              <a:gdLst/>
              <a:ahLst/>
              <a:cxnLst/>
              <a:rect l="0" t="0" r="0" b="0"/>
              <a:pathLst>
                <a:path w="217035" h="166225">
                  <a:moveTo>
                    <a:pt x="132806" y="86926"/>
                  </a:moveTo>
                  <a:lnTo>
                    <a:pt x="132739" y="75259"/>
                  </a:lnTo>
                  <a:lnTo>
                    <a:pt x="132098" y="64769"/>
                  </a:lnTo>
                  <a:lnTo>
                    <a:pt x="130793" y="54472"/>
                  </a:lnTo>
                  <a:lnTo>
                    <a:pt x="128587" y="44344"/>
                  </a:lnTo>
                  <a:lnTo>
                    <a:pt x="124974" y="34649"/>
                  </a:lnTo>
                  <a:lnTo>
                    <a:pt x="119797" y="25521"/>
                  </a:lnTo>
                  <a:lnTo>
                    <a:pt x="113049" y="17265"/>
                  </a:lnTo>
                  <a:lnTo>
                    <a:pt x="104701" y="10399"/>
                  </a:lnTo>
                  <a:lnTo>
                    <a:pt x="94905" y="5091"/>
                  </a:lnTo>
                  <a:lnTo>
                    <a:pt x="84092" y="1511"/>
                  </a:lnTo>
                  <a:lnTo>
                    <a:pt x="72850" y="0"/>
                  </a:lnTo>
                  <a:lnTo>
                    <a:pt x="61563" y="544"/>
                  </a:lnTo>
                  <a:lnTo>
                    <a:pt x="50716" y="3009"/>
                  </a:lnTo>
                  <a:lnTo>
                    <a:pt x="40965" y="7322"/>
                  </a:lnTo>
                  <a:lnTo>
                    <a:pt x="32558" y="13256"/>
                  </a:lnTo>
                  <a:lnTo>
                    <a:pt x="25406" y="20493"/>
                  </a:lnTo>
                  <a:lnTo>
                    <a:pt x="19278" y="28712"/>
                  </a:lnTo>
                  <a:lnTo>
                    <a:pt x="13933" y="37653"/>
                  </a:lnTo>
                  <a:lnTo>
                    <a:pt x="9323" y="47434"/>
                  </a:lnTo>
                  <a:lnTo>
                    <a:pt x="5590" y="58517"/>
                  </a:lnTo>
                  <a:lnTo>
                    <a:pt x="2746" y="71045"/>
                  </a:lnTo>
                  <a:lnTo>
                    <a:pt x="835" y="84714"/>
                  </a:lnTo>
                  <a:lnTo>
                    <a:pt x="0" y="98961"/>
                  </a:lnTo>
                  <a:lnTo>
                    <a:pt x="228" y="113382"/>
                  </a:lnTo>
                  <a:lnTo>
                    <a:pt x="1686" y="127302"/>
                  </a:lnTo>
                  <a:lnTo>
                    <a:pt x="4793" y="139730"/>
                  </a:lnTo>
                  <a:lnTo>
                    <a:pt x="9626" y="150252"/>
                  </a:lnTo>
                  <a:lnTo>
                    <a:pt x="15972" y="158483"/>
                  </a:lnTo>
                  <a:lnTo>
                    <a:pt x="23520" y="163821"/>
                  </a:lnTo>
                  <a:lnTo>
                    <a:pt x="31961" y="166224"/>
                  </a:lnTo>
                  <a:lnTo>
                    <a:pt x="40881" y="166095"/>
                  </a:lnTo>
                  <a:lnTo>
                    <a:pt x="49781" y="163974"/>
                  </a:lnTo>
                  <a:lnTo>
                    <a:pt x="58387" y="160366"/>
                  </a:lnTo>
                  <a:lnTo>
                    <a:pt x="66467" y="155527"/>
                  </a:lnTo>
                  <a:lnTo>
                    <a:pt x="73748" y="149464"/>
                  </a:lnTo>
                  <a:lnTo>
                    <a:pt x="80165" y="142280"/>
                  </a:lnTo>
                  <a:lnTo>
                    <a:pt x="85814" y="134170"/>
                  </a:lnTo>
                  <a:lnTo>
                    <a:pt x="90850" y="125348"/>
                  </a:lnTo>
                  <a:lnTo>
                    <a:pt x="95428" y="116005"/>
                  </a:lnTo>
                  <a:lnTo>
                    <a:pt x="99674" y="106289"/>
                  </a:lnTo>
                  <a:lnTo>
                    <a:pt x="103688" y="96314"/>
                  </a:lnTo>
                  <a:lnTo>
                    <a:pt x="107523" y="86231"/>
                  </a:lnTo>
                  <a:lnTo>
                    <a:pt x="110674" y="78597"/>
                  </a:lnTo>
                  <a:lnTo>
                    <a:pt x="112596" y="76741"/>
                  </a:lnTo>
                  <a:lnTo>
                    <a:pt x="113856" y="80006"/>
                  </a:lnTo>
                  <a:lnTo>
                    <a:pt x="115130" y="86889"/>
                  </a:lnTo>
                  <a:lnTo>
                    <a:pt x="116750" y="96029"/>
                  </a:lnTo>
                  <a:lnTo>
                    <a:pt x="118795" y="106296"/>
                  </a:lnTo>
                  <a:lnTo>
                    <a:pt x="121235" y="117004"/>
                  </a:lnTo>
                  <a:lnTo>
                    <a:pt x="124321" y="127500"/>
                  </a:lnTo>
                  <a:lnTo>
                    <a:pt x="128588" y="137035"/>
                  </a:lnTo>
                  <a:lnTo>
                    <a:pt x="134237" y="145301"/>
                  </a:lnTo>
                  <a:lnTo>
                    <a:pt x="141318" y="152195"/>
                  </a:lnTo>
                  <a:lnTo>
                    <a:pt x="149896" y="157619"/>
                  </a:lnTo>
                  <a:lnTo>
                    <a:pt x="159841" y="161675"/>
                  </a:lnTo>
                  <a:lnTo>
                    <a:pt x="170487" y="164413"/>
                  </a:lnTo>
                  <a:lnTo>
                    <a:pt x="181889" y="165904"/>
                  </a:lnTo>
                  <a:lnTo>
                    <a:pt x="196162" y="165163"/>
                  </a:lnTo>
                  <a:lnTo>
                    <a:pt x="217034" y="1606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12369" y="3284891"/>
              <a:ext cx="30533" cy="389555"/>
            </a:xfrm>
            <a:custGeom>
              <a:avLst/>
              <a:gdLst/>
              <a:ahLst/>
              <a:cxnLst/>
              <a:rect l="0" t="0" r="0" b="0"/>
              <a:pathLst>
                <a:path w="30533" h="389555">
                  <a:moveTo>
                    <a:pt x="9475" y="0"/>
                  </a:moveTo>
                  <a:lnTo>
                    <a:pt x="6608" y="11802"/>
                  </a:lnTo>
                  <a:lnTo>
                    <a:pt x="4467" y="23571"/>
                  </a:lnTo>
                  <a:lnTo>
                    <a:pt x="2863" y="36470"/>
                  </a:lnTo>
                  <a:lnTo>
                    <a:pt x="1683" y="50664"/>
                  </a:lnTo>
                  <a:lnTo>
                    <a:pt x="834" y="66289"/>
                  </a:lnTo>
                  <a:lnTo>
                    <a:pt x="241" y="83265"/>
                  </a:lnTo>
                  <a:lnTo>
                    <a:pt x="0" y="101366"/>
                  </a:lnTo>
                  <a:lnTo>
                    <a:pt x="364" y="120335"/>
                  </a:lnTo>
                  <a:lnTo>
                    <a:pt x="1419" y="139937"/>
                  </a:lnTo>
                  <a:lnTo>
                    <a:pt x="2941" y="159825"/>
                  </a:lnTo>
                  <a:lnTo>
                    <a:pt x="4501" y="179556"/>
                  </a:lnTo>
                  <a:lnTo>
                    <a:pt x="5849" y="198892"/>
                  </a:lnTo>
                  <a:lnTo>
                    <a:pt x="7075" y="217468"/>
                  </a:lnTo>
                  <a:lnTo>
                    <a:pt x="8505" y="234724"/>
                  </a:lnTo>
                  <a:lnTo>
                    <a:pt x="10313" y="250483"/>
                  </a:lnTo>
                  <a:lnTo>
                    <a:pt x="12359" y="265050"/>
                  </a:lnTo>
                  <a:lnTo>
                    <a:pt x="14279" y="278996"/>
                  </a:lnTo>
                  <a:lnTo>
                    <a:pt x="15873" y="292713"/>
                  </a:lnTo>
                  <a:lnTo>
                    <a:pt x="17264" y="306235"/>
                  </a:lnTo>
                  <a:lnTo>
                    <a:pt x="18806" y="319329"/>
                  </a:lnTo>
                  <a:lnTo>
                    <a:pt x="20690" y="331874"/>
                  </a:lnTo>
                  <a:lnTo>
                    <a:pt x="22796" y="343639"/>
                  </a:lnTo>
                  <a:lnTo>
                    <a:pt x="24977" y="355473"/>
                  </a:lnTo>
                  <a:lnTo>
                    <a:pt x="27428" y="369532"/>
                  </a:lnTo>
                  <a:lnTo>
                    <a:pt x="30532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06031" y="3411233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19891" y="2933"/>
                  </a:lnTo>
                  <a:lnTo>
                    <a:pt x="208762" y="5716"/>
                  </a:lnTo>
                  <a:lnTo>
                    <a:pt x="197169" y="8615"/>
                  </a:lnTo>
                  <a:lnTo>
                    <a:pt x="185180" y="11656"/>
                  </a:lnTo>
                  <a:lnTo>
                    <a:pt x="173169" y="14821"/>
                  </a:lnTo>
                  <a:lnTo>
                    <a:pt x="161362" y="18085"/>
                  </a:lnTo>
                  <a:lnTo>
                    <a:pt x="149662" y="21423"/>
                  </a:lnTo>
                  <a:lnTo>
                    <a:pt x="137745" y="24814"/>
                  </a:lnTo>
                  <a:lnTo>
                    <a:pt x="125433" y="28238"/>
                  </a:lnTo>
                  <a:lnTo>
                    <a:pt x="112707" y="31520"/>
                  </a:lnTo>
                  <a:lnTo>
                    <a:pt x="99624" y="34344"/>
                  </a:lnTo>
                  <a:lnTo>
                    <a:pt x="86268" y="36580"/>
                  </a:lnTo>
                  <a:lnTo>
                    <a:pt x="72875" y="38420"/>
                  </a:lnTo>
                  <a:lnTo>
                    <a:pt x="59810" y="40271"/>
                  </a:lnTo>
                  <a:lnTo>
                    <a:pt x="47260" y="42365"/>
                  </a:lnTo>
                  <a:lnTo>
                    <a:pt x="35676" y="44613"/>
                  </a:lnTo>
                  <a:lnTo>
                    <a:pt x="24720" y="46907"/>
                  </a:lnTo>
                  <a:lnTo>
                    <a:pt x="13433" y="494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011357" y="3653388"/>
              <a:ext cx="57518" cy="178986"/>
            </a:xfrm>
            <a:custGeom>
              <a:avLst/>
              <a:gdLst/>
              <a:ahLst/>
              <a:cxnLst/>
              <a:rect l="0" t="0" r="0" b="0"/>
              <a:pathLst>
                <a:path w="57518" h="178986">
                  <a:moveTo>
                    <a:pt x="0" y="0"/>
                  </a:moveTo>
                  <a:lnTo>
                    <a:pt x="5867" y="5935"/>
                  </a:lnTo>
                  <a:lnTo>
                    <a:pt x="11433" y="12139"/>
                  </a:lnTo>
                  <a:lnTo>
                    <a:pt x="17231" y="19240"/>
                  </a:lnTo>
                  <a:lnTo>
                    <a:pt x="23312" y="27353"/>
                  </a:lnTo>
                  <a:lnTo>
                    <a:pt x="29642" y="36648"/>
                  </a:lnTo>
                  <a:lnTo>
                    <a:pt x="36161" y="47096"/>
                  </a:lnTo>
                  <a:lnTo>
                    <a:pt x="42492" y="58521"/>
                  </a:lnTo>
                  <a:lnTo>
                    <a:pt x="47977" y="70707"/>
                  </a:lnTo>
                  <a:lnTo>
                    <a:pt x="52324" y="83452"/>
                  </a:lnTo>
                  <a:lnTo>
                    <a:pt x="55410" y="96431"/>
                  </a:lnTo>
                  <a:lnTo>
                    <a:pt x="57113" y="109216"/>
                  </a:lnTo>
                  <a:lnTo>
                    <a:pt x="57517" y="121583"/>
                  </a:lnTo>
                  <a:lnTo>
                    <a:pt x="56805" y="133242"/>
                  </a:lnTo>
                  <a:lnTo>
                    <a:pt x="54990" y="145000"/>
                  </a:lnTo>
                  <a:lnTo>
                    <a:pt x="50800" y="159005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4379855" y="3263834"/>
            <a:ext cx="2090348" cy="610654"/>
            <a:chOff x="4379855" y="3263834"/>
            <a:chExt cx="2090348" cy="610654"/>
          </a:xfrm>
        </p:grpSpPr>
        <p:sp>
          <p:nvSpPr>
            <p:cNvPr id="120" name="Freeform 119"/>
            <p:cNvSpPr/>
            <p:nvPr/>
          </p:nvSpPr>
          <p:spPr>
            <a:xfrm>
              <a:off x="4379855" y="3274362"/>
              <a:ext cx="197060" cy="415071"/>
            </a:xfrm>
            <a:custGeom>
              <a:avLst/>
              <a:gdLst/>
              <a:ahLst/>
              <a:cxnLst/>
              <a:rect l="0" t="0" r="0" b="0"/>
              <a:pathLst>
                <a:path w="197060" h="415071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3" y="43078"/>
                  </a:lnTo>
                  <a:lnTo>
                    <a:pt x="3863" y="58280"/>
                  </a:lnTo>
                  <a:lnTo>
                    <a:pt x="6179" y="74105"/>
                  </a:lnTo>
                  <a:lnTo>
                    <a:pt x="8846" y="90416"/>
                  </a:lnTo>
                  <a:lnTo>
                    <a:pt x="11769" y="106760"/>
                  </a:lnTo>
                  <a:lnTo>
                    <a:pt x="14877" y="122420"/>
                  </a:lnTo>
                  <a:lnTo>
                    <a:pt x="18108" y="137066"/>
                  </a:lnTo>
                  <a:lnTo>
                    <a:pt x="21258" y="151035"/>
                  </a:lnTo>
                  <a:lnTo>
                    <a:pt x="23994" y="165101"/>
                  </a:lnTo>
                  <a:lnTo>
                    <a:pt x="26171" y="179723"/>
                  </a:lnTo>
                  <a:lnTo>
                    <a:pt x="27972" y="195175"/>
                  </a:lnTo>
                  <a:lnTo>
                    <a:pt x="29795" y="211698"/>
                  </a:lnTo>
                  <a:lnTo>
                    <a:pt x="31872" y="229301"/>
                  </a:lnTo>
                  <a:lnTo>
                    <a:pt x="34099" y="247666"/>
                  </a:lnTo>
                  <a:lnTo>
                    <a:pt x="36141" y="266286"/>
                  </a:lnTo>
                  <a:lnTo>
                    <a:pt x="37812" y="284843"/>
                  </a:lnTo>
                  <a:lnTo>
                    <a:pt x="39086" y="303216"/>
                  </a:lnTo>
                  <a:lnTo>
                    <a:pt x="40016" y="321392"/>
                  </a:lnTo>
                  <a:lnTo>
                    <a:pt x="40662" y="339368"/>
                  </a:lnTo>
                  <a:lnTo>
                    <a:pt x="40604" y="356203"/>
                  </a:lnTo>
                  <a:lnTo>
                    <a:pt x="38975" y="370086"/>
                  </a:lnTo>
                  <a:lnTo>
                    <a:pt x="35420" y="380241"/>
                  </a:lnTo>
                  <a:lnTo>
                    <a:pt x="29702" y="385936"/>
                  </a:lnTo>
                  <a:lnTo>
                    <a:pt x="22675" y="386758"/>
                  </a:lnTo>
                  <a:lnTo>
                    <a:pt x="16401" y="383802"/>
                  </a:lnTo>
                  <a:lnTo>
                    <a:pt x="11530" y="377886"/>
                  </a:lnTo>
                  <a:lnTo>
                    <a:pt x="7976" y="369669"/>
                  </a:lnTo>
                  <a:lnTo>
                    <a:pt x="5630" y="359889"/>
                  </a:lnTo>
                  <a:lnTo>
                    <a:pt x="4528" y="349326"/>
                  </a:lnTo>
                  <a:lnTo>
                    <a:pt x="4585" y="338477"/>
                  </a:lnTo>
                  <a:lnTo>
                    <a:pt x="5766" y="327581"/>
                  </a:lnTo>
                  <a:lnTo>
                    <a:pt x="8157" y="316730"/>
                  </a:lnTo>
                  <a:lnTo>
                    <a:pt x="11693" y="305952"/>
                  </a:lnTo>
                  <a:lnTo>
                    <a:pt x="16187" y="295408"/>
                  </a:lnTo>
                  <a:lnTo>
                    <a:pt x="21419" y="285393"/>
                  </a:lnTo>
                  <a:lnTo>
                    <a:pt x="27201" y="276027"/>
                  </a:lnTo>
                  <a:lnTo>
                    <a:pt x="33541" y="267432"/>
                  </a:lnTo>
                  <a:lnTo>
                    <a:pt x="40627" y="259804"/>
                  </a:lnTo>
                  <a:lnTo>
                    <a:pt x="48511" y="253159"/>
                  </a:lnTo>
                  <a:lnTo>
                    <a:pt x="57263" y="247526"/>
                  </a:lnTo>
                  <a:lnTo>
                    <a:pt x="67049" y="243034"/>
                  </a:lnTo>
                  <a:lnTo>
                    <a:pt x="77853" y="239644"/>
                  </a:lnTo>
                  <a:lnTo>
                    <a:pt x="89363" y="237349"/>
                  </a:lnTo>
                  <a:lnTo>
                    <a:pt x="101081" y="236250"/>
                  </a:lnTo>
                  <a:lnTo>
                    <a:pt x="112697" y="236291"/>
                  </a:lnTo>
                  <a:lnTo>
                    <a:pt x="123935" y="237454"/>
                  </a:lnTo>
                  <a:lnTo>
                    <a:pt x="134481" y="239830"/>
                  </a:lnTo>
                  <a:lnTo>
                    <a:pt x="144240" y="243357"/>
                  </a:lnTo>
                  <a:lnTo>
                    <a:pt x="153284" y="248014"/>
                  </a:lnTo>
                  <a:lnTo>
                    <a:pt x="161753" y="253888"/>
                  </a:lnTo>
                  <a:lnTo>
                    <a:pt x="169778" y="260918"/>
                  </a:lnTo>
                  <a:lnTo>
                    <a:pt x="177154" y="269080"/>
                  </a:lnTo>
                  <a:lnTo>
                    <a:pt x="183356" y="278461"/>
                  </a:lnTo>
                  <a:lnTo>
                    <a:pt x="188195" y="288994"/>
                  </a:lnTo>
                  <a:lnTo>
                    <a:pt x="191783" y="300491"/>
                  </a:lnTo>
                  <a:lnTo>
                    <a:pt x="194358" y="312732"/>
                  </a:lnTo>
                  <a:lnTo>
                    <a:pt x="196154" y="325512"/>
                  </a:lnTo>
                  <a:lnTo>
                    <a:pt x="197059" y="338346"/>
                  </a:lnTo>
                  <a:lnTo>
                    <a:pt x="196616" y="350503"/>
                  </a:lnTo>
                  <a:lnTo>
                    <a:pt x="194691" y="361640"/>
                  </a:lnTo>
                  <a:lnTo>
                    <a:pt x="191432" y="371760"/>
                  </a:lnTo>
                  <a:lnTo>
                    <a:pt x="187103" y="381025"/>
                  </a:lnTo>
                  <a:lnTo>
                    <a:pt x="181959" y="389622"/>
                  </a:lnTo>
                  <a:lnTo>
                    <a:pt x="175896" y="397397"/>
                  </a:lnTo>
                  <a:lnTo>
                    <a:pt x="168470" y="403875"/>
                  </a:lnTo>
                  <a:lnTo>
                    <a:pt x="159548" y="408898"/>
                  </a:lnTo>
                  <a:lnTo>
                    <a:pt x="149286" y="412442"/>
                  </a:lnTo>
                  <a:lnTo>
                    <a:pt x="137949" y="414454"/>
                  </a:lnTo>
                  <a:lnTo>
                    <a:pt x="125821" y="415070"/>
                  </a:lnTo>
                  <a:lnTo>
                    <a:pt x="113734" y="414700"/>
                  </a:lnTo>
                  <a:lnTo>
                    <a:pt x="101871" y="413895"/>
                  </a:lnTo>
                  <a:lnTo>
                    <a:pt x="89195" y="412592"/>
                  </a:lnTo>
                  <a:lnTo>
                    <a:pt x="73699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579896" y="3548103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31" y="25843"/>
                  </a:lnTo>
                  <a:lnTo>
                    <a:pt x="23312" y="34791"/>
                  </a:lnTo>
                  <a:lnTo>
                    <a:pt x="29642" y="43637"/>
                  </a:lnTo>
                  <a:lnTo>
                    <a:pt x="36170" y="52176"/>
                  </a:lnTo>
                  <a:lnTo>
                    <a:pt x="42846" y="60364"/>
                  </a:lnTo>
                  <a:lnTo>
                    <a:pt x="49628" y="68242"/>
                  </a:lnTo>
                  <a:lnTo>
                    <a:pt x="56477" y="75863"/>
                  </a:lnTo>
                  <a:lnTo>
                    <a:pt x="63065" y="82988"/>
                  </a:lnTo>
                  <a:lnTo>
                    <a:pt x="69429" y="89779"/>
                  </a:lnTo>
                  <a:lnTo>
                    <a:pt x="76127" y="96834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590425" y="3527046"/>
              <a:ext cx="147399" cy="347442"/>
            </a:xfrm>
            <a:custGeom>
              <a:avLst/>
              <a:gdLst/>
              <a:ahLst/>
              <a:cxnLst/>
              <a:rect l="0" t="0" r="0" b="0"/>
              <a:pathLst>
                <a:path w="147399" h="347442">
                  <a:moveTo>
                    <a:pt x="147398" y="0"/>
                  </a:moveTo>
                  <a:lnTo>
                    <a:pt x="141598" y="8869"/>
                  </a:lnTo>
                  <a:lnTo>
                    <a:pt x="136674" y="17856"/>
                  </a:lnTo>
                  <a:lnTo>
                    <a:pt x="132172" y="27846"/>
                  </a:lnTo>
                  <a:lnTo>
                    <a:pt x="127950" y="38654"/>
                  </a:lnTo>
                  <a:lnTo>
                    <a:pt x="123937" y="49817"/>
                  </a:lnTo>
                  <a:lnTo>
                    <a:pt x="120071" y="61032"/>
                  </a:lnTo>
                  <a:lnTo>
                    <a:pt x="116145" y="72490"/>
                  </a:lnTo>
                  <a:lnTo>
                    <a:pt x="111822" y="84770"/>
                  </a:lnTo>
                  <a:lnTo>
                    <a:pt x="106951" y="98133"/>
                  </a:lnTo>
                  <a:lnTo>
                    <a:pt x="101713" y="112208"/>
                  </a:lnTo>
                  <a:lnTo>
                    <a:pt x="96504" y="126203"/>
                  </a:lnTo>
                  <a:lnTo>
                    <a:pt x="91552" y="139662"/>
                  </a:lnTo>
                  <a:lnTo>
                    <a:pt x="86755" y="152802"/>
                  </a:lnTo>
                  <a:lnTo>
                    <a:pt x="81773" y="166297"/>
                  </a:lnTo>
                  <a:lnTo>
                    <a:pt x="76422" y="180520"/>
                  </a:lnTo>
                  <a:lnTo>
                    <a:pt x="70675" y="195361"/>
                  </a:lnTo>
                  <a:lnTo>
                    <a:pt x="64585" y="210410"/>
                  </a:lnTo>
                  <a:lnTo>
                    <a:pt x="58225" y="225386"/>
                  </a:lnTo>
                  <a:lnTo>
                    <a:pt x="51666" y="240020"/>
                  </a:lnTo>
                  <a:lnTo>
                    <a:pt x="44962" y="253993"/>
                  </a:lnTo>
                  <a:lnTo>
                    <a:pt x="38164" y="267202"/>
                  </a:lnTo>
                  <a:lnTo>
                    <a:pt x="31464" y="279715"/>
                  </a:lnTo>
                  <a:lnTo>
                    <a:pt x="25192" y="291665"/>
                  </a:lnTo>
                  <a:lnTo>
                    <a:pt x="19497" y="303176"/>
                  </a:lnTo>
                  <a:lnTo>
                    <a:pt x="14505" y="313913"/>
                  </a:lnTo>
                  <a:lnTo>
                    <a:pt x="9916" y="324134"/>
                  </a:lnTo>
                  <a:lnTo>
                    <a:pt x="5330" y="33474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769409" y="3663917"/>
              <a:ext cx="29480" cy="147400"/>
            </a:xfrm>
            <a:custGeom>
              <a:avLst/>
              <a:gdLst/>
              <a:ahLst/>
              <a:cxnLst/>
              <a:rect l="0" t="0" r="0" b="0"/>
              <a:pathLst>
                <a:path w="29480" h="147400">
                  <a:moveTo>
                    <a:pt x="10529" y="0"/>
                  </a:moveTo>
                  <a:lnTo>
                    <a:pt x="16262" y="6001"/>
                  </a:lnTo>
                  <a:lnTo>
                    <a:pt x="20546" y="12846"/>
                  </a:lnTo>
                  <a:lnTo>
                    <a:pt x="23752" y="21239"/>
                  </a:lnTo>
                  <a:lnTo>
                    <a:pt x="26114" y="31039"/>
                  </a:lnTo>
                  <a:lnTo>
                    <a:pt x="27810" y="42002"/>
                  </a:lnTo>
                  <a:lnTo>
                    <a:pt x="28996" y="53858"/>
                  </a:lnTo>
                  <a:lnTo>
                    <a:pt x="29479" y="66208"/>
                  </a:lnTo>
                  <a:lnTo>
                    <a:pt x="28751" y="78557"/>
                  </a:lnTo>
                  <a:lnTo>
                    <a:pt x="26636" y="90623"/>
                  </a:lnTo>
                  <a:lnTo>
                    <a:pt x="23374" y="102077"/>
                  </a:lnTo>
                  <a:lnTo>
                    <a:pt x="19023" y="113674"/>
                  </a:lnTo>
                  <a:lnTo>
                    <a:pt x="12085" y="12754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029656" y="3263834"/>
              <a:ext cx="108251" cy="463255"/>
            </a:xfrm>
            <a:custGeom>
              <a:avLst/>
              <a:gdLst/>
              <a:ahLst/>
              <a:cxnLst/>
              <a:rect l="0" t="0" r="0" b="0"/>
              <a:pathLst>
                <a:path w="108251" h="463255">
                  <a:moveTo>
                    <a:pt x="87194" y="463254"/>
                  </a:moveTo>
                  <a:lnTo>
                    <a:pt x="84260" y="451519"/>
                  </a:lnTo>
                  <a:lnTo>
                    <a:pt x="81478" y="440390"/>
                  </a:lnTo>
                  <a:lnTo>
                    <a:pt x="78578" y="428791"/>
                  </a:lnTo>
                  <a:lnTo>
                    <a:pt x="75538" y="416630"/>
                  </a:lnTo>
                  <a:lnTo>
                    <a:pt x="72373" y="403970"/>
                  </a:lnTo>
                  <a:lnTo>
                    <a:pt x="69104" y="390915"/>
                  </a:lnTo>
                  <a:lnTo>
                    <a:pt x="65594" y="377563"/>
                  </a:lnTo>
                  <a:lnTo>
                    <a:pt x="61554" y="363997"/>
                  </a:lnTo>
                  <a:lnTo>
                    <a:pt x="56876" y="350273"/>
                  </a:lnTo>
                  <a:lnTo>
                    <a:pt x="51769" y="336109"/>
                  </a:lnTo>
                  <a:lnTo>
                    <a:pt x="46648" y="320921"/>
                  </a:lnTo>
                  <a:lnTo>
                    <a:pt x="41766" y="304481"/>
                  </a:lnTo>
                  <a:lnTo>
                    <a:pt x="37352" y="287031"/>
                  </a:lnTo>
                  <a:lnTo>
                    <a:pt x="33695" y="269093"/>
                  </a:lnTo>
                  <a:lnTo>
                    <a:pt x="30863" y="251036"/>
                  </a:lnTo>
                  <a:lnTo>
                    <a:pt x="28606" y="233352"/>
                  </a:lnTo>
                  <a:lnTo>
                    <a:pt x="26469" y="216712"/>
                  </a:lnTo>
                  <a:lnTo>
                    <a:pt x="24173" y="201373"/>
                  </a:lnTo>
                  <a:lnTo>
                    <a:pt x="21628" y="187091"/>
                  </a:lnTo>
                  <a:lnTo>
                    <a:pt x="18840" y="173338"/>
                  </a:lnTo>
                  <a:lnTo>
                    <a:pt x="15850" y="159745"/>
                  </a:lnTo>
                  <a:lnTo>
                    <a:pt x="12706" y="146137"/>
                  </a:lnTo>
                  <a:lnTo>
                    <a:pt x="9450" y="132454"/>
                  </a:lnTo>
                  <a:lnTo>
                    <a:pt x="6123" y="118690"/>
                  </a:lnTo>
                  <a:lnTo>
                    <a:pt x="3077" y="105021"/>
                  </a:lnTo>
                  <a:lnTo>
                    <a:pt x="945" y="91770"/>
                  </a:lnTo>
                  <a:lnTo>
                    <a:pt x="0" y="79087"/>
                  </a:lnTo>
                  <a:lnTo>
                    <a:pt x="350" y="67114"/>
                  </a:lnTo>
                  <a:lnTo>
                    <a:pt x="2107" y="56066"/>
                  </a:lnTo>
                  <a:lnTo>
                    <a:pt x="5183" y="45972"/>
                  </a:lnTo>
                  <a:lnTo>
                    <a:pt x="9520" y="36872"/>
                  </a:lnTo>
                  <a:lnTo>
                    <a:pt x="15171" y="28897"/>
                  </a:lnTo>
                  <a:lnTo>
                    <a:pt x="22048" y="22016"/>
                  </a:lnTo>
                  <a:lnTo>
                    <a:pt x="30105" y="16225"/>
                  </a:lnTo>
                  <a:lnTo>
                    <a:pt x="39415" y="11624"/>
                  </a:lnTo>
                  <a:lnTo>
                    <a:pt x="49887" y="8158"/>
                  </a:lnTo>
                  <a:lnTo>
                    <a:pt x="60906" y="5636"/>
                  </a:lnTo>
                  <a:lnTo>
                    <a:pt x="72605" y="3580"/>
                  </a:lnTo>
                  <a:lnTo>
                    <a:pt x="87129" y="1805"/>
                  </a:lnTo>
                  <a:lnTo>
                    <a:pt x="10825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022093" y="351651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866"/>
                  </a:lnTo>
                  <a:lnTo>
                    <a:pt x="108487" y="5008"/>
                  </a:lnTo>
                  <a:lnTo>
                    <a:pt x="98491" y="6611"/>
                  </a:lnTo>
                  <a:lnTo>
                    <a:pt x="87511" y="7792"/>
                  </a:lnTo>
                  <a:lnTo>
                    <a:pt x="75699" y="8641"/>
                  </a:lnTo>
                  <a:lnTo>
                    <a:pt x="63255" y="9243"/>
                  </a:lnTo>
                  <a:lnTo>
                    <a:pt x="50760" y="9860"/>
                  </a:lnTo>
                  <a:lnTo>
                    <a:pt x="37836" y="11091"/>
                  </a:lnTo>
                  <a:lnTo>
                    <a:pt x="22236" y="14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188679" y="3558632"/>
              <a:ext cx="111398" cy="126550"/>
            </a:xfrm>
            <a:custGeom>
              <a:avLst/>
              <a:gdLst/>
              <a:ahLst/>
              <a:cxnLst/>
              <a:rect l="0" t="0" r="0" b="0"/>
              <a:pathLst>
                <a:path w="111398" h="126550">
                  <a:moveTo>
                    <a:pt x="75569" y="10528"/>
                  </a:moveTo>
                  <a:lnTo>
                    <a:pt x="66768" y="7796"/>
                  </a:lnTo>
                  <a:lnTo>
                    <a:pt x="58421" y="6934"/>
                  </a:lnTo>
                  <a:lnTo>
                    <a:pt x="49732" y="7933"/>
                  </a:lnTo>
                  <a:lnTo>
                    <a:pt x="40957" y="10818"/>
                  </a:lnTo>
                  <a:lnTo>
                    <a:pt x="32758" y="15899"/>
                  </a:lnTo>
                  <a:lnTo>
                    <a:pt x="25472" y="23136"/>
                  </a:lnTo>
                  <a:lnTo>
                    <a:pt x="19110" y="32047"/>
                  </a:lnTo>
                  <a:lnTo>
                    <a:pt x="13529" y="41922"/>
                  </a:lnTo>
                  <a:lnTo>
                    <a:pt x="8563" y="52258"/>
                  </a:lnTo>
                  <a:lnTo>
                    <a:pt x="4382" y="62786"/>
                  </a:lnTo>
                  <a:lnTo>
                    <a:pt x="1470" y="73380"/>
                  </a:lnTo>
                  <a:lnTo>
                    <a:pt x="0" y="83974"/>
                  </a:lnTo>
                  <a:lnTo>
                    <a:pt x="165" y="94223"/>
                  </a:lnTo>
                  <a:lnTo>
                    <a:pt x="2328" y="103507"/>
                  </a:lnTo>
                  <a:lnTo>
                    <a:pt x="6490" y="111558"/>
                  </a:lnTo>
                  <a:lnTo>
                    <a:pt x="12370" y="118117"/>
                  </a:lnTo>
                  <a:lnTo>
                    <a:pt x="19597" y="122775"/>
                  </a:lnTo>
                  <a:lnTo>
                    <a:pt x="27824" y="125498"/>
                  </a:lnTo>
                  <a:lnTo>
                    <a:pt x="36768" y="126549"/>
                  </a:lnTo>
                  <a:lnTo>
                    <a:pt x="46216" y="126281"/>
                  </a:lnTo>
                  <a:lnTo>
                    <a:pt x="56008" y="125029"/>
                  </a:lnTo>
                  <a:lnTo>
                    <a:pt x="65869" y="122905"/>
                  </a:lnTo>
                  <a:lnTo>
                    <a:pt x="75417" y="119810"/>
                  </a:lnTo>
                  <a:lnTo>
                    <a:pt x="84460" y="115759"/>
                  </a:lnTo>
                  <a:lnTo>
                    <a:pt x="92668" y="110564"/>
                  </a:lnTo>
                  <a:lnTo>
                    <a:pt x="99503" y="103789"/>
                  </a:lnTo>
                  <a:lnTo>
                    <a:pt x="104798" y="95341"/>
                  </a:lnTo>
                  <a:lnTo>
                    <a:pt x="108539" y="85582"/>
                  </a:lnTo>
                  <a:lnTo>
                    <a:pt x="110692" y="75121"/>
                  </a:lnTo>
                  <a:lnTo>
                    <a:pt x="111397" y="64389"/>
                  </a:lnTo>
                  <a:lnTo>
                    <a:pt x="110754" y="53762"/>
                  </a:lnTo>
                  <a:lnTo>
                    <a:pt x="108736" y="43634"/>
                  </a:lnTo>
                  <a:lnTo>
                    <a:pt x="105461" y="34169"/>
                  </a:lnTo>
                  <a:lnTo>
                    <a:pt x="101267" y="25634"/>
                  </a:lnTo>
                  <a:lnTo>
                    <a:pt x="96117" y="17662"/>
                  </a:lnTo>
                  <a:lnTo>
                    <a:pt x="88443" y="9554"/>
                  </a:lnTo>
                  <a:lnTo>
                    <a:pt x="7556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74777" y="3495153"/>
              <a:ext cx="168457" cy="156333"/>
            </a:xfrm>
            <a:custGeom>
              <a:avLst/>
              <a:gdLst/>
              <a:ahLst/>
              <a:cxnLst/>
              <a:rect l="0" t="0" r="0" b="0"/>
              <a:pathLst>
                <a:path w="168457" h="156333">
                  <a:moveTo>
                    <a:pt x="0" y="63479"/>
                  </a:moveTo>
                  <a:lnTo>
                    <a:pt x="8734" y="69346"/>
                  </a:lnTo>
                  <a:lnTo>
                    <a:pt x="16441" y="74911"/>
                  </a:lnTo>
                  <a:lnTo>
                    <a:pt x="23842" y="80715"/>
                  </a:lnTo>
                  <a:lnTo>
                    <a:pt x="31104" y="86968"/>
                  </a:lnTo>
                  <a:lnTo>
                    <a:pt x="38282" y="93946"/>
                  </a:lnTo>
                  <a:lnTo>
                    <a:pt x="45408" y="101723"/>
                  </a:lnTo>
                  <a:lnTo>
                    <a:pt x="52498" y="110052"/>
                  </a:lnTo>
                  <a:lnTo>
                    <a:pt x="59565" y="118482"/>
                  </a:lnTo>
                  <a:lnTo>
                    <a:pt x="66616" y="126743"/>
                  </a:lnTo>
                  <a:lnTo>
                    <a:pt x="73656" y="134745"/>
                  </a:lnTo>
                  <a:lnTo>
                    <a:pt x="80690" y="142498"/>
                  </a:lnTo>
                  <a:lnTo>
                    <a:pt x="87686" y="149992"/>
                  </a:lnTo>
                  <a:lnTo>
                    <a:pt x="93493" y="155385"/>
                  </a:lnTo>
                  <a:lnTo>
                    <a:pt x="96295" y="156332"/>
                  </a:lnTo>
                  <a:lnTo>
                    <a:pt x="95999" y="153532"/>
                  </a:lnTo>
                  <a:lnTo>
                    <a:pt x="93404" y="148135"/>
                  </a:lnTo>
                  <a:lnTo>
                    <a:pt x="89436" y="141003"/>
                  </a:lnTo>
                  <a:lnTo>
                    <a:pt x="84943" y="132725"/>
                  </a:lnTo>
                  <a:lnTo>
                    <a:pt x="80407" y="123684"/>
                  </a:lnTo>
                  <a:lnTo>
                    <a:pt x="76021" y="113974"/>
                  </a:lnTo>
                  <a:lnTo>
                    <a:pt x="71832" y="103456"/>
                  </a:lnTo>
                  <a:lnTo>
                    <a:pt x="67831" y="92112"/>
                  </a:lnTo>
                  <a:lnTo>
                    <a:pt x="64309" y="80050"/>
                  </a:lnTo>
                  <a:lnTo>
                    <a:pt x="61846" y="67419"/>
                  </a:lnTo>
                  <a:lnTo>
                    <a:pt x="60680" y="54377"/>
                  </a:lnTo>
                  <a:lnTo>
                    <a:pt x="61050" y="41535"/>
                  </a:lnTo>
                  <a:lnTo>
                    <a:pt x="63350" y="29905"/>
                  </a:lnTo>
                  <a:lnTo>
                    <a:pt x="67605" y="19949"/>
                  </a:lnTo>
                  <a:lnTo>
                    <a:pt x="73547" y="11945"/>
                  </a:lnTo>
                  <a:lnTo>
                    <a:pt x="80815" y="6235"/>
                  </a:lnTo>
                  <a:lnTo>
                    <a:pt x="89074" y="2763"/>
                  </a:lnTo>
                  <a:lnTo>
                    <a:pt x="98209" y="1022"/>
                  </a:lnTo>
                  <a:lnTo>
                    <a:pt x="108318" y="286"/>
                  </a:lnTo>
                  <a:lnTo>
                    <a:pt x="119358" y="37"/>
                  </a:lnTo>
                  <a:lnTo>
                    <a:pt x="130576" y="0"/>
                  </a:lnTo>
                  <a:lnTo>
                    <a:pt x="141695" y="35"/>
                  </a:lnTo>
                  <a:lnTo>
                    <a:pt x="153690" y="136"/>
                  </a:lnTo>
                  <a:lnTo>
                    <a:pt x="168456" y="3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464290" y="3695502"/>
              <a:ext cx="52985" cy="126343"/>
            </a:xfrm>
            <a:custGeom>
              <a:avLst/>
              <a:gdLst/>
              <a:ahLst/>
              <a:cxnLst/>
              <a:rect l="0" t="0" r="0" b="0"/>
              <a:pathLst>
                <a:path w="52985" h="126343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27" y="17236"/>
                  </a:lnTo>
                  <a:lnTo>
                    <a:pt x="23135" y="23489"/>
                  </a:lnTo>
                  <a:lnTo>
                    <a:pt x="28816" y="30468"/>
                  </a:lnTo>
                  <a:lnTo>
                    <a:pt x="34091" y="38249"/>
                  </a:lnTo>
                  <a:lnTo>
                    <a:pt x="38941" y="46750"/>
                  </a:lnTo>
                  <a:lnTo>
                    <a:pt x="43428" y="55829"/>
                  </a:lnTo>
                  <a:lnTo>
                    <a:pt x="47615" y="65339"/>
                  </a:lnTo>
                  <a:lnTo>
                    <a:pt x="51088" y="74994"/>
                  </a:lnTo>
                  <a:lnTo>
                    <a:pt x="52984" y="84395"/>
                  </a:lnTo>
                  <a:lnTo>
                    <a:pt x="52955" y="93336"/>
                  </a:lnTo>
                  <a:lnTo>
                    <a:pt x="50867" y="101501"/>
                  </a:lnTo>
                  <a:lnTo>
                    <a:pt x="46027" y="109177"/>
                  </a:lnTo>
                  <a:lnTo>
                    <a:pt x="34651" y="11703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28844" y="3305350"/>
              <a:ext cx="135530" cy="442796"/>
            </a:xfrm>
            <a:custGeom>
              <a:avLst/>
              <a:gdLst/>
              <a:ahLst/>
              <a:cxnLst/>
              <a:rect l="0" t="0" r="0" b="0"/>
              <a:pathLst>
                <a:path w="135530" h="442796">
                  <a:moveTo>
                    <a:pt x="51301" y="442795"/>
                  </a:moveTo>
                  <a:lnTo>
                    <a:pt x="48434" y="431060"/>
                  </a:lnTo>
                  <a:lnTo>
                    <a:pt x="46292" y="419931"/>
                  </a:lnTo>
                  <a:lnTo>
                    <a:pt x="44685" y="408333"/>
                  </a:lnTo>
                  <a:lnTo>
                    <a:pt x="43331" y="396172"/>
                  </a:lnTo>
                  <a:lnTo>
                    <a:pt x="41835" y="383512"/>
                  </a:lnTo>
                  <a:lnTo>
                    <a:pt x="39983" y="370451"/>
                  </a:lnTo>
                  <a:lnTo>
                    <a:pt x="37744" y="356926"/>
                  </a:lnTo>
                  <a:lnTo>
                    <a:pt x="35163" y="342712"/>
                  </a:lnTo>
                  <a:lnTo>
                    <a:pt x="32318" y="327744"/>
                  </a:lnTo>
                  <a:lnTo>
                    <a:pt x="29442" y="312099"/>
                  </a:lnTo>
                  <a:lnTo>
                    <a:pt x="26898" y="295913"/>
                  </a:lnTo>
                  <a:lnTo>
                    <a:pt x="24853" y="279323"/>
                  </a:lnTo>
                  <a:lnTo>
                    <a:pt x="23142" y="262606"/>
                  </a:lnTo>
                  <a:lnTo>
                    <a:pt x="21380" y="246157"/>
                  </a:lnTo>
                  <a:lnTo>
                    <a:pt x="19340" y="230163"/>
                  </a:lnTo>
                  <a:lnTo>
                    <a:pt x="16968" y="214475"/>
                  </a:lnTo>
                  <a:lnTo>
                    <a:pt x="14296" y="198714"/>
                  </a:lnTo>
                  <a:lnTo>
                    <a:pt x="11389" y="182667"/>
                  </a:lnTo>
                  <a:lnTo>
                    <a:pt x="8471" y="166448"/>
                  </a:lnTo>
                  <a:lnTo>
                    <a:pt x="5898" y="150398"/>
                  </a:lnTo>
                  <a:lnTo>
                    <a:pt x="3839" y="134710"/>
                  </a:lnTo>
                  <a:lnTo>
                    <a:pt x="2289" y="119412"/>
                  </a:lnTo>
                  <a:lnTo>
                    <a:pt x="1166" y="104453"/>
                  </a:lnTo>
                  <a:lnTo>
                    <a:pt x="378" y="89766"/>
                  </a:lnTo>
                  <a:lnTo>
                    <a:pt x="0" y="75445"/>
                  </a:lnTo>
                  <a:lnTo>
                    <a:pt x="270" y="61741"/>
                  </a:lnTo>
                  <a:lnTo>
                    <a:pt x="1280" y="48751"/>
                  </a:lnTo>
                  <a:lnTo>
                    <a:pt x="3450" y="36739"/>
                  </a:lnTo>
                  <a:lnTo>
                    <a:pt x="7574" y="26197"/>
                  </a:lnTo>
                  <a:lnTo>
                    <a:pt x="13911" y="17265"/>
                  </a:lnTo>
                  <a:lnTo>
                    <a:pt x="22254" y="10098"/>
                  </a:lnTo>
                  <a:lnTo>
                    <a:pt x="32212" y="5024"/>
                  </a:lnTo>
                  <a:lnTo>
                    <a:pt x="43391" y="2014"/>
                  </a:lnTo>
                  <a:lnTo>
                    <a:pt x="55454" y="601"/>
                  </a:lnTo>
                  <a:lnTo>
                    <a:pt x="68140" y="92"/>
                  </a:lnTo>
                  <a:lnTo>
                    <a:pt x="81243" y="0"/>
                  </a:lnTo>
                  <a:lnTo>
                    <a:pt x="94017" y="70"/>
                  </a:lnTo>
                  <a:lnTo>
                    <a:pt x="106431" y="189"/>
                  </a:lnTo>
                  <a:lnTo>
                    <a:pt x="119571" y="359"/>
                  </a:lnTo>
                  <a:lnTo>
                    <a:pt x="135529" y="5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664331" y="3558632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36" y="1999"/>
                  </a:lnTo>
                  <a:lnTo>
                    <a:pt x="104462" y="3686"/>
                  </a:lnTo>
                  <a:lnTo>
                    <a:pt x="93471" y="5354"/>
                  </a:lnTo>
                  <a:lnTo>
                    <a:pt x="81832" y="6767"/>
                  </a:lnTo>
                  <a:lnTo>
                    <a:pt x="69619" y="7868"/>
                  </a:lnTo>
                  <a:lnTo>
                    <a:pt x="55495" y="8799"/>
                  </a:lnTo>
                  <a:lnTo>
                    <a:pt x="34862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873559" y="3548103"/>
              <a:ext cx="64514" cy="136803"/>
            </a:xfrm>
            <a:custGeom>
              <a:avLst/>
              <a:gdLst/>
              <a:ahLst/>
              <a:cxnLst/>
              <a:rect l="0" t="0" r="0" b="0"/>
              <a:pathLst>
                <a:path w="64514" h="136803">
                  <a:moveTo>
                    <a:pt x="11871" y="94757"/>
                  </a:moveTo>
                  <a:lnTo>
                    <a:pt x="11938" y="106425"/>
                  </a:lnTo>
                  <a:lnTo>
                    <a:pt x="12578" y="116913"/>
                  </a:lnTo>
                  <a:lnTo>
                    <a:pt x="13877" y="127144"/>
                  </a:lnTo>
                  <a:lnTo>
                    <a:pt x="15816" y="134802"/>
                  </a:lnTo>
                  <a:lnTo>
                    <a:pt x="17791" y="136802"/>
                  </a:lnTo>
                  <a:lnTo>
                    <a:pt x="18758" y="134154"/>
                  </a:lnTo>
                  <a:lnTo>
                    <a:pt x="18553" y="128497"/>
                  </a:lnTo>
                  <a:lnTo>
                    <a:pt x="17379" y="120995"/>
                  </a:lnTo>
                  <a:lnTo>
                    <a:pt x="15488" y="112366"/>
                  </a:lnTo>
                  <a:lnTo>
                    <a:pt x="13085" y="103045"/>
                  </a:lnTo>
                  <a:lnTo>
                    <a:pt x="10328" y="93292"/>
                  </a:lnTo>
                  <a:lnTo>
                    <a:pt x="7326" y="83266"/>
                  </a:lnTo>
                  <a:lnTo>
                    <a:pt x="4172" y="73070"/>
                  </a:lnTo>
                  <a:lnTo>
                    <a:pt x="1411" y="62929"/>
                  </a:lnTo>
                  <a:lnTo>
                    <a:pt x="0" y="53190"/>
                  </a:lnTo>
                  <a:lnTo>
                    <a:pt x="358" y="44013"/>
                  </a:lnTo>
                  <a:lnTo>
                    <a:pt x="2566" y="35545"/>
                  </a:lnTo>
                  <a:lnTo>
                    <a:pt x="6640" y="28002"/>
                  </a:lnTo>
                  <a:lnTo>
                    <a:pt x="12379" y="21415"/>
                  </a:lnTo>
                  <a:lnTo>
                    <a:pt x="19385" y="15805"/>
                  </a:lnTo>
                  <a:lnTo>
                    <a:pt x="28070" y="10725"/>
                  </a:lnTo>
                  <a:lnTo>
                    <a:pt x="41428" y="5731"/>
                  </a:lnTo>
                  <a:lnTo>
                    <a:pt x="645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966938" y="3590217"/>
              <a:ext cx="125983" cy="141810"/>
            </a:xfrm>
            <a:custGeom>
              <a:avLst/>
              <a:gdLst/>
              <a:ahLst/>
              <a:cxnLst/>
              <a:rect l="0" t="0" r="0" b="0"/>
              <a:pathLst>
                <a:path w="125983" h="141810">
                  <a:moveTo>
                    <a:pt x="108005" y="10529"/>
                  </a:moveTo>
                  <a:lnTo>
                    <a:pt x="99203" y="7796"/>
                  </a:lnTo>
                  <a:lnTo>
                    <a:pt x="90856" y="6934"/>
                  </a:lnTo>
                  <a:lnTo>
                    <a:pt x="82158" y="7924"/>
                  </a:lnTo>
                  <a:lnTo>
                    <a:pt x="73037" y="10463"/>
                  </a:lnTo>
                  <a:lnTo>
                    <a:pt x="63542" y="14248"/>
                  </a:lnTo>
                  <a:lnTo>
                    <a:pt x="53754" y="18988"/>
                  </a:lnTo>
                  <a:lnTo>
                    <a:pt x="43914" y="24594"/>
                  </a:lnTo>
                  <a:lnTo>
                    <a:pt x="34387" y="31172"/>
                  </a:lnTo>
                  <a:lnTo>
                    <a:pt x="25364" y="38707"/>
                  </a:lnTo>
                  <a:lnTo>
                    <a:pt x="17171" y="47222"/>
                  </a:lnTo>
                  <a:lnTo>
                    <a:pt x="10346" y="56848"/>
                  </a:lnTo>
                  <a:lnTo>
                    <a:pt x="5064" y="67539"/>
                  </a:lnTo>
                  <a:lnTo>
                    <a:pt x="1501" y="78804"/>
                  </a:lnTo>
                  <a:lnTo>
                    <a:pt x="0" y="89825"/>
                  </a:lnTo>
                  <a:lnTo>
                    <a:pt x="551" y="100155"/>
                  </a:lnTo>
                  <a:lnTo>
                    <a:pt x="3021" y="109546"/>
                  </a:lnTo>
                  <a:lnTo>
                    <a:pt x="7337" y="117782"/>
                  </a:lnTo>
                  <a:lnTo>
                    <a:pt x="13279" y="124870"/>
                  </a:lnTo>
                  <a:lnTo>
                    <a:pt x="20689" y="130817"/>
                  </a:lnTo>
                  <a:lnTo>
                    <a:pt x="29558" y="135528"/>
                  </a:lnTo>
                  <a:lnTo>
                    <a:pt x="39734" y="139064"/>
                  </a:lnTo>
                  <a:lnTo>
                    <a:pt x="50650" y="141289"/>
                  </a:lnTo>
                  <a:lnTo>
                    <a:pt x="61437" y="141809"/>
                  </a:lnTo>
                  <a:lnTo>
                    <a:pt x="71613" y="140566"/>
                  </a:lnTo>
                  <a:lnTo>
                    <a:pt x="81071" y="137782"/>
                  </a:lnTo>
                  <a:lnTo>
                    <a:pt x="89884" y="133779"/>
                  </a:lnTo>
                  <a:lnTo>
                    <a:pt x="98173" y="128858"/>
                  </a:lnTo>
                  <a:lnTo>
                    <a:pt x="105740" y="122945"/>
                  </a:lnTo>
                  <a:lnTo>
                    <a:pt x="112080" y="115621"/>
                  </a:lnTo>
                  <a:lnTo>
                    <a:pt x="117014" y="106763"/>
                  </a:lnTo>
                  <a:lnTo>
                    <a:pt x="120667" y="96375"/>
                  </a:lnTo>
                  <a:lnTo>
                    <a:pt x="123286" y="84419"/>
                  </a:lnTo>
                  <a:lnTo>
                    <a:pt x="125114" y="71059"/>
                  </a:lnTo>
                  <a:lnTo>
                    <a:pt x="125982" y="57122"/>
                  </a:lnTo>
                  <a:lnTo>
                    <a:pt x="125187" y="42541"/>
                  </a:lnTo>
                  <a:lnTo>
                    <a:pt x="120429" y="24922"/>
                  </a:lnTo>
                  <a:lnTo>
                    <a:pt x="10800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159171" y="3596828"/>
              <a:ext cx="191520" cy="119732"/>
            </a:xfrm>
            <a:custGeom>
              <a:avLst/>
              <a:gdLst/>
              <a:ahLst/>
              <a:cxnLst/>
              <a:rect l="0" t="0" r="0" b="0"/>
              <a:pathLst>
                <a:path w="191520" h="119732">
                  <a:moveTo>
                    <a:pt x="0" y="56560"/>
                  </a:moveTo>
                  <a:lnTo>
                    <a:pt x="67" y="71095"/>
                  </a:lnTo>
                  <a:lnTo>
                    <a:pt x="707" y="83726"/>
                  </a:lnTo>
                  <a:lnTo>
                    <a:pt x="1980" y="95554"/>
                  </a:lnTo>
                  <a:lnTo>
                    <a:pt x="2965" y="104201"/>
                  </a:lnTo>
                  <a:lnTo>
                    <a:pt x="2836" y="106367"/>
                  </a:lnTo>
                  <a:lnTo>
                    <a:pt x="2280" y="103045"/>
                  </a:lnTo>
                  <a:lnTo>
                    <a:pt x="1700" y="95808"/>
                  </a:lnTo>
                  <a:lnTo>
                    <a:pt x="1220" y="85656"/>
                  </a:lnTo>
                  <a:lnTo>
                    <a:pt x="859" y="73333"/>
                  </a:lnTo>
                  <a:lnTo>
                    <a:pt x="767" y="59756"/>
                  </a:lnTo>
                  <a:lnTo>
                    <a:pt x="1229" y="45995"/>
                  </a:lnTo>
                  <a:lnTo>
                    <a:pt x="2362" y="32669"/>
                  </a:lnTo>
                  <a:lnTo>
                    <a:pt x="4444" y="20613"/>
                  </a:lnTo>
                  <a:lnTo>
                    <a:pt x="7976" y="11027"/>
                  </a:lnTo>
                  <a:lnTo>
                    <a:pt x="13094" y="4335"/>
                  </a:lnTo>
                  <a:lnTo>
                    <a:pt x="19463" y="622"/>
                  </a:lnTo>
                  <a:lnTo>
                    <a:pt x="26493" y="0"/>
                  </a:lnTo>
                  <a:lnTo>
                    <a:pt x="33773" y="2208"/>
                  </a:lnTo>
                  <a:lnTo>
                    <a:pt x="41100" y="6736"/>
                  </a:lnTo>
                  <a:lnTo>
                    <a:pt x="48391" y="13037"/>
                  </a:lnTo>
                  <a:lnTo>
                    <a:pt x="55620" y="20635"/>
                  </a:lnTo>
                  <a:lnTo>
                    <a:pt x="62625" y="29155"/>
                  </a:lnTo>
                  <a:lnTo>
                    <a:pt x="69110" y="38316"/>
                  </a:lnTo>
                  <a:lnTo>
                    <a:pt x="74945" y="47845"/>
                  </a:lnTo>
                  <a:lnTo>
                    <a:pt x="79769" y="54978"/>
                  </a:lnTo>
                  <a:lnTo>
                    <a:pt x="83253" y="56503"/>
                  </a:lnTo>
                  <a:lnTo>
                    <a:pt x="85895" y="53617"/>
                  </a:lnTo>
                  <a:lnTo>
                    <a:pt x="88453" y="48070"/>
                  </a:lnTo>
                  <a:lnTo>
                    <a:pt x="91566" y="41240"/>
                  </a:lnTo>
                  <a:lnTo>
                    <a:pt x="95488" y="33932"/>
                  </a:lnTo>
                  <a:lnTo>
                    <a:pt x="100525" y="27008"/>
                  </a:lnTo>
                  <a:lnTo>
                    <a:pt x="107162" y="21542"/>
                  </a:lnTo>
                  <a:lnTo>
                    <a:pt x="115495" y="17971"/>
                  </a:lnTo>
                  <a:lnTo>
                    <a:pt x="125000" y="16363"/>
                  </a:lnTo>
                  <a:lnTo>
                    <a:pt x="134753" y="16710"/>
                  </a:lnTo>
                  <a:lnTo>
                    <a:pt x="144190" y="18796"/>
                  </a:lnTo>
                  <a:lnTo>
                    <a:pt x="152963" y="22446"/>
                  </a:lnTo>
                  <a:lnTo>
                    <a:pt x="160775" y="27627"/>
                  </a:lnTo>
                  <a:lnTo>
                    <a:pt x="167580" y="34181"/>
                  </a:lnTo>
                  <a:lnTo>
                    <a:pt x="173505" y="41849"/>
                  </a:lnTo>
                  <a:lnTo>
                    <a:pt x="178734" y="50366"/>
                  </a:lnTo>
                  <a:lnTo>
                    <a:pt x="183435" y="59496"/>
                  </a:lnTo>
                  <a:lnTo>
                    <a:pt x="187410" y="68989"/>
                  </a:lnTo>
                  <a:lnTo>
                    <a:pt x="190390" y="79712"/>
                  </a:lnTo>
                  <a:lnTo>
                    <a:pt x="191519" y="94839"/>
                  </a:lnTo>
                  <a:lnTo>
                    <a:pt x="189513" y="1197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43440" y="3727088"/>
              <a:ext cx="26763" cy="115814"/>
            </a:xfrm>
            <a:custGeom>
              <a:avLst/>
              <a:gdLst/>
              <a:ahLst/>
              <a:cxnLst/>
              <a:rect l="0" t="0" r="0" b="0"/>
              <a:pathLst>
                <a:path w="26763" h="115814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23" y="25851"/>
                  </a:lnTo>
                  <a:lnTo>
                    <a:pt x="19271" y="35145"/>
                  </a:lnTo>
                  <a:lnTo>
                    <a:pt x="22636" y="45288"/>
                  </a:lnTo>
                  <a:lnTo>
                    <a:pt x="25236" y="56320"/>
                  </a:lnTo>
                  <a:lnTo>
                    <a:pt x="26762" y="67714"/>
                  </a:lnTo>
                  <a:lnTo>
                    <a:pt x="26550" y="79706"/>
                  </a:lnTo>
                  <a:lnTo>
                    <a:pt x="22344" y="94466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6748767" y="3379647"/>
            <a:ext cx="2455927" cy="589597"/>
            <a:chOff x="6748767" y="3379647"/>
            <a:chExt cx="2455927" cy="589597"/>
          </a:xfrm>
        </p:grpSpPr>
        <p:sp>
          <p:nvSpPr>
            <p:cNvPr id="136" name="Freeform 135"/>
            <p:cNvSpPr/>
            <p:nvPr/>
          </p:nvSpPr>
          <p:spPr>
            <a:xfrm>
              <a:off x="6754683" y="3579689"/>
              <a:ext cx="4613" cy="168457"/>
            </a:xfrm>
            <a:custGeom>
              <a:avLst/>
              <a:gdLst/>
              <a:ahLst/>
              <a:cxnLst/>
              <a:rect l="0" t="0" r="0" b="0"/>
              <a:pathLst>
                <a:path w="4613" h="168457">
                  <a:moveTo>
                    <a:pt x="4612" y="0"/>
                  </a:moveTo>
                  <a:lnTo>
                    <a:pt x="1812" y="11735"/>
                  </a:lnTo>
                  <a:lnTo>
                    <a:pt x="310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5" y="60109"/>
                  </a:lnTo>
                  <a:lnTo>
                    <a:pt x="2141" y="74409"/>
                  </a:lnTo>
                  <a:lnTo>
                    <a:pt x="2827" y="89384"/>
                  </a:lnTo>
                  <a:lnTo>
                    <a:pt x="3428" y="106266"/>
                  </a:lnTo>
                  <a:lnTo>
                    <a:pt x="3993" y="129893"/>
                  </a:lnTo>
                  <a:lnTo>
                    <a:pt x="4612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748767" y="345334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831803" y="3572123"/>
              <a:ext cx="138063" cy="154966"/>
            </a:xfrm>
            <a:custGeom>
              <a:avLst/>
              <a:gdLst/>
              <a:ahLst/>
              <a:cxnLst/>
              <a:rect l="0" t="0" r="0" b="0"/>
              <a:pathLst>
                <a:path w="138063" h="154966">
                  <a:moveTo>
                    <a:pt x="11720" y="49680"/>
                  </a:moveTo>
                  <a:lnTo>
                    <a:pt x="6054" y="58548"/>
                  </a:lnTo>
                  <a:lnTo>
                    <a:pt x="2410" y="67535"/>
                  </a:lnTo>
                  <a:lnTo>
                    <a:pt x="500" y="77531"/>
                  </a:lnTo>
                  <a:lnTo>
                    <a:pt x="0" y="88511"/>
                  </a:lnTo>
                  <a:lnTo>
                    <a:pt x="618" y="100322"/>
                  </a:lnTo>
                  <a:lnTo>
                    <a:pt x="2066" y="112704"/>
                  </a:lnTo>
                  <a:lnTo>
                    <a:pt x="3325" y="122775"/>
                  </a:lnTo>
                  <a:lnTo>
                    <a:pt x="3494" y="126321"/>
                  </a:lnTo>
                  <a:lnTo>
                    <a:pt x="3154" y="123284"/>
                  </a:lnTo>
                  <a:lnTo>
                    <a:pt x="2879" y="115524"/>
                  </a:lnTo>
                  <a:lnTo>
                    <a:pt x="3123" y="104942"/>
                  </a:lnTo>
                  <a:lnTo>
                    <a:pt x="4056" y="92802"/>
                  </a:lnTo>
                  <a:lnTo>
                    <a:pt x="5643" y="79985"/>
                  </a:lnTo>
                  <a:lnTo>
                    <a:pt x="7770" y="67187"/>
                  </a:lnTo>
                  <a:lnTo>
                    <a:pt x="10311" y="54748"/>
                  </a:lnTo>
                  <a:lnTo>
                    <a:pt x="13318" y="42909"/>
                  </a:lnTo>
                  <a:lnTo>
                    <a:pt x="17014" y="31937"/>
                  </a:lnTo>
                  <a:lnTo>
                    <a:pt x="21467" y="21896"/>
                  </a:lnTo>
                  <a:lnTo>
                    <a:pt x="26763" y="13166"/>
                  </a:lnTo>
                  <a:lnTo>
                    <a:pt x="33074" y="6503"/>
                  </a:lnTo>
                  <a:lnTo>
                    <a:pt x="40393" y="2139"/>
                  </a:lnTo>
                  <a:lnTo>
                    <a:pt x="48409" y="4"/>
                  </a:lnTo>
                  <a:lnTo>
                    <a:pt x="56628" y="0"/>
                  </a:lnTo>
                  <a:lnTo>
                    <a:pt x="64746" y="1852"/>
                  </a:lnTo>
                  <a:lnTo>
                    <a:pt x="72653" y="5347"/>
                  </a:lnTo>
                  <a:lnTo>
                    <a:pt x="80340" y="10425"/>
                  </a:lnTo>
                  <a:lnTo>
                    <a:pt x="87840" y="16910"/>
                  </a:lnTo>
                  <a:lnTo>
                    <a:pt x="95029" y="24532"/>
                  </a:lnTo>
                  <a:lnTo>
                    <a:pt x="101638" y="33018"/>
                  </a:lnTo>
                  <a:lnTo>
                    <a:pt x="107567" y="42142"/>
                  </a:lnTo>
                  <a:lnTo>
                    <a:pt x="112872" y="52047"/>
                  </a:lnTo>
                  <a:lnTo>
                    <a:pt x="117669" y="63213"/>
                  </a:lnTo>
                  <a:lnTo>
                    <a:pt x="122078" y="75789"/>
                  </a:lnTo>
                  <a:lnTo>
                    <a:pt x="126054" y="89262"/>
                  </a:lnTo>
                  <a:lnTo>
                    <a:pt x="129775" y="104159"/>
                  </a:lnTo>
                  <a:lnTo>
                    <a:pt x="133573" y="124026"/>
                  </a:lnTo>
                  <a:lnTo>
                    <a:pt x="138062" y="1549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022507" y="3737616"/>
              <a:ext cx="34986" cy="136872"/>
            </a:xfrm>
            <a:custGeom>
              <a:avLst/>
              <a:gdLst/>
              <a:ahLst/>
              <a:cxnLst/>
              <a:rect l="0" t="0" r="0" b="0"/>
              <a:pathLst>
                <a:path w="34986" h="136872">
                  <a:moveTo>
                    <a:pt x="21058" y="0"/>
                  </a:moveTo>
                  <a:lnTo>
                    <a:pt x="23992" y="8802"/>
                  </a:lnTo>
                  <a:lnTo>
                    <a:pt x="26774" y="17148"/>
                  </a:lnTo>
                  <a:lnTo>
                    <a:pt x="29664" y="25847"/>
                  </a:lnTo>
                  <a:lnTo>
                    <a:pt x="32359" y="34968"/>
                  </a:lnTo>
                  <a:lnTo>
                    <a:pt x="34228" y="44463"/>
                  </a:lnTo>
                  <a:lnTo>
                    <a:pt x="34985" y="54255"/>
                  </a:lnTo>
                  <a:lnTo>
                    <a:pt x="34672" y="64269"/>
                  </a:lnTo>
                  <a:lnTo>
                    <a:pt x="33470" y="74443"/>
                  </a:lnTo>
                  <a:lnTo>
                    <a:pt x="31582" y="84720"/>
                  </a:lnTo>
                  <a:lnTo>
                    <a:pt x="28959" y="94804"/>
                  </a:lnTo>
                  <a:lnTo>
                    <a:pt x="24828" y="105251"/>
                  </a:lnTo>
                  <a:lnTo>
                    <a:pt x="16595" y="11809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327834" y="3642860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26"/>
                  </a:lnTo>
                  <a:lnTo>
                    <a:pt x="0" y="85236"/>
                  </a:lnTo>
                  <a:lnTo>
                    <a:pt x="0" y="98488"/>
                  </a:lnTo>
                  <a:lnTo>
                    <a:pt x="0" y="11436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306777" y="3516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412062" y="3622080"/>
              <a:ext cx="147400" cy="168180"/>
            </a:xfrm>
            <a:custGeom>
              <a:avLst/>
              <a:gdLst/>
              <a:ahLst/>
              <a:cxnLst/>
              <a:rect l="0" t="0" r="0" b="0"/>
              <a:pathLst>
                <a:path w="147400" h="168180">
                  <a:moveTo>
                    <a:pt x="0" y="52365"/>
                  </a:moveTo>
                  <a:lnTo>
                    <a:pt x="2934" y="64101"/>
                  </a:lnTo>
                  <a:lnTo>
                    <a:pt x="5717" y="75229"/>
                  </a:lnTo>
                  <a:lnTo>
                    <a:pt x="8612" y="86828"/>
                  </a:lnTo>
                  <a:lnTo>
                    <a:pt x="11479" y="98988"/>
                  </a:lnTo>
                  <a:lnTo>
                    <a:pt x="13996" y="111649"/>
                  </a:lnTo>
                  <a:lnTo>
                    <a:pt x="15976" y="124639"/>
                  </a:lnTo>
                  <a:lnTo>
                    <a:pt x="16414" y="135498"/>
                  </a:lnTo>
                  <a:lnTo>
                    <a:pt x="14690" y="140678"/>
                  </a:lnTo>
                  <a:lnTo>
                    <a:pt x="12086" y="140354"/>
                  </a:lnTo>
                  <a:lnTo>
                    <a:pt x="9332" y="136025"/>
                  </a:lnTo>
                  <a:lnTo>
                    <a:pt x="6884" y="128809"/>
                  </a:lnTo>
                  <a:lnTo>
                    <a:pt x="4928" y="119510"/>
                  </a:lnTo>
                  <a:lnTo>
                    <a:pt x="3627" y="108729"/>
                  </a:lnTo>
                  <a:lnTo>
                    <a:pt x="3208" y="96912"/>
                  </a:lnTo>
                  <a:lnTo>
                    <a:pt x="3708" y="84384"/>
                  </a:lnTo>
                  <a:lnTo>
                    <a:pt x="5010" y="71534"/>
                  </a:lnTo>
                  <a:lnTo>
                    <a:pt x="6949" y="58827"/>
                  </a:lnTo>
                  <a:lnTo>
                    <a:pt x="9370" y="46510"/>
                  </a:lnTo>
                  <a:lnTo>
                    <a:pt x="12468" y="34949"/>
                  </a:lnTo>
                  <a:lnTo>
                    <a:pt x="16758" y="24710"/>
                  </a:lnTo>
                  <a:lnTo>
                    <a:pt x="22423" y="15981"/>
                  </a:lnTo>
                  <a:lnTo>
                    <a:pt x="29347" y="8950"/>
                  </a:lnTo>
                  <a:lnTo>
                    <a:pt x="37291" y="3967"/>
                  </a:lnTo>
                  <a:lnTo>
                    <a:pt x="46000" y="1027"/>
                  </a:lnTo>
                  <a:lnTo>
                    <a:pt x="55103" y="0"/>
                  </a:lnTo>
                  <a:lnTo>
                    <a:pt x="64125" y="814"/>
                  </a:lnTo>
                  <a:lnTo>
                    <a:pt x="72813" y="3252"/>
                  </a:lnTo>
                  <a:lnTo>
                    <a:pt x="80949" y="7157"/>
                  </a:lnTo>
                  <a:lnTo>
                    <a:pt x="88267" y="12518"/>
                  </a:lnTo>
                  <a:lnTo>
                    <a:pt x="94713" y="19195"/>
                  </a:lnTo>
                  <a:lnTo>
                    <a:pt x="100551" y="26948"/>
                  </a:lnTo>
                  <a:lnTo>
                    <a:pt x="106247" y="35523"/>
                  </a:lnTo>
                  <a:lnTo>
                    <a:pt x="112077" y="44701"/>
                  </a:lnTo>
                  <a:lnTo>
                    <a:pt x="117807" y="54474"/>
                  </a:lnTo>
                  <a:lnTo>
                    <a:pt x="122823" y="65019"/>
                  </a:lnTo>
                  <a:lnTo>
                    <a:pt x="126831" y="76369"/>
                  </a:lnTo>
                  <a:lnTo>
                    <a:pt x="130013" y="88263"/>
                  </a:lnTo>
                  <a:lnTo>
                    <a:pt x="132838" y="100245"/>
                  </a:lnTo>
                  <a:lnTo>
                    <a:pt x="135624" y="112038"/>
                  </a:lnTo>
                  <a:lnTo>
                    <a:pt x="138353" y="123295"/>
                  </a:lnTo>
                  <a:lnTo>
                    <a:pt x="141029" y="134732"/>
                  </a:lnTo>
                  <a:lnTo>
                    <a:pt x="143891" y="148466"/>
                  </a:lnTo>
                  <a:lnTo>
                    <a:pt x="147399" y="1681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623685" y="3379647"/>
              <a:ext cx="20005" cy="389556"/>
            </a:xfrm>
            <a:custGeom>
              <a:avLst/>
              <a:gdLst/>
              <a:ahLst/>
              <a:cxnLst/>
              <a:rect l="0" t="0" r="0" b="0"/>
              <a:pathLst>
                <a:path w="20005" h="389556">
                  <a:moveTo>
                    <a:pt x="9476" y="0"/>
                  </a:moveTo>
                  <a:lnTo>
                    <a:pt x="6608" y="8869"/>
                  </a:lnTo>
                  <a:lnTo>
                    <a:pt x="4467" y="17856"/>
                  </a:lnTo>
                  <a:lnTo>
                    <a:pt x="2864" y="27855"/>
                  </a:lnTo>
                  <a:lnTo>
                    <a:pt x="1683" y="39009"/>
                  </a:lnTo>
                  <a:lnTo>
                    <a:pt x="834" y="51469"/>
                  </a:lnTo>
                  <a:lnTo>
                    <a:pt x="241" y="65185"/>
                  </a:lnTo>
                  <a:lnTo>
                    <a:pt x="0" y="80121"/>
                  </a:lnTo>
                  <a:lnTo>
                    <a:pt x="363" y="96347"/>
                  </a:lnTo>
                  <a:lnTo>
                    <a:pt x="1419" y="113782"/>
                  </a:lnTo>
                  <a:lnTo>
                    <a:pt x="2941" y="132387"/>
                  </a:lnTo>
                  <a:lnTo>
                    <a:pt x="4502" y="152238"/>
                  </a:lnTo>
                  <a:lnTo>
                    <a:pt x="5846" y="173252"/>
                  </a:lnTo>
                  <a:lnTo>
                    <a:pt x="6898" y="194905"/>
                  </a:lnTo>
                  <a:lnTo>
                    <a:pt x="7680" y="216360"/>
                  </a:lnTo>
                  <a:lnTo>
                    <a:pt x="8239" y="237158"/>
                  </a:lnTo>
                  <a:lnTo>
                    <a:pt x="8632" y="257208"/>
                  </a:lnTo>
                  <a:lnTo>
                    <a:pt x="8905" y="276592"/>
                  </a:lnTo>
                  <a:lnTo>
                    <a:pt x="9095" y="295434"/>
                  </a:lnTo>
                  <a:lnTo>
                    <a:pt x="9423" y="313497"/>
                  </a:lnTo>
                  <a:lnTo>
                    <a:pt x="10424" y="332154"/>
                  </a:lnTo>
                  <a:lnTo>
                    <a:pt x="13303" y="355284"/>
                  </a:lnTo>
                  <a:lnTo>
                    <a:pt x="20004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506819" y="349546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1016" y="67"/>
                  </a:lnTo>
                  <a:lnTo>
                    <a:pt x="230527" y="707"/>
                  </a:lnTo>
                  <a:lnTo>
                    <a:pt x="220220" y="1999"/>
                  </a:lnTo>
                  <a:lnTo>
                    <a:pt x="209746" y="3686"/>
                  </a:lnTo>
                  <a:lnTo>
                    <a:pt x="198754" y="5354"/>
                  </a:lnTo>
                  <a:lnTo>
                    <a:pt x="187107" y="6772"/>
                  </a:lnTo>
                  <a:lnTo>
                    <a:pt x="174680" y="8043"/>
                  </a:lnTo>
                  <a:lnTo>
                    <a:pt x="161277" y="9502"/>
                  </a:lnTo>
                  <a:lnTo>
                    <a:pt x="146892" y="11335"/>
                  </a:lnTo>
                  <a:lnTo>
                    <a:pt x="131826" y="13565"/>
                  </a:lnTo>
                  <a:lnTo>
                    <a:pt x="116567" y="16142"/>
                  </a:lnTo>
                  <a:lnTo>
                    <a:pt x="101418" y="18989"/>
                  </a:lnTo>
                  <a:lnTo>
                    <a:pt x="86484" y="22037"/>
                  </a:lnTo>
                  <a:lnTo>
                    <a:pt x="71771" y="25229"/>
                  </a:lnTo>
                  <a:lnTo>
                    <a:pt x="57261" y="28518"/>
                  </a:lnTo>
                  <a:lnTo>
                    <a:pt x="43521" y="31720"/>
                  </a:lnTo>
                  <a:lnTo>
                    <a:pt x="30343" y="34830"/>
                  </a:lnTo>
                  <a:lnTo>
                    <a:pt x="16571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712232" y="3600746"/>
              <a:ext cx="137425" cy="169043"/>
            </a:xfrm>
            <a:custGeom>
              <a:avLst/>
              <a:gdLst/>
              <a:ahLst/>
              <a:cxnLst/>
              <a:rect l="0" t="0" r="0" b="0"/>
              <a:pathLst>
                <a:path w="137425" h="169043">
                  <a:moveTo>
                    <a:pt x="89384" y="21057"/>
                  </a:moveTo>
                  <a:lnTo>
                    <a:pt x="80583" y="18324"/>
                  </a:lnTo>
                  <a:lnTo>
                    <a:pt x="72236" y="17463"/>
                  </a:lnTo>
                  <a:lnTo>
                    <a:pt x="63542" y="18457"/>
                  </a:lnTo>
                  <a:lnTo>
                    <a:pt x="54593" y="21169"/>
                  </a:lnTo>
                  <a:lnTo>
                    <a:pt x="45747" y="25602"/>
                  </a:lnTo>
                  <a:lnTo>
                    <a:pt x="37214" y="31595"/>
                  </a:lnTo>
                  <a:lnTo>
                    <a:pt x="29198" y="39026"/>
                  </a:lnTo>
                  <a:lnTo>
                    <a:pt x="21968" y="47901"/>
                  </a:lnTo>
                  <a:lnTo>
                    <a:pt x="15596" y="58088"/>
                  </a:lnTo>
                  <a:lnTo>
                    <a:pt x="10149" y="69348"/>
                  </a:lnTo>
                  <a:lnTo>
                    <a:pt x="5780" y="81430"/>
                  </a:lnTo>
                  <a:lnTo>
                    <a:pt x="2479" y="94102"/>
                  </a:lnTo>
                  <a:lnTo>
                    <a:pt x="413" y="106865"/>
                  </a:lnTo>
                  <a:lnTo>
                    <a:pt x="0" y="118973"/>
                  </a:lnTo>
                  <a:lnTo>
                    <a:pt x="1320" y="130072"/>
                  </a:lnTo>
                  <a:lnTo>
                    <a:pt x="4325" y="139998"/>
                  </a:lnTo>
                  <a:lnTo>
                    <a:pt x="9009" y="148601"/>
                  </a:lnTo>
                  <a:lnTo>
                    <a:pt x="15195" y="155935"/>
                  </a:lnTo>
                  <a:lnTo>
                    <a:pt x="22602" y="161878"/>
                  </a:lnTo>
                  <a:lnTo>
                    <a:pt x="30935" y="166055"/>
                  </a:lnTo>
                  <a:lnTo>
                    <a:pt x="39945" y="168420"/>
                  </a:lnTo>
                  <a:lnTo>
                    <a:pt x="49433" y="169042"/>
                  </a:lnTo>
                  <a:lnTo>
                    <a:pt x="59254" y="167949"/>
                  </a:lnTo>
                  <a:lnTo>
                    <a:pt x="69300" y="165326"/>
                  </a:lnTo>
                  <a:lnTo>
                    <a:pt x="79332" y="161465"/>
                  </a:lnTo>
                  <a:lnTo>
                    <a:pt x="88996" y="156665"/>
                  </a:lnTo>
                  <a:lnTo>
                    <a:pt x="98122" y="151177"/>
                  </a:lnTo>
                  <a:lnTo>
                    <a:pt x="106554" y="145037"/>
                  </a:lnTo>
                  <a:lnTo>
                    <a:pt x="114074" y="138084"/>
                  </a:lnTo>
                  <a:lnTo>
                    <a:pt x="120645" y="130291"/>
                  </a:lnTo>
                  <a:lnTo>
                    <a:pt x="126228" y="121599"/>
                  </a:lnTo>
                  <a:lnTo>
                    <a:pt x="130688" y="111854"/>
                  </a:lnTo>
                  <a:lnTo>
                    <a:pt x="134056" y="101077"/>
                  </a:lnTo>
                  <a:lnTo>
                    <a:pt x="136335" y="89585"/>
                  </a:lnTo>
                  <a:lnTo>
                    <a:pt x="137424" y="77879"/>
                  </a:lnTo>
                  <a:lnTo>
                    <a:pt x="137372" y="66272"/>
                  </a:lnTo>
                  <a:lnTo>
                    <a:pt x="136031" y="55038"/>
                  </a:lnTo>
                  <a:lnTo>
                    <a:pt x="133004" y="44495"/>
                  </a:lnTo>
                  <a:lnTo>
                    <a:pt x="128235" y="34749"/>
                  </a:lnTo>
                  <a:lnTo>
                    <a:pt x="122213" y="26022"/>
                  </a:lnTo>
                  <a:lnTo>
                    <a:pt x="115107" y="17902"/>
                  </a:lnTo>
                  <a:lnTo>
                    <a:pt x="105173" y="9672"/>
                  </a:lnTo>
                  <a:lnTo>
                    <a:pt x="8938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938487" y="3769202"/>
              <a:ext cx="37792" cy="168457"/>
            </a:xfrm>
            <a:custGeom>
              <a:avLst/>
              <a:gdLst/>
              <a:ahLst/>
              <a:cxnLst/>
              <a:rect l="0" t="0" r="0" b="0"/>
              <a:pathLst>
                <a:path w="37792" h="168457">
                  <a:moveTo>
                    <a:pt x="10528" y="0"/>
                  </a:moveTo>
                  <a:lnTo>
                    <a:pt x="13463" y="8868"/>
                  </a:lnTo>
                  <a:lnTo>
                    <a:pt x="16245" y="17855"/>
                  </a:lnTo>
                  <a:lnTo>
                    <a:pt x="19145" y="27851"/>
                  </a:lnTo>
                  <a:lnTo>
                    <a:pt x="22185" y="38831"/>
                  </a:lnTo>
                  <a:lnTo>
                    <a:pt x="25349" y="50642"/>
                  </a:lnTo>
                  <a:lnTo>
                    <a:pt x="28608" y="63101"/>
                  </a:lnTo>
                  <a:lnTo>
                    <a:pt x="31774" y="76038"/>
                  </a:lnTo>
                  <a:lnTo>
                    <a:pt x="34517" y="89319"/>
                  </a:lnTo>
                  <a:lnTo>
                    <a:pt x="36679" y="102827"/>
                  </a:lnTo>
                  <a:lnTo>
                    <a:pt x="37791" y="115998"/>
                  </a:lnTo>
                  <a:lnTo>
                    <a:pt x="37021" y="127855"/>
                  </a:lnTo>
                  <a:lnTo>
                    <a:pt x="34099" y="137969"/>
                  </a:lnTo>
                  <a:lnTo>
                    <a:pt x="29488" y="146274"/>
                  </a:lnTo>
                  <a:lnTo>
                    <a:pt x="23564" y="153610"/>
                  </a:lnTo>
                  <a:lnTo>
                    <a:pt x="14684" y="16061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122844" y="3663917"/>
              <a:ext cx="136562" cy="160952"/>
            </a:xfrm>
            <a:custGeom>
              <a:avLst/>
              <a:gdLst/>
              <a:ahLst/>
              <a:cxnLst/>
              <a:rect l="0" t="0" r="0" b="0"/>
              <a:pathLst>
                <a:path w="136562" h="160952">
                  <a:moveTo>
                    <a:pt x="89384" y="10528"/>
                  </a:moveTo>
                  <a:lnTo>
                    <a:pt x="80583" y="7729"/>
                  </a:lnTo>
                  <a:lnTo>
                    <a:pt x="72236" y="6227"/>
                  </a:lnTo>
                  <a:lnTo>
                    <a:pt x="63542" y="5929"/>
                  </a:lnTo>
                  <a:lnTo>
                    <a:pt x="54594" y="6955"/>
                  </a:lnTo>
                  <a:lnTo>
                    <a:pt x="45746" y="9718"/>
                  </a:lnTo>
                  <a:lnTo>
                    <a:pt x="37212" y="14299"/>
                  </a:lnTo>
                  <a:lnTo>
                    <a:pt x="29197" y="20632"/>
                  </a:lnTo>
                  <a:lnTo>
                    <a:pt x="21968" y="28696"/>
                  </a:lnTo>
                  <a:lnTo>
                    <a:pt x="15595" y="38304"/>
                  </a:lnTo>
                  <a:lnTo>
                    <a:pt x="10147" y="49159"/>
                  </a:lnTo>
                  <a:lnTo>
                    <a:pt x="5779" y="60961"/>
                  </a:lnTo>
                  <a:lnTo>
                    <a:pt x="2477" y="73442"/>
                  </a:lnTo>
                  <a:lnTo>
                    <a:pt x="412" y="86074"/>
                  </a:lnTo>
                  <a:lnTo>
                    <a:pt x="0" y="98095"/>
                  </a:lnTo>
                  <a:lnTo>
                    <a:pt x="1315" y="109140"/>
                  </a:lnTo>
                  <a:lnTo>
                    <a:pt x="4147" y="119198"/>
                  </a:lnTo>
                  <a:lnTo>
                    <a:pt x="8182" y="128424"/>
                  </a:lnTo>
                  <a:lnTo>
                    <a:pt x="13126" y="136992"/>
                  </a:lnTo>
                  <a:lnTo>
                    <a:pt x="19052" y="144749"/>
                  </a:lnTo>
                  <a:lnTo>
                    <a:pt x="26385" y="151215"/>
                  </a:lnTo>
                  <a:lnTo>
                    <a:pt x="35240" y="156226"/>
                  </a:lnTo>
                  <a:lnTo>
                    <a:pt x="45289" y="159591"/>
                  </a:lnTo>
                  <a:lnTo>
                    <a:pt x="55950" y="160951"/>
                  </a:lnTo>
                  <a:lnTo>
                    <a:pt x="66820" y="160307"/>
                  </a:lnTo>
                  <a:lnTo>
                    <a:pt x="77541" y="157943"/>
                  </a:lnTo>
                  <a:lnTo>
                    <a:pt x="87733" y="154230"/>
                  </a:lnTo>
                  <a:lnTo>
                    <a:pt x="97246" y="149506"/>
                  </a:lnTo>
                  <a:lnTo>
                    <a:pt x="105954" y="143727"/>
                  </a:lnTo>
                  <a:lnTo>
                    <a:pt x="113664" y="136494"/>
                  </a:lnTo>
                  <a:lnTo>
                    <a:pt x="120367" y="127701"/>
                  </a:lnTo>
                  <a:lnTo>
                    <a:pt x="126040" y="117526"/>
                  </a:lnTo>
                  <a:lnTo>
                    <a:pt x="130561" y="106247"/>
                  </a:lnTo>
                  <a:lnTo>
                    <a:pt x="133966" y="94144"/>
                  </a:lnTo>
                  <a:lnTo>
                    <a:pt x="136102" y="81610"/>
                  </a:lnTo>
                  <a:lnTo>
                    <a:pt x="136561" y="69131"/>
                  </a:lnTo>
                  <a:lnTo>
                    <a:pt x="135281" y="56973"/>
                  </a:lnTo>
                  <a:lnTo>
                    <a:pt x="132598" y="45455"/>
                  </a:lnTo>
                  <a:lnTo>
                    <a:pt x="128707" y="33807"/>
                  </a:lnTo>
                  <a:lnTo>
                    <a:pt x="122151" y="19892"/>
                  </a:lnTo>
                  <a:lnTo>
                    <a:pt x="11044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333991" y="3475066"/>
              <a:ext cx="109865" cy="336251"/>
            </a:xfrm>
            <a:custGeom>
              <a:avLst/>
              <a:gdLst/>
              <a:ahLst/>
              <a:cxnLst/>
              <a:rect l="0" t="0" r="0" b="0"/>
              <a:pathLst>
                <a:path w="109865" h="336251">
                  <a:moveTo>
                    <a:pt x="15107" y="336250"/>
                  </a:moveTo>
                  <a:lnTo>
                    <a:pt x="15107" y="321648"/>
                  </a:lnTo>
                  <a:lnTo>
                    <a:pt x="15107" y="308377"/>
                  </a:lnTo>
                  <a:lnTo>
                    <a:pt x="15103" y="295175"/>
                  </a:lnTo>
                  <a:lnTo>
                    <a:pt x="14930" y="281834"/>
                  </a:lnTo>
                  <a:lnTo>
                    <a:pt x="14282" y="268325"/>
                  </a:lnTo>
                  <a:lnTo>
                    <a:pt x="13033" y="254667"/>
                  </a:lnTo>
                  <a:lnTo>
                    <a:pt x="11381" y="240728"/>
                  </a:lnTo>
                  <a:lnTo>
                    <a:pt x="9732" y="226230"/>
                  </a:lnTo>
                  <a:lnTo>
                    <a:pt x="8329" y="211073"/>
                  </a:lnTo>
                  <a:lnTo>
                    <a:pt x="7236" y="195471"/>
                  </a:lnTo>
                  <a:lnTo>
                    <a:pt x="6428" y="179844"/>
                  </a:lnTo>
                  <a:lnTo>
                    <a:pt x="5845" y="164449"/>
                  </a:lnTo>
                  <a:lnTo>
                    <a:pt x="5267" y="149517"/>
                  </a:lnTo>
                  <a:lnTo>
                    <a:pt x="4340" y="135338"/>
                  </a:lnTo>
                  <a:lnTo>
                    <a:pt x="2905" y="121987"/>
                  </a:lnTo>
                  <a:lnTo>
                    <a:pt x="1295" y="109378"/>
                  </a:lnTo>
                  <a:lnTo>
                    <a:pt x="208" y="97362"/>
                  </a:lnTo>
                  <a:lnTo>
                    <a:pt x="0" y="85788"/>
                  </a:lnTo>
                  <a:lnTo>
                    <a:pt x="693" y="74368"/>
                  </a:lnTo>
                  <a:lnTo>
                    <a:pt x="2155" y="62701"/>
                  </a:lnTo>
                  <a:lnTo>
                    <a:pt x="4224" y="50599"/>
                  </a:lnTo>
                  <a:lnTo>
                    <a:pt x="7071" y="38538"/>
                  </a:lnTo>
                  <a:lnTo>
                    <a:pt x="11184" y="27507"/>
                  </a:lnTo>
                  <a:lnTo>
                    <a:pt x="16728" y="17990"/>
                  </a:lnTo>
                  <a:lnTo>
                    <a:pt x="23569" y="10297"/>
                  </a:lnTo>
                  <a:lnTo>
                    <a:pt x="31457" y="4804"/>
                  </a:lnTo>
                  <a:lnTo>
                    <a:pt x="40134" y="1486"/>
                  </a:lnTo>
                  <a:lnTo>
                    <a:pt x="49383" y="19"/>
                  </a:lnTo>
                  <a:lnTo>
                    <a:pt x="59037" y="0"/>
                  </a:lnTo>
                  <a:lnTo>
                    <a:pt x="68956" y="1051"/>
                  </a:lnTo>
                  <a:lnTo>
                    <a:pt x="78600" y="2908"/>
                  </a:lnTo>
                  <a:lnTo>
                    <a:pt x="87960" y="5696"/>
                  </a:lnTo>
                  <a:lnTo>
                    <a:pt x="97857" y="10770"/>
                  </a:lnTo>
                  <a:lnTo>
                    <a:pt x="109864" y="203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275399" y="364286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945" y="2866"/>
                  </a:lnTo>
                  <a:lnTo>
                    <a:pt x="97958" y="5009"/>
                  </a:lnTo>
                  <a:lnTo>
                    <a:pt x="87967" y="6616"/>
                  </a:lnTo>
                  <a:lnTo>
                    <a:pt x="77159" y="7969"/>
                  </a:lnTo>
                  <a:lnTo>
                    <a:pt x="65996" y="9467"/>
                  </a:lnTo>
                  <a:lnTo>
                    <a:pt x="54800" y="11313"/>
                  </a:lnTo>
                  <a:lnTo>
                    <a:pt x="43966" y="13389"/>
                  </a:lnTo>
                  <a:lnTo>
                    <a:pt x="32870" y="15545"/>
                  </a:lnTo>
                  <a:lnTo>
                    <a:pt x="1942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464911" y="3790259"/>
              <a:ext cx="27726" cy="157928"/>
            </a:xfrm>
            <a:custGeom>
              <a:avLst/>
              <a:gdLst/>
              <a:ahLst/>
              <a:cxnLst/>
              <a:rect l="0" t="0" r="0" b="0"/>
              <a:pathLst>
                <a:path w="27726" h="157928">
                  <a:moveTo>
                    <a:pt x="0" y="0"/>
                  </a:moveTo>
                  <a:lnTo>
                    <a:pt x="5802" y="5934"/>
                  </a:lnTo>
                  <a:lnTo>
                    <a:pt x="10725" y="12139"/>
                  </a:lnTo>
                  <a:lnTo>
                    <a:pt x="15224" y="19239"/>
                  </a:lnTo>
                  <a:lnTo>
                    <a:pt x="19271" y="27352"/>
                  </a:lnTo>
                  <a:lnTo>
                    <a:pt x="22637" y="36647"/>
                  </a:lnTo>
                  <a:lnTo>
                    <a:pt x="25240" y="47095"/>
                  </a:lnTo>
                  <a:lnTo>
                    <a:pt x="26994" y="58520"/>
                  </a:lnTo>
                  <a:lnTo>
                    <a:pt x="27725" y="70706"/>
                  </a:lnTo>
                  <a:lnTo>
                    <a:pt x="27433" y="83446"/>
                  </a:lnTo>
                  <a:lnTo>
                    <a:pt x="26103" y="96252"/>
                  </a:lnTo>
                  <a:lnTo>
                    <a:pt x="23614" y="108389"/>
                  </a:lnTo>
                  <a:lnTo>
                    <a:pt x="20023" y="119503"/>
                  </a:lnTo>
                  <a:lnTo>
                    <a:pt x="15816" y="129299"/>
                  </a:lnTo>
                  <a:lnTo>
                    <a:pt x="11397" y="138329"/>
                  </a:lnTo>
                  <a:lnTo>
                    <a:pt x="6385" y="14738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723053" y="3600746"/>
              <a:ext cx="143914" cy="176134"/>
            </a:xfrm>
            <a:custGeom>
              <a:avLst/>
              <a:gdLst/>
              <a:ahLst/>
              <a:cxnLst/>
              <a:rect l="0" t="0" r="0" b="0"/>
              <a:pathLst>
                <a:path w="143914" h="176134">
                  <a:moveTo>
                    <a:pt x="120885" y="42114"/>
                  </a:moveTo>
                  <a:lnTo>
                    <a:pt x="114884" y="36380"/>
                  </a:lnTo>
                  <a:lnTo>
                    <a:pt x="108038" y="32096"/>
                  </a:lnTo>
                  <a:lnTo>
                    <a:pt x="99651" y="28895"/>
                  </a:lnTo>
                  <a:lnTo>
                    <a:pt x="90023" y="26707"/>
                  </a:lnTo>
                  <a:lnTo>
                    <a:pt x="79708" y="25657"/>
                  </a:lnTo>
                  <a:lnTo>
                    <a:pt x="69106" y="25725"/>
                  </a:lnTo>
                  <a:lnTo>
                    <a:pt x="58581" y="27067"/>
                  </a:lnTo>
                  <a:lnTo>
                    <a:pt x="48529" y="30092"/>
                  </a:lnTo>
                  <a:lnTo>
                    <a:pt x="39114" y="34868"/>
                  </a:lnTo>
                  <a:lnTo>
                    <a:pt x="30474" y="41175"/>
                  </a:lnTo>
                  <a:lnTo>
                    <a:pt x="22809" y="48697"/>
                  </a:lnTo>
                  <a:lnTo>
                    <a:pt x="16136" y="57129"/>
                  </a:lnTo>
                  <a:lnTo>
                    <a:pt x="10485" y="66382"/>
                  </a:lnTo>
                  <a:lnTo>
                    <a:pt x="5979" y="76570"/>
                  </a:lnTo>
                  <a:lnTo>
                    <a:pt x="2584" y="87677"/>
                  </a:lnTo>
                  <a:lnTo>
                    <a:pt x="455" y="99405"/>
                  </a:lnTo>
                  <a:lnTo>
                    <a:pt x="0" y="111277"/>
                  </a:lnTo>
                  <a:lnTo>
                    <a:pt x="1288" y="122999"/>
                  </a:lnTo>
                  <a:lnTo>
                    <a:pt x="4101" y="134311"/>
                  </a:lnTo>
                  <a:lnTo>
                    <a:pt x="8123" y="144908"/>
                  </a:lnTo>
                  <a:lnTo>
                    <a:pt x="13054" y="154686"/>
                  </a:lnTo>
                  <a:lnTo>
                    <a:pt x="18801" y="163235"/>
                  </a:lnTo>
                  <a:lnTo>
                    <a:pt x="25484" y="169774"/>
                  </a:lnTo>
                  <a:lnTo>
                    <a:pt x="33087" y="174055"/>
                  </a:lnTo>
                  <a:lnTo>
                    <a:pt x="41481" y="176133"/>
                  </a:lnTo>
                  <a:lnTo>
                    <a:pt x="50492" y="176099"/>
                  </a:lnTo>
                  <a:lnTo>
                    <a:pt x="59963" y="174225"/>
                  </a:lnTo>
                  <a:lnTo>
                    <a:pt x="69763" y="170886"/>
                  </a:lnTo>
                  <a:lnTo>
                    <a:pt x="79796" y="166444"/>
                  </a:lnTo>
                  <a:lnTo>
                    <a:pt x="89979" y="161201"/>
                  </a:lnTo>
                  <a:lnTo>
                    <a:pt x="99935" y="155227"/>
                  </a:lnTo>
                  <a:lnTo>
                    <a:pt x="109014" y="148386"/>
                  </a:lnTo>
                  <a:lnTo>
                    <a:pt x="116934" y="140672"/>
                  </a:lnTo>
                  <a:lnTo>
                    <a:pt x="123743" y="132204"/>
                  </a:lnTo>
                  <a:lnTo>
                    <a:pt x="129632" y="123141"/>
                  </a:lnTo>
                  <a:lnTo>
                    <a:pt x="134809" y="113635"/>
                  </a:lnTo>
                  <a:lnTo>
                    <a:pt x="139134" y="103810"/>
                  </a:lnTo>
                  <a:lnTo>
                    <a:pt x="142143" y="93763"/>
                  </a:lnTo>
                  <a:lnTo>
                    <a:pt x="143687" y="83560"/>
                  </a:lnTo>
                  <a:lnTo>
                    <a:pt x="143913" y="73251"/>
                  </a:lnTo>
                  <a:lnTo>
                    <a:pt x="143077" y="62871"/>
                  </a:lnTo>
                  <a:lnTo>
                    <a:pt x="141431" y="52451"/>
                  </a:lnTo>
                  <a:lnTo>
                    <a:pt x="138869" y="42335"/>
                  </a:lnTo>
                  <a:lnTo>
                    <a:pt x="134948" y="33147"/>
                  </a:lnTo>
                  <a:lnTo>
                    <a:pt x="129541" y="25160"/>
                  </a:lnTo>
                  <a:lnTo>
                    <a:pt x="123074" y="18456"/>
                  </a:lnTo>
                  <a:lnTo>
                    <a:pt x="115612" y="12450"/>
                  </a:lnTo>
                  <a:lnTo>
                    <a:pt x="105380" y="6618"/>
                  </a:lnTo>
                  <a:lnTo>
                    <a:pt x="892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917637" y="3639019"/>
              <a:ext cx="136871" cy="172298"/>
            </a:xfrm>
            <a:custGeom>
              <a:avLst/>
              <a:gdLst/>
              <a:ahLst/>
              <a:cxnLst/>
              <a:rect l="0" t="0" r="0" b="0"/>
              <a:pathLst>
                <a:path w="136871" h="172298">
                  <a:moveTo>
                    <a:pt x="0" y="45955"/>
                  </a:moveTo>
                  <a:lnTo>
                    <a:pt x="67" y="57623"/>
                  </a:lnTo>
                  <a:lnTo>
                    <a:pt x="707" y="68112"/>
                  </a:lnTo>
                  <a:lnTo>
                    <a:pt x="2004" y="78418"/>
                  </a:lnTo>
                  <a:lnTo>
                    <a:pt x="3864" y="88892"/>
                  </a:lnTo>
                  <a:lnTo>
                    <a:pt x="6180" y="99884"/>
                  </a:lnTo>
                  <a:lnTo>
                    <a:pt x="8846" y="111523"/>
                  </a:lnTo>
                  <a:lnTo>
                    <a:pt x="11769" y="123604"/>
                  </a:lnTo>
                  <a:lnTo>
                    <a:pt x="14877" y="135709"/>
                  </a:lnTo>
                  <a:lnTo>
                    <a:pt x="18092" y="147516"/>
                  </a:lnTo>
                  <a:lnTo>
                    <a:pt x="20667" y="156292"/>
                  </a:lnTo>
                  <a:lnTo>
                    <a:pt x="21840" y="158623"/>
                  </a:lnTo>
                  <a:lnTo>
                    <a:pt x="22140" y="155428"/>
                  </a:lnTo>
                  <a:lnTo>
                    <a:pt x="22065" y="148439"/>
                  </a:lnTo>
                  <a:lnTo>
                    <a:pt x="21873" y="138980"/>
                  </a:lnTo>
                  <a:lnTo>
                    <a:pt x="21670" y="127928"/>
                  </a:lnTo>
                  <a:lnTo>
                    <a:pt x="21501" y="115845"/>
                  </a:lnTo>
                  <a:lnTo>
                    <a:pt x="21371" y="103094"/>
                  </a:lnTo>
                  <a:lnTo>
                    <a:pt x="21284" y="89910"/>
                  </a:lnTo>
                  <a:lnTo>
                    <a:pt x="21560" y="76606"/>
                  </a:lnTo>
                  <a:lnTo>
                    <a:pt x="22810" y="63589"/>
                  </a:lnTo>
                  <a:lnTo>
                    <a:pt x="25283" y="51056"/>
                  </a:lnTo>
                  <a:lnTo>
                    <a:pt x="28912" y="39181"/>
                  </a:lnTo>
                  <a:lnTo>
                    <a:pt x="33490" y="28197"/>
                  </a:lnTo>
                  <a:lnTo>
                    <a:pt x="38791" y="18159"/>
                  </a:lnTo>
                  <a:lnTo>
                    <a:pt x="44621" y="9605"/>
                  </a:lnTo>
                  <a:lnTo>
                    <a:pt x="50826" y="3593"/>
                  </a:lnTo>
                  <a:lnTo>
                    <a:pt x="57291" y="480"/>
                  </a:lnTo>
                  <a:lnTo>
                    <a:pt x="63935" y="0"/>
                  </a:lnTo>
                  <a:lnTo>
                    <a:pt x="70702" y="1646"/>
                  </a:lnTo>
                  <a:lnTo>
                    <a:pt x="77552" y="4907"/>
                  </a:lnTo>
                  <a:lnTo>
                    <a:pt x="84457" y="9669"/>
                  </a:lnTo>
                  <a:lnTo>
                    <a:pt x="91400" y="16204"/>
                  </a:lnTo>
                  <a:lnTo>
                    <a:pt x="98364" y="24520"/>
                  </a:lnTo>
                  <a:lnTo>
                    <a:pt x="105176" y="34373"/>
                  </a:lnTo>
                  <a:lnTo>
                    <a:pt x="111524" y="45434"/>
                  </a:lnTo>
                  <a:lnTo>
                    <a:pt x="117270" y="57396"/>
                  </a:lnTo>
                  <a:lnTo>
                    <a:pt x="122280" y="70004"/>
                  </a:lnTo>
                  <a:lnTo>
                    <a:pt x="126348" y="83066"/>
                  </a:lnTo>
                  <a:lnTo>
                    <a:pt x="129453" y="96434"/>
                  </a:lnTo>
                  <a:lnTo>
                    <a:pt x="131730" y="109785"/>
                  </a:lnTo>
                  <a:lnTo>
                    <a:pt x="133595" y="124138"/>
                  </a:lnTo>
                  <a:lnTo>
                    <a:pt x="135215" y="142988"/>
                  </a:lnTo>
                  <a:lnTo>
                    <a:pt x="136870" y="1722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159792" y="3800787"/>
              <a:ext cx="44902" cy="168457"/>
            </a:xfrm>
            <a:custGeom>
              <a:avLst/>
              <a:gdLst/>
              <a:ahLst/>
              <a:cxnLst/>
              <a:rect l="0" t="0" r="0" b="0"/>
              <a:pathLst>
                <a:path w="44902" h="168457">
                  <a:moveTo>
                    <a:pt x="0" y="0"/>
                  </a:moveTo>
                  <a:lnTo>
                    <a:pt x="5801" y="5935"/>
                  </a:lnTo>
                  <a:lnTo>
                    <a:pt x="10725" y="12139"/>
                  </a:lnTo>
                  <a:lnTo>
                    <a:pt x="15227" y="19235"/>
                  </a:lnTo>
                  <a:lnTo>
                    <a:pt x="19449" y="27175"/>
                  </a:lnTo>
                  <a:lnTo>
                    <a:pt x="23462" y="35822"/>
                  </a:lnTo>
                  <a:lnTo>
                    <a:pt x="27323" y="45017"/>
                  </a:lnTo>
                  <a:lnTo>
                    <a:pt x="31076" y="54616"/>
                  </a:lnTo>
                  <a:lnTo>
                    <a:pt x="34752" y="64506"/>
                  </a:lnTo>
                  <a:lnTo>
                    <a:pt x="38365" y="74603"/>
                  </a:lnTo>
                  <a:lnTo>
                    <a:pt x="41604" y="85009"/>
                  </a:lnTo>
                  <a:lnTo>
                    <a:pt x="43868" y="95987"/>
                  </a:lnTo>
                  <a:lnTo>
                    <a:pt x="44901" y="107622"/>
                  </a:lnTo>
                  <a:lnTo>
                    <a:pt x="44547" y="119441"/>
                  </a:lnTo>
                  <a:lnTo>
                    <a:pt x="42333" y="131774"/>
                  </a:lnTo>
                  <a:lnTo>
                    <a:pt x="35828" y="146823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726673" y="4127171"/>
            <a:ext cx="1813926" cy="715939"/>
            <a:chOff x="1726673" y="4127171"/>
            <a:chExt cx="1813926" cy="715939"/>
          </a:xfrm>
        </p:grpSpPr>
        <p:sp>
          <p:nvSpPr>
            <p:cNvPr id="155" name="Freeform 154"/>
            <p:cNvSpPr/>
            <p:nvPr/>
          </p:nvSpPr>
          <p:spPr>
            <a:xfrm>
              <a:off x="1866257" y="4200870"/>
              <a:ext cx="39402" cy="484312"/>
            </a:xfrm>
            <a:custGeom>
              <a:avLst/>
              <a:gdLst/>
              <a:ahLst/>
              <a:cxnLst/>
              <a:rect l="0" t="0" r="0" b="0"/>
              <a:pathLst>
                <a:path w="39402" h="484312">
                  <a:moveTo>
                    <a:pt x="7815" y="0"/>
                  </a:moveTo>
                  <a:lnTo>
                    <a:pt x="4949" y="11869"/>
                  </a:lnTo>
                  <a:lnTo>
                    <a:pt x="2806" y="24279"/>
                  </a:lnTo>
                  <a:lnTo>
                    <a:pt x="1208" y="38470"/>
                  </a:lnTo>
                  <a:lnTo>
                    <a:pt x="200" y="54351"/>
                  </a:lnTo>
                  <a:lnTo>
                    <a:pt x="0" y="71644"/>
                  </a:lnTo>
                  <a:lnTo>
                    <a:pt x="656" y="90024"/>
                  </a:lnTo>
                  <a:lnTo>
                    <a:pt x="2067" y="108877"/>
                  </a:lnTo>
                  <a:lnTo>
                    <a:pt x="4079" y="127360"/>
                  </a:lnTo>
                  <a:lnTo>
                    <a:pt x="6537" y="145054"/>
                  </a:lnTo>
                  <a:lnTo>
                    <a:pt x="9152" y="162387"/>
                  </a:lnTo>
                  <a:lnTo>
                    <a:pt x="11520" y="180399"/>
                  </a:lnTo>
                  <a:lnTo>
                    <a:pt x="13446" y="199635"/>
                  </a:lnTo>
                  <a:lnTo>
                    <a:pt x="15077" y="220152"/>
                  </a:lnTo>
                  <a:lnTo>
                    <a:pt x="16786" y="241770"/>
                  </a:lnTo>
                  <a:lnTo>
                    <a:pt x="18786" y="264241"/>
                  </a:lnTo>
                  <a:lnTo>
                    <a:pt x="20962" y="287180"/>
                  </a:lnTo>
                  <a:lnTo>
                    <a:pt x="22969" y="310098"/>
                  </a:lnTo>
                  <a:lnTo>
                    <a:pt x="24621" y="332721"/>
                  </a:lnTo>
                  <a:lnTo>
                    <a:pt x="26053" y="354655"/>
                  </a:lnTo>
                  <a:lnTo>
                    <a:pt x="27621" y="375317"/>
                  </a:lnTo>
                  <a:lnTo>
                    <a:pt x="29523" y="394502"/>
                  </a:lnTo>
                  <a:lnTo>
                    <a:pt x="31640" y="412128"/>
                  </a:lnTo>
                  <a:lnTo>
                    <a:pt x="33830" y="429987"/>
                  </a:lnTo>
                  <a:lnTo>
                    <a:pt x="36289" y="451884"/>
                  </a:lnTo>
                  <a:lnTo>
                    <a:pt x="39401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726673" y="4327212"/>
              <a:ext cx="284271" cy="136871"/>
            </a:xfrm>
            <a:custGeom>
              <a:avLst/>
              <a:gdLst/>
              <a:ahLst/>
              <a:cxnLst/>
              <a:rect l="0" t="0" r="0" b="0"/>
              <a:pathLst>
                <a:path w="284271" h="136871">
                  <a:moveTo>
                    <a:pt x="284270" y="0"/>
                  </a:moveTo>
                  <a:lnTo>
                    <a:pt x="275468" y="5801"/>
                  </a:lnTo>
                  <a:lnTo>
                    <a:pt x="267122" y="10725"/>
                  </a:lnTo>
                  <a:lnTo>
                    <a:pt x="258418" y="15232"/>
                  </a:lnTo>
                  <a:lnTo>
                    <a:pt x="249125" y="19626"/>
                  </a:lnTo>
                  <a:lnTo>
                    <a:pt x="238981" y="24287"/>
                  </a:lnTo>
                  <a:lnTo>
                    <a:pt x="227936" y="29402"/>
                  </a:lnTo>
                  <a:lnTo>
                    <a:pt x="216096" y="34981"/>
                  </a:lnTo>
                  <a:lnTo>
                    <a:pt x="203626" y="40953"/>
                  </a:lnTo>
                  <a:lnTo>
                    <a:pt x="190688" y="47231"/>
                  </a:lnTo>
                  <a:lnTo>
                    <a:pt x="177578" y="53735"/>
                  </a:lnTo>
                  <a:lnTo>
                    <a:pt x="164704" y="60400"/>
                  </a:lnTo>
                  <a:lnTo>
                    <a:pt x="152270" y="67177"/>
                  </a:lnTo>
                  <a:lnTo>
                    <a:pt x="140294" y="74034"/>
                  </a:lnTo>
                  <a:lnTo>
                    <a:pt x="128711" y="80942"/>
                  </a:lnTo>
                  <a:lnTo>
                    <a:pt x="117436" y="87883"/>
                  </a:lnTo>
                  <a:lnTo>
                    <a:pt x="106388" y="94680"/>
                  </a:lnTo>
                  <a:lnTo>
                    <a:pt x="95502" y="101017"/>
                  </a:lnTo>
                  <a:lnTo>
                    <a:pt x="84730" y="106760"/>
                  </a:lnTo>
                  <a:lnTo>
                    <a:pt x="74037" y="111939"/>
                  </a:lnTo>
                  <a:lnTo>
                    <a:pt x="63397" y="116652"/>
                  </a:lnTo>
                  <a:lnTo>
                    <a:pt x="52803" y="121003"/>
                  </a:lnTo>
                  <a:lnTo>
                    <a:pt x="42505" y="124940"/>
                  </a:lnTo>
                  <a:lnTo>
                    <a:pt x="31889" y="128631"/>
                  </a:lnTo>
                  <a:lnTo>
                    <a:pt x="18906" y="13240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032000" y="4253513"/>
              <a:ext cx="157928" cy="357970"/>
            </a:xfrm>
            <a:custGeom>
              <a:avLst/>
              <a:gdLst/>
              <a:ahLst/>
              <a:cxnLst/>
              <a:rect l="0" t="0" r="0" b="0"/>
              <a:pathLst>
                <a:path w="157928" h="3579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7"/>
                  </a:lnTo>
                  <a:lnTo>
                    <a:pt x="177" y="58279"/>
                  </a:lnTo>
                  <a:lnTo>
                    <a:pt x="825" y="74104"/>
                  </a:lnTo>
                  <a:lnTo>
                    <a:pt x="2078" y="90429"/>
                  </a:lnTo>
                  <a:lnTo>
                    <a:pt x="3904" y="107291"/>
                  </a:lnTo>
                  <a:lnTo>
                    <a:pt x="6200" y="124896"/>
                  </a:lnTo>
                  <a:lnTo>
                    <a:pt x="8852" y="143289"/>
                  </a:lnTo>
                  <a:lnTo>
                    <a:pt x="11597" y="162215"/>
                  </a:lnTo>
                  <a:lnTo>
                    <a:pt x="14054" y="181226"/>
                  </a:lnTo>
                  <a:lnTo>
                    <a:pt x="16039" y="200043"/>
                  </a:lnTo>
                  <a:lnTo>
                    <a:pt x="17710" y="218254"/>
                  </a:lnTo>
                  <a:lnTo>
                    <a:pt x="19446" y="235257"/>
                  </a:lnTo>
                  <a:lnTo>
                    <a:pt x="21464" y="250843"/>
                  </a:lnTo>
                  <a:lnTo>
                    <a:pt x="23651" y="265292"/>
                  </a:lnTo>
                  <a:lnTo>
                    <a:pt x="25666" y="279158"/>
                  </a:lnTo>
                  <a:lnTo>
                    <a:pt x="27324" y="292822"/>
                  </a:lnTo>
                  <a:lnTo>
                    <a:pt x="28759" y="306309"/>
                  </a:lnTo>
                  <a:lnTo>
                    <a:pt x="30329" y="319378"/>
                  </a:lnTo>
                  <a:lnTo>
                    <a:pt x="32197" y="331869"/>
                  </a:lnTo>
                  <a:lnTo>
                    <a:pt x="32995" y="342165"/>
                  </a:lnTo>
                  <a:lnTo>
                    <a:pt x="31540" y="347452"/>
                  </a:lnTo>
                  <a:lnTo>
                    <a:pt x="29289" y="347196"/>
                  </a:lnTo>
                  <a:lnTo>
                    <a:pt x="27158" y="342546"/>
                  </a:lnTo>
                  <a:lnTo>
                    <a:pt x="25597" y="334639"/>
                  </a:lnTo>
                  <a:lnTo>
                    <a:pt x="24938" y="324162"/>
                  </a:lnTo>
                  <a:lnTo>
                    <a:pt x="25249" y="311686"/>
                  </a:lnTo>
                  <a:lnTo>
                    <a:pt x="26580" y="298039"/>
                  </a:lnTo>
                  <a:lnTo>
                    <a:pt x="29061" y="284247"/>
                  </a:lnTo>
                  <a:lnTo>
                    <a:pt x="32662" y="270904"/>
                  </a:lnTo>
                  <a:lnTo>
                    <a:pt x="37536" y="258671"/>
                  </a:lnTo>
                  <a:lnTo>
                    <a:pt x="44087" y="248435"/>
                  </a:lnTo>
                  <a:lnTo>
                    <a:pt x="52376" y="240495"/>
                  </a:lnTo>
                  <a:lnTo>
                    <a:pt x="61857" y="235129"/>
                  </a:lnTo>
                  <a:lnTo>
                    <a:pt x="71597" y="232860"/>
                  </a:lnTo>
                  <a:lnTo>
                    <a:pt x="81033" y="233661"/>
                  </a:lnTo>
                  <a:lnTo>
                    <a:pt x="89975" y="236924"/>
                  </a:lnTo>
                  <a:lnTo>
                    <a:pt x="98433" y="241769"/>
                  </a:lnTo>
                  <a:lnTo>
                    <a:pt x="106485" y="247541"/>
                  </a:lnTo>
                  <a:lnTo>
                    <a:pt x="114062" y="254003"/>
                  </a:lnTo>
                  <a:lnTo>
                    <a:pt x="120939" y="261237"/>
                  </a:lnTo>
                  <a:lnTo>
                    <a:pt x="127051" y="269247"/>
                  </a:lnTo>
                  <a:lnTo>
                    <a:pt x="132481" y="277930"/>
                  </a:lnTo>
                  <a:lnTo>
                    <a:pt x="137363" y="287144"/>
                  </a:lnTo>
                  <a:lnTo>
                    <a:pt x="141828" y="296750"/>
                  </a:lnTo>
                  <a:lnTo>
                    <a:pt x="145842" y="306567"/>
                  </a:lnTo>
                  <a:lnTo>
                    <a:pt x="149593" y="317543"/>
                  </a:lnTo>
                  <a:lnTo>
                    <a:pt x="153415" y="332877"/>
                  </a:lnTo>
                  <a:lnTo>
                    <a:pt x="157927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221513" y="4411440"/>
              <a:ext cx="105286" cy="157480"/>
            </a:xfrm>
            <a:custGeom>
              <a:avLst/>
              <a:gdLst/>
              <a:ahLst/>
              <a:cxnLst/>
              <a:rect l="0" t="0" r="0" b="0"/>
              <a:pathLst>
                <a:path w="105286" h="157480">
                  <a:moveTo>
                    <a:pt x="0" y="63171"/>
                  </a:moveTo>
                  <a:lnTo>
                    <a:pt x="5800" y="71973"/>
                  </a:lnTo>
                  <a:lnTo>
                    <a:pt x="10724" y="80319"/>
                  </a:lnTo>
                  <a:lnTo>
                    <a:pt x="15227" y="89018"/>
                  </a:lnTo>
                  <a:lnTo>
                    <a:pt x="19448" y="98138"/>
                  </a:lnTo>
                  <a:lnTo>
                    <a:pt x="23461" y="107633"/>
                  </a:lnTo>
                  <a:lnTo>
                    <a:pt x="27323" y="117425"/>
                  </a:lnTo>
                  <a:lnTo>
                    <a:pt x="31075" y="127439"/>
                  </a:lnTo>
                  <a:lnTo>
                    <a:pt x="34751" y="137614"/>
                  </a:lnTo>
                  <a:lnTo>
                    <a:pt x="38357" y="147829"/>
                  </a:lnTo>
                  <a:lnTo>
                    <a:pt x="41337" y="155556"/>
                  </a:lnTo>
                  <a:lnTo>
                    <a:pt x="42794" y="157479"/>
                  </a:lnTo>
                  <a:lnTo>
                    <a:pt x="42682" y="154257"/>
                  </a:lnTo>
                  <a:lnTo>
                    <a:pt x="41403" y="147399"/>
                  </a:lnTo>
                  <a:lnTo>
                    <a:pt x="39346" y="138274"/>
                  </a:lnTo>
                  <a:lnTo>
                    <a:pt x="36783" y="128016"/>
                  </a:lnTo>
                  <a:lnTo>
                    <a:pt x="33892" y="117303"/>
                  </a:lnTo>
                  <a:lnTo>
                    <a:pt x="30789" y="106465"/>
                  </a:lnTo>
                  <a:lnTo>
                    <a:pt x="27548" y="95635"/>
                  </a:lnTo>
                  <a:lnTo>
                    <a:pt x="24225" y="84859"/>
                  </a:lnTo>
                  <a:lnTo>
                    <a:pt x="21178" y="74143"/>
                  </a:lnTo>
                  <a:lnTo>
                    <a:pt x="19044" y="63478"/>
                  </a:lnTo>
                  <a:lnTo>
                    <a:pt x="18101" y="52861"/>
                  </a:lnTo>
                  <a:lnTo>
                    <a:pt x="18623" y="42611"/>
                  </a:lnTo>
                  <a:lnTo>
                    <a:pt x="21026" y="33334"/>
                  </a:lnTo>
                  <a:lnTo>
                    <a:pt x="25355" y="25285"/>
                  </a:lnTo>
                  <a:lnTo>
                    <a:pt x="31516" y="18558"/>
                  </a:lnTo>
                  <a:lnTo>
                    <a:pt x="39464" y="13257"/>
                  </a:lnTo>
                  <a:lnTo>
                    <a:pt x="48979" y="9283"/>
                  </a:lnTo>
                  <a:lnTo>
                    <a:pt x="59334" y="6405"/>
                  </a:lnTo>
                  <a:lnTo>
                    <a:pt x="70507" y="4062"/>
                  </a:lnTo>
                  <a:lnTo>
                    <a:pt x="84592" y="204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364605" y="4411440"/>
              <a:ext cx="117641" cy="155807"/>
            </a:xfrm>
            <a:custGeom>
              <a:avLst/>
              <a:gdLst/>
              <a:ahLst/>
              <a:cxnLst/>
              <a:rect l="0" t="0" r="0" b="0"/>
              <a:pathLst>
                <a:path w="117641" h="155807">
                  <a:moveTo>
                    <a:pt x="56949" y="0"/>
                  </a:moveTo>
                  <a:lnTo>
                    <a:pt x="45348" y="3001"/>
                  </a:lnTo>
                  <a:lnTo>
                    <a:pt x="35499" y="6423"/>
                  </a:lnTo>
                  <a:lnTo>
                    <a:pt x="26503" y="10633"/>
                  </a:lnTo>
                  <a:lnTo>
                    <a:pt x="18407" y="16052"/>
                  </a:lnTo>
                  <a:lnTo>
                    <a:pt x="11677" y="23478"/>
                  </a:lnTo>
                  <a:lnTo>
                    <a:pt x="6465" y="33164"/>
                  </a:lnTo>
                  <a:lnTo>
                    <a:pt x="2784" y="44729"/>
                  </a:lnTo>
                  <a:lnTo>
                    <a:pt x="675" y="57469"/>
                  </a:lnTo>
                  <a:lnTo>
                    <a:pt x="0" y="70839"/>
                  </a:lnTo>
                  <a:lnTo>
                    <a:pt x="664" y="84201"/>
                  </a:lnTo>
                  <a:lnTo>
                    <a:pt x="2696" y="96778"/>
                  </a:lnTo>
                  <a:lnTo>
                    <a:pt x="5986" y="108228"/>
                  </a:lnTo>
                  <a:lnTo>
                    <a:pt x="10311" y="118574"/>
                  </a:lnTo>
                  <a:lnTo>
                    <a:pt x="15430" y="127999"/>
                  </a:lnTo>
                  <a:lnTo>
                    <a:pt x="21136" y="136701"/>
                  </a:lnTo>
                  <a:lnTo>
                    <a:pt x="27423" y="144379"/>
                  </a:lnTo>
                  <a:lnTo>
                    <a:pt x="34475" y="150260"/>
                  </a:lnTo>
                  <a:lnTo>
                    <a:pt x="42331" y="154065"/>
                  </a:lnTo>
                  <a:lnTo>
                    <a:pt x="50895" y="155806"/>
                  </a:lnTo>
                  <a:lnTo>
                    <a:pt x="60022" y="155537"/>
                  </a:lnTo>
                  <a:lnTo>
                    <a:pt x="69566" y="153499"/>
                  </a:lnTo>
                  <a:lnTo>
                    <a:pt x="79246" y="149878"/>
                  </a:lnTo>
                  <a:lnTo>
                    <a:pt x="88664" y="144714"/>
                  </a:lnTo>
                  <a:lnTo>
                    <a:pt x="97613" y="138172"/>
                  </a:lnTo>
                  <a:lnTo>
                    <a:pt x="105586" y="130511"/>
                  </a:lnTo>
                  <a:lnTo>
                    <a:pt x="111730" y="121999"/>
                  </a:lnTo>
                  <a:lnTo>
                    <a:pt x="115743" y="112868"/>
                  </a:lnTo>
                  <a:lnTo>
                    <a:pt x="117640" y="103296"/>
                  </a:lnTo>
                  <a:lnTo>
                    <a:pt x="117483" y="93419"/>
                  </a:lnTo>
                  <a:lnTo>
                    <a:pt x="115523" y="83335"/>
                  </a:lnTo>
                  <a:lnTo>
                    <a:pt x="111956" y="73275"/>
                  </a:lnTo>
                  <a:lnTo>
                    <a:pt x="106829" y="63594"/>
                  </a:lnTo>
                  <a:lnTo>
                    <a:pt x="100322" y="54461"/>
                  </a:lnTo>
                  <a:lnTo>
                    <a:pt x="92964" y="46166"/>
                  </a:lnTo>
                  <a:lnTo>
                    <a:pt x="84733" y="38388"/>
                  </a:lnTo>
                  <a:lnTo>
                    <a:pt x="73793" y="30445"/>
                  </a:lnTo>
                  <a:lnTo>
                    <a:pt x="56949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529930" y="4390383"/>
              <a:ext cx="127400" cy="143125"/>
            </a:xfrm>
            <a:custGeom>
              <a:avLst/>
              <a:gdLst/>
              <a:ahLst/>
              <a:cxnLst/>
              <a:rect l="0" t="0" r="0" b="0"/>
              <a:pathLst>
                <a:path w="127400" h="143125">
                  <a:moveTo>
                    <a:pt x="7437" y="21057"/>
                  </a:moveTo>
                  <a:lnTo>
                    <a:pt x="4571" y="29992"/>
                  </a:lnTo>
                  <a:lnTo>
                    <a:pt x="2429" y="39620"/>
                  </a:lnTo>
                  <a:lnTo>
                    <a:pt x="835" y="50898"/>
                  </a:lnTo>
                  <a:lnTo>
                    <a:pt x="0" y="63219"/>
                  </a:lnTo>
                  <a:lnTo>
                    <a:pt x="448" y="75402"/>
                  </a:lnTo>
                  <a:lnTo>
                    <a:pt x="2357" y="86772"/>
                  </a:lnTo>
                  <a:lnTo>
                    <a:pt x="5594" y="97330"/>
                  </a:lnTo>
                  <a:lnTo>
                    <a:pt x="9902" y="107477"/>
                  </a:lnTo>
                  <a:lnTo>
                    <a:pt x="15030" y="117501"/>
                  </a:lnTo>
                  <a:lnTo>
                    <a:pt x="21082" y="126893"/>
                  </a:lnTo>
                  <a:lnTo>
                    <a:pt x="28499" y="134469"/>
                  </a:lnTo>
                  <a:lnTo>
                    <a:pt x="37410" y="139709"/>
                  </a:lnTo>
                  <a:lnTo>
                    <a:pt x="47495" y="142567"/>
                  </a:lnTo>
                  <a:lnTo>
                    <a:pt x="58181" y="143124"/>
                  </a:lnTo>
                  <a:lnTo>
                    <a:pt x="69068" y="141675"/>
                  </a:lnTo>
                  <a:lnTo>
                    <a:pt x="79801" y="138466"/>
                  </a:lnTo>
                  <a:lnTo>
                    <a:pt x="90000" y="133587"/>
                  </a:lnTo>
                  <a:lnTo>
                    <a:pt x="99513" y="127235"/>
                  </a:lnTo>
                  <a:lnTo>
                    <a:pt x="108051" y="119534"/>
                  </a:lnTo>
                  <a:lnTo>
                    <a:pt x="115116" y="110463"/>
                  </a:lnTo>
                  <a:lnTo>
                    <a:pt x="120568" y="100143"/>
                  </a:lnTo>
                  <a:lnTo>
                    <a:pt x="124416" y="88959"/>
                  </a:lnTo>
                  <a:lnTo>
                    <a:pt x="126641" y="77460"/>
                  </a:lnTo>
                  <a:lnTo>
                    <a:pt x="127399" y="65991"/>
                  </a:lnTo>
                  <a:lnTo>
                    <a:pt x="126927" y="54755"/>
                  </a:lnTo>
                  <a:lnTo>
                    <a:pt x="125300" y="42590"/>
                  </a:lnTo>
                  <a:lnTo>
                    <a:pt x="121262" y="26198"/>
                  </a:lnTo>
                  <a:lnTo>
                    <a:pt x="11272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674238" y="4403184"/>
              <a:ext cx="177549" cy="439926"/>
            </a:xfrm>
            <a:custGeom>
              <a:avLst/>
              <a:gdLst/>
              <a:ahLst/>
              <a:cxnLst/>
              <a:rect l="0" t="0" r="0" b="0"/>
              <a:pathLst>
                <a:path w="177549" h="439926">
                  <a:moveTo>
                    <a:pt x="115813" y="71427"/>
                  </a:moveTo>
                  <a:lnTo>
                    <a:pt x="118613" y="62626"/>
                  </a:lnTo>
                  <a:lnTo>
                    <a:pt x="120115" y="54279"/>
                  </a:lnTo>
                  <a:lnTo>
                    <a:pt x="120417" y="45584"/>
                  </a:lnTo>
                  <a:lnTo>
                    <a:pt x="119565" y="36636"/>
                  </a:lnTo>
                  <a:lnTo>
                    <a:pt x="117449" y="27790"/>
                  </a:lnTo>
                  <a:lnTo>
                    <a:pt x="114122" y="19265"/>
                  </a:lnTo>
                  <a:lnTo>
                    <a:pt x="109614" y="11595"/>
                  </a:lnTo>
                  <a:lnTo>
                    <a:pt x="103847" y="5663"/>
                  </a:lnTo>
                  <a:lnTo>
                    <a:pt x="96900" y="1796"/>
                  </a:lnTo>
                  <a:lnTo>
                    <a:pt x="89136" y="0"/>
                  </a:lnTo>
                  <a:lnTo>
                    <a:pt x="81087" y="225"/>
                  </a:lnTo>
                  <a:lnTo>
                    <a:pt x="73088" y="2231"/>
                  </a:lnTo>
                  <a:lnTo>
                    <a:pt x="65431" y="5829"/>
                  </a:lnTo>
                  <a:lnTo>
                    <a:pt x="58443" y="10976"/>
                  </a:lnTo>
                  <a:lnTo>
                    <a:pt x="52236" y="17507"/>
                  </a:lnTo>
                  <a:lnTo>
                    <a:pt x="47068" y="25160"/>
                  </a:lnTo>
                  <a:lnTo>
                    <a:pt x="43420" y="33666"/>
                  </a:lnTo>
                  <a:lnTo>
                    <a:pt x="41415" y="42790"/>
                  </a:lnTo>
                  <a:lnTo>
                    <a:pt x="41034" y="52186"/>
                  </a:lnTo>
                  <a:lnTo>
                    <a:pt x="42290" y="61414"/>
                  </a:lnTo>
                  <a:lnTo>
                    <a:pt x="45022" y="70249"/>
                  </a:lnTo>
                  <a:lnTo>
                    <a:pt x="48957" y="78654"/>
                  </a:lnTo>
                  <a:lnTo>
                    <a:pt x="53806" y="86686"/>
                  </a:lnTo>
                  <a:lnTo>
                    <a:pt x="59327" y="94407"/>
                  </a:lnTo>
                  <a:lnTo>
                    <a:pt x="65489" y="101237"/>
                  </a:lnTo>
                  <a:lnTo>
                    <a:pt x="72456" y="106007"/>
                  </a:lnTo>
                  <a:lnTo>
                    <a:pt x="80250" y="108249"/>
                  </a:lnTo>
                  <a:lnTo>
                    <a:pt x="88603" y="108125"/>
                  </a:lnTo>
                  <a:lnTo>
                    <a:pt x="97056" y="106066"/>
                  </a:lnTo>
                  <a:lnTo>
                    <a:pt x="105329" y="102560"/>
                  </a:lnTo>
                  <a:lnTo>
                    <a:pt x="113172" y="98991"/>
                  </a:lnTo>
                  <a:lnTo>
                    <a:pt x="120286" y="97515"/>
                  </a:lnTo>
                  <a:lnTo>
                    <a:pt x="126587" y="99139"/>
                  </a:lnTo>
                  <a:lnTo>
                    <a:pt x="132157" y="103833"/>
                  </a:lnTo>
                  <a:lnTo>
                    <a:pt x="137140" y="111104"/>
                  </a:lnTo>
                  <a:lnTo>
                    <a:pt x="141681" y="120370"/>
                  </a:lnTo>
                  <a:lnTo>
                    <a:pt x="145903" y="131264"/>
                  </a:lnTo>
                  <a:lnTo>
                    <a:pt x="149900" y="143674"/>
                  </a:lnTo>
                  <a:lnTo>
                    <a:pt x="153739" y="157416"/>
                  </a:lnTo>
                  <a:lnTo>
                    <a:pt x="157472" y="172230"/>
                  </a:lnTo>
                  <a:lnTo>
                    <a:pt x="161132" y="187859"/>
                  </a:lnTo>
                  <a:lnTo>
                    <a:pt x="164738" y="204073"/>
                  </a:lnTo>
                  <a:lnTo>
                    <a:pt x="168142" y="220538"/>
                  </a:lnTo>
                  <a:lnTo>
                    <a:pt x="171048" y="236819"/>
                  </a:lnTo>
                  <a:lnTo>
                    <a:pt x="173335" y="252695"/>
                  </a:lnTo>
                  <a:lnTo>
                    <a:pt x="175039" y="268135"/>
                  </a:lnTo>
                  <a:lnTo>
                    <a:pt x="176266" y="283197"/>
                  </a:lnTo>
                  <a:lnTo>
                    <a:pt x="177124" y="297958"/>
                  </a:lnTo>
                  <a:lnTo>
                    <a:pt x="177548" y="312329"/>
                  </a:lnTo>
                  <a:lnTo>
                    <a:pt x="177309" y="326067"/>
                  </a:lnTo>
                  <a:lnTo>
                    <a:pt x="176329" y="339085"/>
                  </a:lnTo>
                  <a:lnTo>
                    <a:pt x="174519" y="351285"/>
                  </a:lnTo>
                  <a:lnTo>
                    <a:pt x="171701" y="362487"/>
                  </a:lnTo>
                  <a:lnTo>
                    <a:pt x="167872" y="372684"/>
                  </a:lnTo>
                  <a:lnTo>
                    <a:pt x="163012" y="381854"/>
                  </a:lnTo>
                  <a:lnTo>
                    <a:pt x="157001" y="389875"/>
                  </a:lnTo>
                  <a:lnTo>
                    <a:pt x="149874" y="396788"/>
                  </a:lnTo>
                  <a:lnTo>
                    <a:pt x="141478" y="402601"/>
                  </a:lnTo>
                  <a:lnTo>
                    <a:pt x="131408" y="407215"/>
                  </a:lnTo>
                  <a:lnTo>
                    <a:pt x="119603" y="410696"/>
                  </a:lnTo>
                  <a:lnTo>
                    <a:pt x="106608" y="413390"/>
                  </a:lnTo>
                  <a:lnTo>
                    <a:pt x="93355" y="415824"/>
                  </a:lnTo>
                  <a:lnTo>
                    <a:pt x="80408" y="418317"/>
                  </a:lnTo>
                  <a:lnTo>
                    <a:pt x="67955" y="420995"/>
                  </a:lnTo>
                  <a:lnTo>
                    <a:pt x="55986" y="423872"/>
                  </a:lnTo>
                  <a:lnTo>
                    <a:pt x="44433" y="426916"/>
                  </a:lnTo>
                  <a:lnTo>
                    <a:pt x="33654" y="429938"/>
                  </a:lnTo>
                  <a:lnTo>
                    <a:pt x="23393" y="432901"/>
                  </a:lnTo>
                  <a:lnTo>
                    <a:pt x="12745" y="436062"/>
                  </a:lnTo>
                  <a:lnTo>
                    <a:pt x="0" y="4399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821637" y="4127171"/>
              <a:ext cx="157928" cy="357970"/>
            </a:xfrm>
            <a:custGeom>
              <a:avLst/>
              <a:gdLst/>
              <a:ahLst/>
              <a:cxnLst/>
              <a:rect l="0" t="0" r="0" b="0"/>
              <a:pathLst>
                <a:path w="157928" h="357970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2" y="65572"/>
                  </a:lnTo>
                  <a:lnTo>
                    <a:pt x="8043" y="77826"/>
                  </a:lnTo>
                  <a:lnTo>
                    <a:pt x="9502" y="90580"/>
                  </a:lnTo>
                  <a:lnTo>
                    <a:pt x="11330" y="103716"/>
                  </a:lnTo>
                  <a:lnTo>
                    <a:pt x="13388" y="117129"/>
                  </a:lnTo>
                  <a:lnTo>
                    <a:pt x="15316" y="130740"/>
                  </a:lnTo>
                  <a:lnTo>
                    <a:pt x="16915" y="144491"/>
                  </a:lnTo>
                  <a:lnTo>
                    <a:pt x="18310" y="158506"/>
                  </a:lnTo>
                  <a:lnTo>
                    <a:pt x="19855" y="173060"/>
                  </a:lnTo>
                  <a:lnTo>
                    <a:pt x="21745" y="188257"/>
                  </a:lnTo>
                  <a:lnTo>
                    <a:pt x="24015" y="203889"/>
                  </a:lnTo>
                  <a:lnTo>
                    <a:pt x="26618" y="219535"/>
                  </a:lnTo>
                  <a:lnTo>
                    <a:pt x="29478" y="234949"/>
                  </a:lnTo>
                  <a:lnTo>
                    <a:pt x="32365" y="250062"/>
                  </a:lnTo>
                  <a:lnTo>
                    <a:pt x="34916" y="264896"/>
                  </a:lnTo>
                  <a:lnTo>
                    <a:pt x="36965" y="279407"/>
                  </a:lnTo>
                  <a:lnTo>
                    <a:pt x="38633" y="290228"/>
                  </a:lnTo>
                  <a:lnTo>
                    <a:pt x="39988" y="293247"/>
                  </a:lnTo>
                  <a:lnTo>
                    <a:pt x="40882" y="290024"/>
                  </a:lnTo>
                  <a:lnTo>
                    <a:pt x="41577" y="282935"/>
                  </a:lnTo>
                  <a:lnTo>
                    <a:pt x="42523" y="273815"/>
                  </a:lnTo>
                  <a:lnTo>
                    <a:pt x="43950" y="263754"/>
                  </a:lnTo>
                  <a:lnTo>
                    <a:pt x="46046" y="253461"/>
                  </a:lnTo>
                  <a:lnTo>
                    <a:pt x="49048" y="243501"/>
                  </a:lnTo>
                  <a:lnTo>
                    <a:pt x="52996" y="234125"/>
                  </a:lnTo>
                  <a:lnTo>
                    <a:pt x="57934" y="225835"/>
                  </a:lnTo>
                  <a:lnTo>
                    <a:pt x="63997" y="219462"/>
                  </a:lnTo>
                  <a:lnTo>
                    <a:pt x="71144" y="215294"/>
                  </a:lnTo>
                  <a:lnTo>
                    <a:pt x="79043" y="213460"/>
                  </a:lnTo>
                  <a:lnTo>
                    <a:pt x="87184" y="214190"/>
                  </a:lnTo>
                  <a:lnTo>
                    <a:pt x="95243" y="217347"/>
                  </a:lnTo>
                  <a:lnTo>
                    <a:pt x="102941" y="222532"/>
                  </a:lnTo>
                  <a:lnTo>
                    <a:pt x="109957" y="229283"/>
                  </a:lnTo>
                  <a:lnTo>
                    <a:pt x="116192" y="237187"/>
                  </a:lnTo>
                  <a:lnTo>
                    <a:pt x="121718" y="245913"/>
                  </a:lnTo>
                  <a:lnTo>
                    <a:pt x="126671" y="255214"/>
                  </a:lnTo>
                  <a:lnTo>
                    <a:pt x="131188" y="264916"/>
                  </a:lnTo>
                  <a:lnTo>
                    <a:pt x="135224" y="275057"/>
                  </a:lnTo>
                  <a:lnTo>
                    <a:pt x="138563" y="285858"/>
                  </a:lnTo>
                  <a:lnTo>
                    <a:pt x="141148" y="297373"/>
                  </a:lnTo>
                  <a:lnTo>
                    <a:pt x="143257" y="309113"/>
                  </a:lnTo>
                  <a:lnTo>
                    <a:pt x="145729" y="321384"/>
                  </a:lnTo>
                  <a:lnTo>
                    <a:pt x="149898" y="336383"/>
                  </a:lnTo>
                  <a:lnTo>
                    <a:pt x="157927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020671" y="4306155"/>
              <a:ext cx="106417" cy="155346"/>
            </a:xfrm>
            <a:custGeom>
              <a:avLst/>
              <a:gdLst/>
              <a:ahLst/>
              <a:cxnLst/>
              <a:rect l="0" t="0" r="0" b="0"/>
              <a:pathLst>
                <a:path w="106417" h="155346">
                  <a:moveTo>
                    <a:pt x="85235" y="31586"/>
                  </a:moveTo>
                  <a:lnTo>
                    <a:pt x="79234" y="25919"/>
                  </a:lnTo>
                  <a:lnTo>
                    <a:pt x="72389" y="22275"/>
                  </a:lnTo>
                  <a:lnTo>
                    <a:pt x="64006" y="20375"/>
                  </a:lnTo>
                  <a:lnTo>
                    <a:pt x="54551" y="20219"/>
                  </a:lnTo>
                  <a:lnTo>
                    <a:pt x="44885" y="22135"/>
                  </a:lnTo>
                  <a:lnTo>
                    <a:pt x="35535" y="26113"/>
                  </a:lnTo>
                  <a:lnTo>
                    <a:pt x="26836" y="31859"/>
                  </a:lnTo>
                  <a:lnTo>
                    <a:pt x="19080" y="38991"/>
                  </a:lnTo>
                  <a:lnTo>
                    <a:pt x="12326" y="47152"/>
                  </a:lnTo>
                  <a:lnTo>
                    <a:pt x="6777" y="56050"/>
                  </a:lnTo>
                  <a:lnTo>
                    <a:pt x="2865" y="65467"/>
                  </a:lnTo>
                  <a:lnTo>
                    <a:pt x="676" y="75243"/>
                  </a:lnTo>
                  <a:lnTo>
                    <a:pt x="0" y="85262"/>
                  </a:lnTo>
                  <a:lnTo>
                    <a:pt x="525" y="95449"/>
                  </a:lnTo>
                  <a:lnTo>
                    <a:pt x="1959" y="105744"/>
                  </a:lnTo>
                  <a:lnTo>
                    <a:pt x="4376" y="115946"/>
                  </a:lnTo>
                  <a:lnTo>
                    <a:pt x="8200" y="125723"/>
                  </a:lnTo>
                  <a:lnTo>
                    <a:pt x="13550" y="134916"/>
                  </a:lnTo>
                  <a:lnTo>
                    <a:pt x="20261" y="143055"/>
                  </a:lnTo>
                  <a:lnTo>
                    <a:pt x="28061" y="149311"/>
                  </a:lnTo>
                  <a:lnTo>
                    <a:pt x="36679" y="153399"/>
                  </a:lnTo>
                  <a:lnTo>
                    <a:pt x="45889" y="155345"/>
                  </a:lnTo>
                  <a:lnTo>
                    <a:pt x="55517" y="155223"/>
                  </a:lnTo>
                  <a:lnTo>
                    <a:pt x="65424" y="153285"/>
                  </a:lnTo>
                  <a:lnTo>
                    <a:pt x="75194" y="149733"/>
                  </a:lnTo>
                  <a:lnTo>
                    <a:pt x="84148" y="144617"/>
                  </a:lnTo>
                  <a:lnTo>
                    <a:pt x="91974" y="138097"/>
                  </a:lnTo>
                  <a:lnTo>
                    <a:pt x="98381" y="130112"/>
                  </a:lnTo>
                  <a:lnTo>
                    <a:pt x="102936" y="120318"/>
                  </a:lnTo>
                  <a:lnTo>
                    <a:pt x="105585" y="108699"/>
                  </a:lnTo>
                  <a:lnTo>
                    <a:pt x="106416" y="95829"/>
                  </a:lnTo>
                  <a:lnTo>
                    <a:pt x="105469" y="82659"/>
                  </a:lnTo>
                  <a:lnTo>
                    <a:pt x="102947" y="69772"/>
                  </a:lnTo>
                  <a:lnTo>
                    <a:pt x="99156" y="57530"/>
                  </a:lnTo>
                  <a:lnTo>
                    <a:pt x="94403" y="46234"/>
                  </a:lnTo>
                  <a:lnTo>
                    <a:pt x="88957" y="35946"/>
                  </a:lnTo>
                  <a:lnTo>
                    <a:pt x="83133" y="26840"/>
                  </a:lnTo>
                  <a:lnTo>
                    <a:pt x="76629" y="18413"/>
                  </a:lnTo>
                  <a:lnTo>
                    <a:pt x="67762" y="9927"/>
                  </a:lnTo>
                  <a:lnTo>
                    <a:pt x="5365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180836" y="4306155"/>
              <a:ext cx="105203" cy="154508"/>
            </a:xfrm>
            <a:custGeom>
              <a:avLst/>
              <a:gdLst/>
              <a:ahLst/>
              <a:cxnLst/>
              <a:rect l="0" t="0" r="0" b="0"/>
              <a:pathLst>
                <a:path w="105203" h="154508">
                  <a:moveTo>
                    <a:pt x="9298" y="31586"/>
                  </a:moveTo>
                  <a:lnTo>
                    <a:pt x="6432" y="40454"/>
                  </a:lnTo>
                  <a:lnTo>
                    <a:pt x="4290" y="49441"/>
                  </a:lnTo>
                  <a:lnTo>
                    <a:pt x="2687" y="59436"/>
                  </a:lnTo>
                  <a:lnTo>
                    <a:pt x="1506" y="70417"/>
                  </a:lnTo>
                  <a:lnTo>
                    <a:pt x="657" y="82228"/>
                  </a:lnTo>
                  <a:lnTo>
                    <a:pt x="69" y="94678"/>
                  </a:lnTo>
                  <a:lnTo>
                    <a:pt x="0" y="107270"/>
                  </a:lnTo>
                  <a:lnTo>
                    <a:pt x="1013" y="119255"/>
                  </a:lnTo>
                  <a:lnTo>
                    <a:pt x="3330" y="130255"/>
                  </a:lnTo>
                  <a:lnTo>
                    <a:pt x="7024" y="139774"/>
                  </a:lnTo>
                  <a:lnTo>
                    <a:pt x="12177" y="147038"/>
                  </a:lnTo>
                  <a:lnTo>
                    <a:pt x="18683" y="151841"/>
                  </a:lnTo>
                  <a:lnTo>
                    <a:pt x="26305" y="154287"/>
                  </a:lnTo>
                  <a:lnTo>
                    <a:pt x="34784" y="154507"/>
                  </a:lnTo>
                  <a:lnTo>
                    <a:pt x="43886" y="152802"/>
                  </a:lnTo>
                  <a:lnTo>
                    <a:pt x="53266" y="149409"/>
                  </a:lnTo>
                  <a:lnTo>
                    <a:pt x="62482" y="144399"/>
                  </a:lnTo>
                  <a:lnTo>
                    <a:pt x="71304" y="137961"/>
                  </a:lnTo>
                  <a:lnTo>
                    <a:pt x="79531" y="130370"/>
                  </a:lnTo>
                  <a:lnTo>
                    <a:pt x="86911" y="121905"/>
                  </a:lnTo>
                  <a:lnTo>
                    <a:pt x="93385" y="112800"/>
                  </a:lnTo>
                  <a:lnTo>
                    <a:pt x="98732" y="103077"/>
                  </a:lnTo>
                  <a:lnTo>
                    <a:pt x="102502" y="92565"/>
                  </a:lnTo>
                  <a:lnTo>
                    <a:pt x="104593" y="81237"/>
                  </a:lnTo>
                  <a:lnTo>
                    <a:pt x="105202" y="69358"/>
                  </a:lnTo>
                  <a:lnTo>
                    <a:pt x="104630" y="57385"/>
                  </a:lnTo>
                  <a:lnTo>
                    <a:pt x="103176" y="45604"/>
                  </a:lnTo>
                  <a:lnTo>
                    <a:pt x="101045" y="34553"/>
                  </a:lnTo>
                  <a:lnTo>
                    <a:pt x="98042" y="24021"/>
                  </a:lnTo>
                  <a:lnTo>
                    <a:pt x="92793" y="13088"/>
                  </a:lnTo>
                  <a:lnTo>
                    <a:pt x="8299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348062" y="4158756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67" y="11735"/>
                  </a:lnTo>
                  <a:lnTo>
                    <a:pt x="707" y="22865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10"/>
                  </a:lnTo>
                  <a:lnTo>
                    <a:pt x="6772" y="74419"/>
                  </a:lnTo>
                  <a:lnTo>
                    <a:pt x="8043" y="89596"/>
                  </a:lnTo>
                  <a:lnTo>
                    <a:pt x="9502" y="105458"/>
                  </a:lnTo>
                  <a:lnTo>
                    <a:pt x="11330" y="121824"/>
                  </a:lnTo>
                  <a:lnTo>
                    <a:pt x="13388" y="138389"/>
                  </a:lnTo>
                  <a:lnTo>
                    <a:pt x="15316" y="154735"/>
                  </a:lnTo>
                  <a:lnTo>
                    <a:pt x="16915" y="170650"/>
                  </a:lnTo>
                  <a:lnTo>
                    <a:pt x="18311" y="185946"/>
                  </a:lnTo>
                  <a:lnTo>
                    <a:pt x="19854" y="200379"/>
                  </a:lnTo>
                  <a:lnTo>
                    <a:pt x="21740" y="213898"/>
                  </a:lnTo>
                  <a:lnTo>
                    <a:pt x="23847" y="226551"/>
                  </a:lnTo>
                  <a:lnTo>
                    <a:pt x="26028" y="239838"/>
                  </a:lnTo>
                  <a:lnTo>
                    <a:pt x="28480" y="257161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284891" y="4221927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192" y="67"/>
                  </a:lnTo>
                  <a:lnTo>
                    <a:pt x="135063" y="707"/>
                  </a:lnTo>
                  <a:lnTo>
                    <a:pt x="123460" y="2004"/>
                  </a:lnTo>
                  <a:lnTo>
                    <a:pt x="111126" y="3864"/>
                  </a:lnTo>
                  <a:lnTo>
                    <a:pt x="97818" y="6180"/>
                  </a:lnTo>
                  <a:lnTo>
                    <a:pt x="83522" y="8842"/>
                  </a:lnTo>
                  <a:lnTo>
                    <a:pt x="68750" y="11604"/>
                  </a:lnTo>
                  <a:lnTo>
                    <a:pt x="52768" y="14362"/>
                  </a:lnTo>
                  <a:lnTo>
                    <a:pt x="31940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516518" y="4421969"/>
              <a:ext cx="24081" cy="178985"/>
            </a:xfrm>
            <a:custGeom>
              <a:avLst/>
              <a:gdLst/>
              <a:ahLst/>
              <a:cxnLst/>
              <a:rect l="0" t="0" r="0" b="0"/>
              <a:pathLst>
                <a:path w="24081" h="178985">
                  <a:moveTo>
                    <a:pt x="0" y="0"/>
                  </a:moveTo>
                  <a:lnTo>
                    <a:pt x="2933" y="8868"/>
                  </a:lnTo>
                  <a:lnTo>
                    <a:pt x="5716" y="17854"/>
                  </a:lnTo>
                  <a:lnTo>
                    <a:pt x="8615" y="27850"/>
                  </a:lnTo>
                  <a:lnTo>
                    <a:pt x="11656" y="38831"/>
                  </a:lnTo>
                  <a:lnTo>
                    <a:pt x="14821" y="50642"/>
                  </a:lnTo>
                  <a:lnTo>
                    <a:pt x="18075" y="63097"/>
                  </a:lnTo>
                  <a:lnTo>
                    <a:pt x="21067" y="75861"/>
                  </a:lnTo>
                  <a:lnTo>
                    <a:pt x="23162" y="88494"/>
                  </a:lnTo>
                  <a:lnTo>
                    <a:pt x="24080" y="100762"/>
                  </a:lnTo>
                  <a:lnTo>
                    <a:pt x="23711" y="112625"/>
                  </a:lnTo>
                  <a:lnTo>
                    <a:pt x="21942" y="124130"/>
                  </a:lnTo>
                  <a:lnTo>
                    <a:pt x="18871" y="135340"/>
                  </a:lnTo>
                  <a:lnTo>
                    <a:pt x="15028" y="145872"/>
                  </a:lnTo>
                  <a:lnTo>
                    <a:pt x="10904" y="155934"/>
                  </a:lnTo>
                  <a:lnTo>
                    <a:pt x="6138" y="16641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3769202" y="3967349"/>
            <a:ext cx="3579690" cy="623077"/>
            <a:chOff x="3769202" y="3967349"/>
            <a:chExt cx="3579690" cy="623077"/>
          </a:xfrm>
        </p:grpSpPr>
        <p:sp>
          <p:nvSpPr>
            <p:cNvPr id="169" name="Freeform 168"/>
            <p:cNvSpPr/>
            <p:nvPr/>
          </p:nvSpPr>
          <p:spPr>
            <a:xfrm>
              <a:off x="3877200" y="4064000"/>
              <a:ext cx="49930" cy="442198"/>
            </a:xfrm>
            <a:custGeom>
              <a:avLst/>
              <a:gdLst/>
              <a:ahLst/>
              <a:cxnLst/>
              <a:rect l="0" t="0" r="0" b="0"/>
              <a:pathLst>
                <a:path w="49930" h="442198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9"/>
                  </a:lnTo>
                  <a:lnTo>
                    <a:pt x="200" y="42517"/>
                  </a:lnTo>
                  <a:lnTo>
                    <a:pt x="0" y="55996"/>
                  </a:lnTo>
                  <a:lnTo>
                    <a:pt x="651" y="69877"/>
                  </a:lnTo>
                  <a:lnTo>
                    <a:pt x="1889" y="84259"/>
                  </a:lnTo>
                  <a:lnTo>
                    <a:pt x="3254" y="99647"/>
                  </a:lnTo>
                  <a:lnTo>
                    <a:pt x="4468" y="116246"/>
                  </a:lnTo>
                  <a:lnTo>
                    <a:pt x="5603" y="133645"/>
                  </a:lnTo>
                  <a:lnTo>
                    <a:pt x="6970" y="151023"/>
                  </a:lnTo>
                  <a:lnTo>
                    <a:pt x="8743" y="167899"/>
                  </a:lnTo>
                  <a:lnTo>
                    <a:pt x="10933" y="184146"/>
                  </a:lnTo>
                  <a:lnTo>
                    <a:pt x="13483" y="199816"/>
                  </a:lnTo>
                  <a:lnTo>
                    <a:pt x="16312" y="215036"/>
                  </a:lnTo>
                  <a:lnTo>
                    <a:pt x="19348" y="230410"/>
                  </a:lnTo>
                  <a:lnTo>
                    <a:pt x="22532" y="246957"/>
                  </a:lnTo>
                  <a:lnTo>
                    <a:pt x="25815" y="265131"/>
                  </a:lnTo>
                  <a:lnTo>
                    <a:pt x="29002" y="284562"/>
                  </a:lnTo>
                  <a:lnTo>
                    <a:pt x="31762" y="304370"/>
                  </a:lnTo>
                  <a:lnTo>
                    <a:pt x="33955" y="323980"/>
                  </a:lnTo>
                  <a:lnTo>
                    <a:pt x="35766" y="342856"/>
                  </a:lnTo>
                  <a:lnTo>
                    <a:pt x="37597" y="360371"/>
                  </a:lnTo>
                  <a:lnTo>
                    <a:pt x="39679" y="376319"/>
                  </a:lnTo>
                  <a:lnTo>
                    <a:pt x="41918" y="390591"/>
                  </a:lnTo>
                  <a:lnTo>
                    <a:pt x="44204" y="404485"/>
                  </a:lnTo>
                  <a:lnTo>
                    <a:pt x="46742" y="420337"/>
                  </a:lnTo>
                  <a:lnTo>
                    <a:pt x="49929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769202" y="4179813"/>
              <a:ext cx="231628" cy="105286"/>
            </a:xfrm>
            <a:custGeom>
              <a:avLst/>
              <a:gdLst/>
              <a:ahLst/>
              <a:cxnLst/>
              <a:rect l="0" t="0" r="0" b="0"/>
              <a:pathLst>
                <a:path w="231628" h="105286">
                  <a:moveTo>
                    <a:pt x="231627" y="0"/>
                  </a:moveTo>
                  <a:lnTo>
                    <a:pt x="222825" y="5867"/>
                  </a:lnTo>
                  <a:lnTo>
                    <a:pt x="214478" y="11432"/>
                  </a:lnTo>
                  <a:lnTo>
                    <a:pt x="205780" y="17227"/>
                  </a:lnTo>
                  <a:lnTo>
                    <a:pt x="196659" y="23135"/>
                  </a:lnTo>
                  <a:lnTo>
                    <a:pt x="187164" y="28816"/>
                  </a:lnTo>
                  <a:lnTo>
                    <a:pt x="177367" y="34096"/>
                  </a:lnTo>
                  <a:lnTo>
                    <a:pt x="167180" y="39119"/>
                  </a:lnTo>
                  <a:lnTo>
                    <a:pt x="156358" y="44253"/>
                  </a:lnTo>
                  <a:lnTo>
                    <a:pt x="144819" y="49704"/>
                  </a:lnTo>
                  <a:lnTo>
                    <a:pt x="132629" y="55347"/>
                  </a:lnTo>
                  <a:lnTo>
                    <a:pt x="119915" y="60836"/>
                  </a:lnTo>
                  <a:lnTo>
                    <a:pt x="106805" y="65979"/>
                  </a:lnTo>
                  <a:lnTo>
                    <a:pt x="93408" y="70906"/>
                  </a:lnTo>
                  <a:lnTo>
                    <a:pt x="79809" y="75976"/>
                  </a:lnTo>
                  <a:lnTo>
                    <a:pt x="66082" y="81377"/>
                  </a:lnTo>
                  <a:lnTo>
                    <a:pt x="52686" y="86839"/>
                  </a:lnTo>
                  <a:lnTo>
                    <a:pt x="39043" y="92251"/>
                  </a:lnTo>
                  <a:lnTo>
                    <a:pt x="22836" y="9809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996124" y="4306155"/>
              <a:ext cx="115237" cy="160385"/>
            </a:xfrm>
            <a:custGeom>
              <a:avLst/>
              <a:gdLst/>
              <a:ahLst/>
              <a:cxnLst/>
              <a:rect l="0" t="0" r="0" b="0"/>
              <a:pathLst>
                <a:path w="115237" h="160385">
                  <a:moveTo>
                    <a:pt x="46819" y="10529"/>
                  </a:moveTo>
                  <a:lnTo>
                    <a:pt x="38084" y="16530"/>
                  </a:lnTo>
                  <a:lnTo>
                    <a:pt x="30378" y="23375"/>
                  </a:lnTo>
                  <a:lnTo>
                    <a:pt x="22984" y="31768"/>
                  </a:lnTo>
                  <a:lnTo>
                    <a:pt x="16069" y="41568"/>
                  </a:lnTo>
                  <a:lnTo>
                    <a:pt x="10187" y="52530"/>
                  </a:lnTo>
                  <a:lnTo>
                    <a:pt x="5573" y="64387"/>
                  </a:lnTo>
                  <a:lnTo>
                    <a:pt x="2307" y="76737"/>
                  </a:lnTo>
                  <a:lnTo>
                    <a:pt x="481" y="89086"/>
                  </a:lnTo>
                  <a:lnTo>
                    <a:pt x="0" y="101156"/>
                  </a:lnTo>
                  <a:lnTo>
                    <a:pt x="795" y="112715"/>
                  </a:lnTo>
                  <a:lnTo>
                    <a:pt x="2915" y="123484"/>
                  </a:lnTo>
                  <a:lnTo>
                    <a:pt x="6273" y="133386"/>
                  </a:lnTo>
                  <a:lnTo>
                    <a:pt x="10984" y="142188"/>
                  </a:lnTo>
                  <a:lnTo>
                    <a:pt x="17427" y="149430"/>
                  </a:lnTo>
                  <a:lnTo>
                    <a:pt x="25642" y="154997"/>
                  </a:lnTo>
                  <a:lnTo>
                    <a:pt x="35075" y="158753"/>
                  </a:lnTo>
                  <a:lnTo>
                    <a:pt x="44783" y="160384"/>
                  </a:lnTo>
                  <a:lnTo>
                    <a:pt x="54196" y="159924"/>
                  </a:lnTo>
                  <a:lnTo>
                    <a:pt x="63123" y="157686"/>
                  </a:lnTo>
                  <a:lnTo>
                    <a:pt x="71572" y="154057"/>
                  </a:lnTo>
                  <a:lnTo>
                    <a:pt x="79618" y="149395"/>
                  </a:lnTo>
                  <a:lnTo>
                    <a:pt x="87190" y="143828"/>
                  </a:lnTo>
                  <a:lnTo>
                    <a:pt x="94064" y="137267"/>
                  </a:lnTo>
                  <a:lnTo>
                    <a:pt x="100170" y="129742"/>
                  </a:lnTo>
                  <a:lnTo>
                    <a:pt x="105425" y="121230"/>
                  </a:lnTo>
                  <a:lnTo>
                    <a:pt x="109658" y="111607"/>
                  </a:lnTo>
                  <a:lnTo>
                    <a:pt x="112865" y="100916"/>
                  </a:lnTo>
                  <a:lnTo>
                    <a:pt x="114866" y="89652"/>
                  </a:lnTo>
                  <a:lnTo>
                    <a:pt x="115236" y="78631"/>
                  </a:lnTo>
                  <a:lnTo>
                    <a:pt x="113891" y="68292"/>
                  </a:lnTo>
                  <a:lnTo>
                    <a:pt x="111039" y="58555"/>
                  </a:lnTo>
                  <a:lnTo>
                    <a:pt x="106991" y="49023"/>
                  </a:lnTo>
                  <a:lnTo>
                    <a:pt x="102053" y="39438"/>
                  </a:lnTo>
                  <a:lnTo>
                    <a:pt x="96587" y="30152"/>
                  </a:lnTo>
                  <a:lnTo>
                    <a:pt x="90371" y="21135"/>
                  </a:lnTo>
                  <a:lnTo>
                    <a:pt x="81746" y="11593"/>
                  </a:lnTo>
                  <a:lnTo>
                    <a:pt x="6787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179813" y="4432497"/>
              <a:ext cx="42115" cy="157929"/>
            </a:xfrm>
            <a:custGeom>
              <a:avLst/>
              <a:gdLst/>
              <a:ahLst/>
              <a:cxnLst/>
              <a:rect l="0" t="0" r="0" b="0"/>
              <a:pathLst>
                <a:path w="42115" h="157929">
                  <a:moveTo>
                    <a:pt x="42114" y="0"/>
                  </a:moveTo>
                  <a:lnTo>
                    <a:pt x="42114" y="11802"/>
                  </a:lnTo>
                  <a:lnTo>
                    <a:pt x="42114" y="23571"/>
                  </a:lnTo>
                  <a:lnTo>
                    <a:pt x="42114" y="36462"/>
                  </a:lnTo>
                  <a:lnTo>
                    <a:pt x="42114" y="50310"/>
                  </a:lnTo>
                  <a:lnTo>
                    <a:pt x="42114" y="64637"/>
                  </a:lnTo>
                  <a:lnTo>
                    <a:pt x="42105" y="79097"/>
                  </a:lnTo>
                  <a:lnTo>
                    <a:pt x="41759" y="93202"/>
                  </a:lnTo>
                  <a:lnTo>
                    <a:pt x="40463" y="106281"/>
                  </a:lnTo>
                  <a:lnTo>
                    <a:pt x="37957" y="118060"/>
                  </a:lnTo>
                  <a:lnTo>
                    <a:pt x="34230" y="128321"/>
                  </a:lnTo>
                  <a:lnTo>
                    <a:pt x="28774" y="137719"/>
                  </a:lnTo>
                  <a:lnTo>
                    <a:pt x="18869" y="14707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432497" y="4264041"/>
              <a:ext cx="189514" cy="152442"/>
            </a:xfrm>
            <a:custGeom>
              <a:avLst/>
              <a:gdLst/>
              <a:ahLst/>
              <a:cxnLst/>
              <a:rect l="0" t="0" r="0" b="0"/>
              <a:pathLst>
                <a:path w="189514" h="152442">
                  <a:moveTo>
                    <a:pt x="0" y="0"/>
                  </a:moveTo>
                  <a:lnTo>
                    <a:pt x="67" y="14669"/>
                  </a:lnTo>
                  <a:lnTo>
                    <a:pt x="707" y="28581"/>
                  </a:lnTo>
                  <a:lnTo>
                    <a:pt x="2004" y="43070"/>
                  </a:lnTo>
                  <a:lnTo>
                    <a:pt x="3863" y="57925"/>
                  </a:lnTo>
                  <a:lnTo>
                    <a:pt x="6180" y="72453"/>
                  </a:lnTo>
                  <a:lnTo>
                    <a:pt x="8851" y="86262"/>
                  </a:lnTo>
                  <a:lnTo>
                    <a:pt x="11947" y="99129"/>
                  </a:lnTo>
                  <a:lnTo>
                    <a:pt x="15703" y="110844"/>
                  </a:lnTo>
                  <a:lnTo>
                    <a:pt x="20192" y="121404"/>
                  </a:lnTo>
                  <a:lnTo>
                    <a:pt x="25341" y="130324"/>
                  </a:lnTo>
                  <a:lnTo>
                    <a:pt x="31022" y="136588"/>
                  </a:lnTo>
                  <a:lnTo>
                    <a:pt x="37099" y="139870"/>
                  </a:lnTo>
                  <a:lnTo>
                    <a:pt x="43298" y="140294"/>
                  </a:lnTo>
                  <a:lnTo>
                    <a:pt x="49225" y="138078"/>
                  </a:lnTo>
                  <a:lnTo>
                    <a:pt x="54690" y="133622"/>
                  </a:lnTo>
                  <a:lnTo>
                    <a:pt x="59680" y="127244"/>
                  </a:lnTo>
                  <a:lnTo>
                    <a:pt x="64266" y="119084"/>
                  </a:lnTo>
                  <a:lnTo>
                    <a:pt x="68551" y="109415"/>
                  </a:lnTo>
                  <a:lnTo>
                    <a:pt x="73122" y="99786"/>
                  </a:lnTo>
                  <a:lnTo>
                    <a:pt x="78794" y="94097"/>
                  </a:lnTo>
                  <a:lnTo>
                    <a:pt x="85182" y="94539"/>
                  </a:lnTo>
                  <a:lnTo>
                    <a:pt x="91486" y="99453"/>
                  </a:lnTo>
                  <a:lnTo>
                    <a:pt x="97697" y="107172"/>
                  </a:lnTo>
                  <a:lnTo>
                    <a:pt x="103968" y="116417"/>
                  </a:lnTo>
                  <a:lnTo>
                    <a:pt x="110378" y="126395"/>
                  </a:lnTo>
                  <a:lnTo>
                    <a:pt x="117102" y="136043"/>
                  </a:lnTo>
                  <a:lnTo>
                    <a:pt x="124427" y="143936"/>
                  </a:lnTo>
                  <a:lnTo>
                    <a:pt x="132448" y="149455"/>
                  </a:lnTo>
                  <a:lnTo>
                    <a:pt x="140779" y="152365"/>
                  </a:lnTo>
                  <a:lnTo>
                    <a:pt x="148682" y="152441"/>
                  </a:lnTo>
                  <a:lnTo>
                    <a:pt x="155771" y="149859"/>
                  </a:lnTo>
                  <a:lnTo>
                    <a:pt x="162003" y="144909"/>
                  </a:lnTo>
                  <a:lnTo>
                    <a:pt x="167498" y="137792"/>
                  </a:lnTo>
                  <a:lnTo>
                    <a:pt x="172411" y="128829"/>
                  </a:lnTo>
                  <a:lnTo>
                    <a:pt x="176727" y="118409"/>
                  </a:lnTo>
                  <a:lnTo>
                    <a:pt x="180262" y="106900"/>
                  </a:lnTo>
                  <a:lnTo>
                    <a:pt x="182977" y="94616"/>
                  </a:lnTo>
                  <a:lnTo>
                    <a:pt x="184976" y="82011"/>
                  </a:lnTo>
                  <a:lnTo>
                    <a:pt x="186618" y="68248"/>
                  </a:lnTo>
                  <a:lnTo>
                    <a:pt x="188048" y="49889"/>
                  </a:lnTo>
                  <a:lnTo>
                    <a:pt x="189513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685181" y="4274570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5" y="27845"/>
                  </a:lnTo>
                  <a:lnTo>
                    <a:pt x="11656" y="38653"/>
                  </a:lnTo>
                  <a:lnTo>
                    <a:pt x="14821" y="49816"/>
                  </a:lnTo>
                  <a:lnTo>
                    <a:pt x="18085" y="61013"/>
                  </a:lnTo>
                  <a:lnTo>
                    <a:pt x="21464" y="71846"/>
                  </a:lnTo>
                  <a:lnTo>
                    <a:pt x="25453" y="82943"/>
                  </a:lnTo>
                  <a:lnTo>
                    <a:pt x="31521" y="96389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695709" y="4158756"/>
              <a:ext cx="21059" cy="10530"/>
            </a:xfrm>
            <a:custGeom>
              <a:avLst/>
              <a:gdLst/>
              <a:ahLst/>
              <a:cxnLst/>
              <a:rect l="0" t="0" r="0" b="0"/>
              <a:pathLst>
                <a:path w="21059" h="10530">
                  <a:moveTo>
                    <a:pt x="0" y="0"/>
                  </a:moveTo>
                  <a:lnTo>
                    <a:pt x="21058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832580" y="4127171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4" y="46623"/>
                  </a:lnTo>
                  <a:lnTo>
                    <a:pt x="6180" y="59283"/>
                  </a:lnTo>
                  <a:lnTo>
                    <a:pt x="8842" y="72339"/>
                  </a:lnTo>
                  <a:lnTo>
                    <a:pt x="11593" y="85691"/>
                  </a:lnTo>
                  <a:lnTo>
                    <a:pt x="14052" y="99257"/>
                  </a:lnTo>
                  <a:lnTo>
                    <a:pt x="16039" y="112972"/>
                  </a:lnTo>
                  <a:lnTo>
                    <a:pt x="17709" y="126791"/>
                  </a:lnTo>
                  <a:lnTo>
                    <a:pt x="19445" y="140681"/>
                  </a:lnTo>
                  <a:lnTo>
                    <a:pt x="21468" y="154615"/>
                  </a:lnTo>
                  <a:lnTo>
                    <a:pt x="23828" y="168413"/>
                  </a:lnTo>
                  <a:lnTo>
                    <a:pt x="26492" y="181758"/>
                  </a:lnTo>
                  <a:lnTo>
                    <a:pt x="29394" y="194499"/>
                  </a:lnTo>
                  <a:lnTo>
                    <a:pt x="32320" y="206213"/>
                  </a:lnTo>
                  <a:lnTo>
                    <a:pt x="35207" y="217271"/>
                  </a:lnTo>
                  <a:lnTo>
                    <a:pt x="38309" y="228641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769409" y="4179813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96" y="8615"/>
                  </a:lnTo>
                  <a:lnTo>
                    <a:pt x="91374" y="11656"/>
                  </a:lnTo>
                  <a:lnTo>
                    <a:pt x="81880" y="14821"/>
                  </a:lnTo>
                  <a:lnTo>
                    <a:pt x="72087" y="18085"/>
                  </a:lnTo>
                  <a:lnTo>
                    <a:pt x="62073" y="21423"/>
                  </a:lnTo>
                  <a:lnTo>
                    <a:pt x="51899" y="24814"/>
                  </a:lnTo>
                  <a:lnTo>
                    <a:pt x="41627" y="28239"/>
                  </a:lnTo>
                  <a:lnTo>
                    <a:pt x="31745" y="31533"/>
                  </a:lnTo>
                  <a:lnTo>
                    <a:pt x="22199" y="34714"/>
                  </a:lnTo>
                  <a:lnTo>
                    <a:pt x="12152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937865" y="4074528"/>
              <a:ext cx="157928" cy="315856"/>
            </a:xfrm>
            <a:custGeom>
              <a:avLst/>
              <a:gdLst/>
              <a:ahLst/>
              <a:cxnLst/>
              <a:rect l="0" t="0" r="0" b="0"/>
              <a:pathLst>
                <a:path w="157928" h="315856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57"/>
                  </a:lnTo>
                  <a:lnTo>
                    <a:pt x="3863" y="50133"/>
                  </a:lnTo>
                  <a:lnTo>
                    <a:pt x="6180" y="63812"/>
                  </a:lnTo>
                  <a:lnTo>
                    <a:pt x="8847" y="77037"/>
                  </a:lnTo>
                  <a:lnTo>
                    <a:pt x="11770" y="90008"/>
                  </a:lnTo>
                  <a:lnTo>
                    <a:pt x="14877" y="103384"/>
                  </a:lnTo>
                  <a:lnTo>
                    <a:pt x="18108" y="117528"/>
                  </a:lnTo>
                  <a:lnTo>
                    <a:pt x="21259" y="132486"/>
                  </a:lnTo>
                  <a:lnTo>
                    <a:pt x="23995" y="148145"/>
                  </a:lnTo>
                  <a:lnTo>
                    <a:pt x="26172" y="164343"/>
                  </a:lnTo>
                  <a:lnTo>
                    <a:pt x="27972" y="180612"/>
                  </a:lnTo>
                  <a:lnTo>
                    <a:pt x="29796" y="196221"/>
                  </a:lnTo>
                  <a:lnTo>
                    <a:pt x="31877" y="210825"/>
                  </a:lnTo>
                  <a:lnTo>
                    <a:pt x="34278" y="224425"/>
                  </a:lnTo>
                  <a:lnTo>
                    <a:pt x="36968" y="237180"/>
                  </a:lnTo>
                  <a:lnTo>
                    <a:pt x="39891" y="249280"/>
                  </a:lnTo>
                  <a:lnTo>
                    <a:pt x="42990" y="260901"/>
                  </a:lnTo>
                  <a:lnTo>
                    <a:pt x="46217" y="272179"/>
                  </a:lnTo>
                  <a:lnTo>
                    <a:pt x="49495" y="283170"/>
                  </a:lnTo>
                  <a:lnTo>
                    <a:pt x="51466" y="292229"/>
                  </a:lnTo>
                  <a:lnTo>
                    <a:pt x="50963" y="296517"/>
                  </a:lnTo>
                  <a:lnTo>
                    <a:pt x="49352" y="295591"/>
                  </a:lnTo>
                  <a:lnTo>
                    <a:pt x="47608" y="290538"/>
                  </a:lnTo>
                  <a:lnTo>
                    <a:pt x="46107" y="282560"/>
                  </a:lnTo>
                  <a:lnTo>
                    <a:pt x="44938" y="272585"/>
                  </a:lnTo>
                  <a:lnTo>
                    <a:pt x="44086" y="261269"/>
                  </a:lnTo>
                  <a:lnTo>
                    <a:pt x="43817" y="249220"/>
                  </a:lnTo>
                  <a:lnTo>
                    <a:pt x="44684" y="237042"/>
                  </a:lnTo>
                  <a:lnTo>
                    <a:pt x="46899" y="225085"/>
                  </a:lnTo>
                  <a:lnTo>
                    <a:pt x="50520" y="214104"/>
                  </a:lnTo>
                  <a:lnTo>
                    <a:pt x="55624" y="205315"/>
                  </a:lnTo>
                  <a:lnTo>
                    <a:pt x="62092" y="199191"/>
                  </a:lnTo>
                  <a:lnTo>
                    <a:pt x="69519" y="195706"/>
                  </a:lnTo>
                  <a:lnTo>
                    <a:pt x="77334" y="194714"/>
                  </a:lnTo>
                  <a:lnTo>
                    <a:pt x="85177" y="195863"/>
                  </a:lnTo>
                  <a:lnTo>
                    <a:pt x="92898" y="198867"/>
                  </a:lnTo>
                  <a:lnTo>
                    <a:pt x="100461" y="203608"/>
                  </a:lnTo>
                  <a:lnTo>
                    <a:pt x="107881" y="209862"/>
                  </a:lnTo>
                  <a:lnTo>
                    <a:pt x="115187" y="217328"/>
                  </a:lnTo>
                  <a:lnTo>
                    <a:pt x="122405" y="225708"/>
                  </a:lnTo>
                  <a:lnTo>
                    <a:pt x="129553" y="234756"/>
                  </a:lnTo>
                  <a:lnTo>
                    <a:pt x="136321" y="244441"/>
                  </a:lnTo>
                  <a:lnTo>
                    <a:pt x="142107" y="254927"/>
                  </a:lnTo>
                  <a:lnTo>
                    <a:pt x="146663" y="266225"/>
                  </a:lnTo>
                  <a:lnTo>
                    <a:pt x="150067" y="277618"/>
                  </a:lnTo>
                  <a:lnTo>
                    <a:pt x="152886" y="288874"/>
                  </a:lnTo>
                  <a:lnTo>
                    <a:pt x="155364" y="300981"/>
                  </a:lnTo>
                  <a:lnTo>
                    <a:pt x="157927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232663" y="4348269"/>
              <a:ext cx="27439" cy="157929"/>
            </a:xfrm>
            <a:custGeom>
              <a:avLst/>
              <a:gdLst/>
              <a:ahLst/>
              <a:cxnLst/>
              <a:rect l="0" t="0" r="0" b="0"/>
              <a:pathLst>
                <a:path w="27439" h="157929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80" y="54259"/>
                  </a:lnTo>
                  <a:lnTo>
                    <a:pt x="21245" y="64446"/>
                  </a:lnTo>
                  <a:lnTo>
                    <a:pt x="23988" y="75268"/>
                  </a:lnTo>
                  <a:lnTo>
                    <a:pt x="26154" y="86799"/>
                  </a:lnTo>
                  <a:lnTo>
                    <a:pt x="27438" y="98643"/>
                  </a:lnTo>
                  <a:lnTo>
                    <a:pt x="27317" y="110061"/>
                  </a:lnTo>
                  <a:lnTo>
                    <a:pt x="25649" y="120655"/>
                  </a:lnTo>
                  <a:lnTo>
                    <a:pt x="22902" y="130085"/>
                  </a:lnTo>
                  <a:lnTo>
                    <a:pt x="19705" y="138823"/>
                  </a:lnTo>
                  <a:lnTo>
                    <a:pt x="15778" y="147627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427393" y="4225145"/>
              <a:ext cx="163240" cy="171532"/>
            </a:xfrm>
            <a:custGeom>
              <a:avLst/>
              <a:gdLst/>
              <a:ahLst/>
              <a:cxnLst/>
              <a:rect l="0" t="0" r="0" b="0"/>
              <a:pathLst>
                <a:path w="163240" h="171532">
                  <a:moveTo>
                    <a:pt x="79011" y="123124"/>
                  </a:moveTo>
                  <a:lnTo>
                    <a:pt x="81810" y="114188"/>
                  </a:lnTo>
                  <a:lnTo>
                    <a:pt x="83312" y="104561"/>
                  </a:lnTo>
                  <a:lnTo>
                    <a:pt x="83619" y="93279"/>
                  </a:lnTo>
                  <a:lnTo>
                    <a:pt x="82940" y="80784"/>
                  </a:lnTo>
                  <a:lnTo>
                    <a:pt x="81472" y="67953"/>
                  </a:lnTo>
                  <a:lnTo>
                    <a:pt x="79398" y="55339"/>
                  </a:lnTo>
                  <a:lnTo>
                    <a:pt x="76716" y="43302"/>
                  </a:lnTo>
                  <a:lnTo>
                    <a:pt x="73245" y="32155"/>
                  </a:lnTo>
                  <a:lnTo>
                    <a:pt x="68940" y="21976"/>
                  </a:lnTo>
                  <a:lnTo>
                    <a:pt x="63576" y="13145"/>
                  </a:lnTo>
                  <a:lnTo>
                    <a:pt x="56687" y="6409"/>
                  </a:lnTo>
                  <a:lnTo>
                    <a:pt x="48172" y="1997"/>
                  </a:lnTo>
                  <a:lnTo>
                    <a:pt x="38708" y="0"/>
                  </a:lnTo>
                  <a:lnTo>
                    <a:pt x="29510" y="621"/>
                  </a:lnTo>
                  <a:lnTo>
                    <a:pt x="21262" y="3710"/>
                  </a:lnTo>
                  <a:lnTo>
                    <a:pt x="14271" y="9019"/>
                  </a:lnTo>
                  <a:lnTo>
                    <a:pt x="8726" y="16386"/>
                  </a:lnTo>
                  <a:lnTo>
                    <a:pt x="4561" y="25526"/>
                  </a:lnTo>
                  <a:lnTo>
                    <a:pt x="1714" y="36237"/>
                  </a:lnTo>
                  <a:lnTo>
                    <a:pt x="229" y="48473"/>
                  </a:lnTo>
                  <a:lnTo>
                    <a:pt x="0" y="62068"/>
                  </a:lnTo>
                  <a:lnTo>
                    <a:pt x="808" y="76603"/>
                  </a:lnTo>
                  <a:lnTo>
                    <a:pt x="2412" y="91505"/>
                  </a:lnTo>
                  <a:lnTo>
                    <a:pt x="4603" y="106406"/>
                  </a:lnTo>
                  <a:lnTo>
                    <a:pt x="7378" y="120835"/>
                  </a:lnTo>
                  <a:lnTo>
                    <a:pt x="10918" y="134145"/>
                  </a:lnTo>
                  <a:lnTo>
                    <a:pt x="15268" y="146080"/>
                  </a:lnTo>
                  <a:lnTo>
                    <a:pt x="20494" y="156246"/>
                  </a:lnTo>
                  <a:lnTo>
                    <a:pt x="26759" y="163954"/>
                  </a:lnTo>
                  <a:lnTo>
                    <a:pt x="34041" y="169054"/>
                  </a:lnTo>
                  <a:lnTo>
                    <a:pt x="41865" y="171531"/>
                  </a:lnTo>
                  <a:lnTo>
                    <a:pt x="49421" y="171240"/>
                  </a:lnTo>
                  <a:lnTo>
                    <a:pt x="56276" y="168380"/>
                  </a:lnTo>
                  <a:lnTo>
                    <a:pt x="62352" y="163396"/>
                  </a:lnTo>
                  <a:lnTo>
                    <a:pt x="67739" y="156779"/>
                  </a:lnTo>
                  <a:lnTo>
                    <a:pt x="72585" y="148966"/>
                  </a:lnTo>
                  <a:lnTo>
                    <a:pt x="77026" y="140300"/>
                  </a:lnTo>
                  <a:lnTo>
                    <a:pt x="81178" y="131041"/>
                  </a:lnTo>
                  <a:lnTo>
                    <a:pt x="85120" y="121366"/>
                  </a:lnTo>
                  <a:lnTo>
                    <a:pt x="88754" y="111243"/>
                  </a:lnTo>
                  <a:lnTo>
                    <a:pt x="91815" y="100455"/>
                  </a:lnTo>
                  <a:lnTo>
                    <a:pt x="94221" y="88966"/>
                  </a:lnTo>
                  <a:lnTo>
                    <a:pt x="96524" y="78053"/>
                  </a:lnTo>
                  <a:lnTo>
                    <a:pt x="99681" y="71428"/>
                  </a:lnTo>
                  <a:lnTo>
                    <a:pt x="103538" y="71235"/>
                  </a:lnTo>
                  <a:lnTo>
                    <a:pt x="107333" y="75754"/>
                  </a:lnTo>
                  <a:lnTo>
                    <a:pt x="111108" y="83069"/>
                  </a:lnTo>
                  <a:lnTo>
                    <a:pt x="115249" y="91530"/>
                  </a:lnTo>
                  <a:lnTo>
                    <a:pt x="119955" y="100182"/>
                  </a:lnTo>
                  <a:lnTo>
                    <a:pt x="125306" y="108330"/>
                  </a:lnTo>
                  <a:lnTo>
                    <a:pt x="132100" y="116079"/>
                  </a:lnTo>
                  <a:lnTo>
                    <a:pt x="143172" y="124094"/>
                  </a:lnTo>
                  <a:lnTo>
                    <a:pt x="163239" y="133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622217" y="4207678"/>
              <a:ext cx="136872" cy="161649"/>
            </a:xfrm>
            <a:custGeom>
              <a:avLst/>
              <a:gdLst/>
              <a:ahLst/>
              <a:cxnLst/>
              <a:rect l="0" t="0" r="0" b="0"/>
              <a:pathLst>
                <a:path w="136872" h="161649">
                  <a:moveTo>
                    <a:pt x="0" y="35306"/>
                  </a:moveTo>
                  <a:lnTo>
                    <a:pt x="2934" y="44175"/>
                  </a:lnTo>
                  <a:lnTo>
                    <a:pt x="5716" y="53161"/>
                  </a:lnTo>
                  <a:lnTo>
                    <a:pt x="8611" y="63161"/>
                  </a:lnTo>
                  <a:lnTo>
                    <a:pt x="11478" y="74314"/>
                  </a:lnTo>
                  <a:lnTo>
                    <a:pt x="13995" y="86774"/>
                  </a:lnTo>
                  <a:lnTo>
                    <a:pt x="16009" y="100390"/>
                  </a:lnTo>
                  <a:lnTo>
                    <a:pt x="17647" y="111584"/>
                  </a:lnTo>
                  <a:lnTo>
                    <a:pt x="18975" y="115630"/>
                  </a:lnTo>
                  <a:lnTo>
                    <a:pt x="19846" y="113275"/>
                  </a:lnTo>
                  <a:lnTo>
                    <a:pt x="20358" y="106583"/>
                  </a:lnTo>
                  <a:lnTo>
                    <a:pt x="20649" y="97166"/>
                  </a:lnTo>
                  <a:lnTo>
                    <a:pt x="20819" y="86063"/>
                  </a:lnTo>
                  <a:lnTo>
                    <a:pt x="21088" y="74074"/>
                  </a:lnTo>
                  <a:lnTo>
                    <a:pt x="21792" y="61896"/>
                  </a:lnTo>
                  <a:lnTo>
                    <a:pt x="23084" y="49905"/>
                  </a:lnTo>
                  <a:lnTo>
                    <a:pt x="25103" y="38382"/>
                  </a:lnTo>
                  <a:lnTo>
                    <a:pt x="28061" y="27629"/>
                  </a:lnTo>
                  <a:lnTo>
                    <a:pt x="31983" y="17743"/>
                  </a:lnTo>
                  <a:lnTo>
                    <a:pt x="36905" y="9289"/>
                  </a:lnTo>
                  <a:lnTo>
                    <a:pt x="42957" y="3343"/>
                  </a:lnTo>
                  <a:lnTo>
                    <a:pt x="50099" y="278"/>
                  </a:lnTo>
                  <a:lnTo>
                    <a:pt x="57994" y="0"/>
                  </a:lnTo>
                  <a:lnTo>
                    <a:pt x="66132" y="2313"/>
                  </a:lnTo>
                  <a:lnTo>
                    <a:pt x="74194" y="6836"/>
                  </a:lnTo>
                  <a:lnTo>
                    <a:pt x="82064" y="13258"/>
                  </a:lnTo>
                  <a:lnTo>
                    <a:pt x="89728" y="21447"/>
                  </a:lnTo>
                  <a:lnTo>
                    <a:pt x="97211" y="31166"/>
                  </a:lnTo>
                  <a:lnTo>
                    <a:pt x="104389" y="41941"/>
                  </a:lnTo>
                  <a:lnTo>
                    <a:pt x="110990" y="53164"/>
                  </a:lnTo>
                  <a:lnTo>
                    <a:pt x="116909" y="64456"/>
                  </a:lnTo>
                  <a:lnTo>
                    <a:pt x="122038" y="75817"/>
                  </a:lnTo>
                  <a:lnTo>
                    <a:pt x="126185" y="87512"/>
                  </a:lnTo>
                  <a:lnTo>
                    <a:pt x="129344" y="99663"/>
                  </a:lnTo>
                  <a:lnTo>
                    <a:pt x="131657" y="111848"/>
                  </a:lnTo>
                  <a:lnTo>
                    <a:pt x="133551" y="124473"/>
                  </a:lnTo>
                  <a:lnTo>
                    <a:pt x="135194" y="139769"/>
                  </a:lnTo>
                  <a:lnTo>
                    <a:pt x="136871" y="1616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826726" y="3967349"/>
              <a:ext cx="132404" cy="447463"/>
            </a:xfrm>
            <a:custGeom>
              <a:avLst/>
              <a:gdLst/>
              <a:ahLst/>
              <a:cxnLst/>
              <a:rect l="0" t="0" r="0" b="0"/>
              <a:pathLst>
                <a:path w="132404" h="447463">
                  <a:moveTo>
                    <a:pt x="79761" y="349335"/>
                  </a:moveTo>
                  <a:lnTo>
                    <a:pt x="82494" y="340533"/>
                  </a:lnTo>
                  <a:lnTo>
                    <a:pt x="83355" y="332187"/>
                  </a:lnTo>
                  <a:lnTo>
                    <a:pt x="82370" y="323488"/>
                  </a:lnTo>
                  <a:lnTo>
                    <a:pt x="80003" y="314367"/>
                  </a:lnTo>
                  <a:lnTo>
                    <a:pt x="76868" y="304872"/>
                  </a:lnTo>
                  <a:lnTo>
                    <a:pt x="73376" y="295085"/>
                  </a:lnTo>
                  <a:lnTo>
                    <a:pt x="69423" y="285244"/>
                  </a:lnTo>
                  <a:lnTo>
                    <a:pt x="64493" y="275718"/>
                  </a:lnTo>
                  <a:lnTo>
                    <a:pt x="58369" y="266703"/>
                  </a:lnTo>
                  <a:lnTo>
                    <a:pt x="51293" y="258856"/>
                  </a:lnTo>
                  <a:lnTo>
                    <a:pt x="43772" y="253328"/>
                  </a:lnTo>
                  <a:lnTo>
                    <a:pt x="36161" y="250548"/>
                  </a:lnTo>
                  <a:lnTo>
                    <a:pt x="28779" y="250462"/>
                  </a:lnTo>
                  <a:lnTo>
                    <a:pt x="21982" y="252906"/>
                  </a:lnTo>
                  <a:lnTo>
                    <a:pt x="15902" y="257521"/>
                  </a:lnTo>
                  <a:lnTo>
                    <a:pt x="10652" y="264175"/>
                  </a:lnTo>
                  <a:lnTo>
                    <a:pt x="6417" y="273052"/>
                  </a:lnTo>
                  <a:lnTo>
                    <a:pt x="3200" y="284054"/>
                  </a:lnTo>
                  <a:lnTo>
                    <a:pt x="1021" y="296845"/>
                  </a:lnTo>
                  <a:lnTo>
                    <a:pt x="0" y="311025"/>
                  </a:lnTo>
                  <a:lnTo>
                    <a:pt x="88" y="326225"/>
                  </a:lnTo>
                  <a:lnTo>
                    <a:pt x="1112" y="341990"/>
                  </a:lnTo>
                  <a:lnTo>
                    <a:pt x="2862" y="357792"/>
                  </a:lnTo>
                  <a:lnTo>
                    <a:pt x="5152" y="373338"/>
                  </a:lnTo>
                  <a:lnTo>
                    <a:pt x="7994" y="388386"/>
                  </a:lnTo>
                  <a:lnTo>
                    <a:pt x="11579" y="402652"/>
                  </a:lnTo>
                  <a:lnTo>
                    <a:pt x="15958" y="416046"/>
                  </a:lnTo>
                  <a:lnTo>
                    <a:pt x="21204" y="428007"/>
                  </a:lnTo>
                  <a:lnTo>
                    <a:pt x="27482" y="437459"/>
                  </a:lnTo>
                  <a:lnTo>
                    <a:pt x="34778" y="444022"/>
                  </a:lnTo>
                  <a:lnTo>
                    <a:pt x="42780" y="447462"/>
                  </a:lnTo>
                  <a:lnTo>
                    <a:pt x="50989" y="447359"/>
                  </a:lnTo>
                  <a:lnTo>
                    <a:pt x="59095" y="443839"/>
                  </a:lnTo>
                  <a:lnTo>
                    <a:pt x="66824" y="437274"/>
                  </a:lnTo>
                  <a:lnTo>
                    <a:pt x="73862" y="428001"/>
                  </a:lnTo>
                  <a:lnTo>
                    <a:pt x="80111" y="416476"/>
                  </a:lnTo>
                  <a:lnTo>
                    <a:pt x="85646" y="403200"/>
                  </a:lnTo>
                  <a:lnTo>
                    <a:pt x="90605" y="388629"/>
                  </a:lnTo>
                  <a:lnTo>
                    <a:pt x="95127" y="373125"/>
                  </a:lnTo>
                  <a:lnTo>
                    <a:pt x="99165" y="356801"/>
                  </a:lnTo>
                  <a:lnTo>
                    <a:pt x="102507" y="339552"/>
                  </a:lnTo>
                  <a:lnTo>
                    <a:pt x="105089" y="321390"/>
                  </a:lnTo>
                  <a:lnTo>
                    <a:pt x="106993" y="302446"/>
                  </a:lnTo>
                  <a:lnTo>
                    <a:pt x="108354" y="282890"/>
                  </a:lnTo>
                  <a:lnTo>
                    <a:pt x="109303" y="262894"/>
                  </a:lnTo>
                  <a:lnTo>
                    <a:pt x="109787" y="243076"/>
                  </a:lnTo>
                  <a:lnTo>
                    <a:pt x="109589" y="224455"/>
                  </a:lnTo>
                  <a:lnTo>
                    <a:pt x="108641" y="207482"/>
                  </a:lnTo>
                  <a:lnTo>
                    <a:pt x="107022" y="191780"/>
                  </a:lnTo>
                  <a:lnTo>
                    <a:pt x="104864" y="176467"/>
                  </a:lnTo>
                  <a:lnTo>
                    <a:pt x="102302" y="160973"/>
                  </a:lnTo>
                  <a:lnTo>
                    <a:pt x="99445" y="145087"/>
                  </a:lnTo>
                  <a:lnTo>
                    <a:pt x="96383" y="128796"/>
                  </a:lnTo>
                  <a:lnTo>
                    <a:pt x="93177" y="112165"/>
                  </a:lnTo>
                  <a:lnTo>
                    <a:pt x="89872" y="95434"/>
                  </a:lnTo>
                  <a:lnTo>
                    <a:pt x="86501" y="78983"/>
                  </a:lnTo>
                  <a:lnTo>
                    <a:pt x="83079" y="63004"/>
                  </a:lnTo>
                  <a:lnTo>
                    <a:pt x="79458" y="47837"/>
                  </a:lnTo>
                  <a:lnTo>
                    <a:pt x="75342" y="34024"/>
                  </a:lnTo>
                  <a:lnTo>
                    <a:pt x="70607" y="21752"/>
                  </a:lnTo>
                  <a:lnTo>
                    <a:pt x="65291" y="11530"/>
                  </a:lnTo>
                  <a:lnTo>
                    <a:pt x="59498" y="4316"/>
                  </a:lnTo>
                  <a:lnTo>
                    <a:pt x="53349" y="375"/>
                  </a:lnTo>
                  <a:lnTo>
                    <a:pt x="47272" y="0"/>
                  </a:lnTo>
                  <a:lnTo>
                    <a:pt x="41959" y="3838"/>
                  </a:lnTo>
                  <a:lnTo>
                    <a:pt x="37728" y="11825"/>
                  </a:lnTo>
                  <a:lnTo>
                    <a:pt x="34722" y="23185"/>
                  </a:lnTo>
                  <a:lnTo>
                    <a:pt x="33071" y="36837"/>
                  </a:lnTo>
                  <a:lnTo>
                    <a:pt x="32702" y="51933"/>
                  </a:lnTo>
                  <a:lnTo>
                    <a:pt x="33402" y="67927"/>
                  </a:lnTo>
                  <a:lnTo>
                    <a:pt x="34927" y="84480"/>
                  </a:lnTo>
                  <a:lnTo>
                    <a:pt x="37057" y="101389"/>
                  </a:lnTo>
                  <a:lnTo>
                    <a:pt x="39620" y="118691"/>
                  </a:lnTo>
                  <a:lnTo>
                    <a:pt x="42485" y="136614"/>
                  </a:lnTo>
                  <a:lnTo>
                    <a:pt x="45558" y="155239"/>
                  </a:lnTo>
                  <a:lnTo>
                    <a:pt x="48773" y="174666"/>
                  </a:lnTo>
                  <a:lnTo>
                    <a:pt x="52085" y="195080"/>
                  </a:lnTo>
                  <a:lnTo>
                    <a:pt x="55466" y="216475"/>
                  </a:lnTo>
                  <a:lnTo>
                    <a:pt x="59060" y="238386"/>
                  </a:lnTo>
                  <a:lnTo>
                    <a:pt x="63159" y="260015"/>
                  </a:lnTo>
                  <a:lnTo>
                    <a:pt x="67882" y="280922"/>
                  </a:lnTo>
                  <a:lnTo>
                    <a:pt x="73191" y="300704"/>
                  </a:lnTo>
                  <a:lnTo>
                    <a:pt x="78979" y="318844"/>
                  </a:lnTo>
                  <a:lnTo>
                    <a:pt x="85132" y="335227"/>
                  </a:lnTo>
                  <a:lnTo>
                    <a:pt x="91552" y="350061"/>
                  </a:lnTo>
                  <a:lnTo>
                    <a:pt x="98161" y="363660"/>
                  </a:lnTo>
                  <a:lnTo>
                    <a:pt x="104891" y="376330"/>
                  </a:lnTo>
                  <a:lnTo>
                    <a:pt x="111400" y="388264"/>
                  </a:lnTo>
                  <a:lnTo>
                    <a:pt x="117702" y="400916"/>
                  </a:lnTo>
                  <a:lnTo>
                    <a:pt x="124350" y="417641"/>
                  </a:lnTo>
                  <a:lnTo>
                    <a:pt x="132403" y="4440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244452" y="4242984"/>
              <a:ext cx="230575" cy="169232"/>
            </a:xfrm>
            <a:custGeom>
              <a:avLst/>
              <a:gdLst/>
              <a:ahLst/>
              <a:cxnLst/>
              <a:rect l="0" t="0" r="0" b="0"/>
              <a:pathLst>
                <a:path w="230575" h="169232">
                  <a:moveTo>
                    <a:pt x="9475" y="0"/>
                  </a:moveTo>
                  <a:lnTo>
                    <a:pt x="6608" y="8869"/>
                  </a:lnTo>
                  <a:lnTo>
                    <a:pt x="4466" y="17855"/>
                  </a:lnTo>
                  <a:lnTo>
                    <a:pt x="2863" y="27855"/>
                  </a:lnTo>
                  <a:lnTo>
                    <a:pt x="1683" y="39008"/>
                  </a:lnTo>
                  <a:lnTo>
                    <a:pt x="834" y="51468"/>
                  </a:lnTo>
                  <a:lnTo>
                    <a:pt x="241" y="65171"/>
                  </a:lnTo>
                  <a:lnTo>
                    <a:pt x="0" y="79588"/>
                  </a:lnTo>
                  <a:lnTo>
                    <a:pt x="364" y="93869"/>
                  </a:lnTo>
                  <a:lnTo>
                    <a:pt x="1424" y="107541"/>
                  </a:lnTo>
                  <a:lnTo>
                    <a:pt x="3118" y="120496"/>
                  </a:lnTo>
                  <a:lnTo>
                    <a:pt x="5327" y="132810"/>
                  </a:lnTo>
                  <a:lnTo>
                    <a:pt x="7933" y="144588"/>
                  </a:lnTo>
                  <a:lnTo>
                    <a:pt x="11157" y="155143"/>
                  </a:lnTo>
                  <a:lnTo>
                    <a:pt x="15532" y="163043"/>
                  </a:lnTo>
                  <a:lnTo>
                    <a:pt x="21250" y="167719"/>
                  </a:lnTo>
                  <a:lnTo>
                    <a:pt x="28039" y="169231"/>
                  </a:lnTo>
                  <a:lnTo>
                    <a:pt x="35360" y="167821"/>
                  </a:lnTo>
                  <a:lnTo>
                    <a:pt x="42839" y="163945"/>
                  </a:lnTo>
                  <a:lnTo>
                    <a:pt x="50300" y="158143"/>
                  </a:lnTo>
                  <a:lnTo>
                    <a:pt x="57681" y="150910"/>
                  </a:lnTo>
                  <a:lnTo>
                    <a:pt x="64971" y="142651"/>
                  </a:lnTo>
                  <a:lnTo>
                    <a:pt x="72018" y="133670"/>
                  </a:lnTo>
                  <a:lnTo>
                    <a:pt x="78531" y="124191"/>
                  </a:lnTo>
                  <a:lnTo>
                    <a:pt x="84411" y="114404"/>
                  </a:lnTo>
                  <a:lnTo>
                    <a:pt x="90249" y="105605"/>
                  </a:lnTo>
                  <a:lnTo>
                    <a:pt x="96759" y="101037"/>
                  </a:lnTo>
                  <a:lnTo>
                    <a:pt x="103215" y="101999"/>
                  </a:lnTo>
                  <a:lnTo>
                    <a:pt x="108723" y="106483"/>
                  </a:lnTo>
                  <a:lnTo>
                    <a:pt x="113552" y="113072"/>
                  </a:lnTo>
                  <a:lnTo>
                    <a:pt x="118336" y="120996"/>
                  </a:lnTo>
                  <a:lnTo>
                    <a:pt x="123446" y="129781"/>
                  </a:lnTo>
                  <a:lnTo>
                    <a:pt x="129309" y="138639"/>
                  </a:lnTo>
                  <a:lnTo>
                    <a:pt x="136512" y="146455"/>
                  </a:lnTo>
                  <a:lnTo>
                    <a:pt x="145232" y="152703"/>
                  </a:lnTo>
                  <a:lnTo>
                    <a:pt x="154997" y="157069"/>
                  </a:lnTo>
                  <a:lnTo>
                    <a:pt x="164926" y="159184"/>
                  </a:lnTo>
                  <a:lnTo>
                    <a:pt x="174482" y="159082"/>
                  </a:lnTo>
                  <a:lnTo>
                    <a:pt x="183335" y="156931"/>
                  </a:lnTo>
                  <a:lnTo>
                    <a:pt x="191200" y="152837"/>
                  </a:lnTo>
                  <a:lnTo>
                    <a:pt x="198041" y="147054"/>
                  </a:lnTo>
                  <a:lnTo>
                    <a:pt x="203990" y="139921"/>
                  </a:lnTo>
                  <a:lnTo>
                    <a:pt x="209234" y="131772"/>
                  </a:lnTo>
                  <a:lnTo>
                    <a:pt x="213951" y="122882"/>
                  </a:lnTo>
                  <a:lnTo>
                    <a:pt x="218121" y="113305"/>
                  </a:lnTo>
                  <a:lnTo>
                    <a:pt x="221552" y="102892"/>
                  </a:lnTo>
                  <a:lnTo>
                    <a:pt x="224193" y="91635"/>
                  </a:lnTo>
                  <a:lnTo>
                    <a:pt x="226142" y="79871"/>
                  </a:lnTo>
                  <a:lnTo>
                    <a:pt x="227745" y="66839"/>
                  </a:lnTo>
                  <a:lnTo>
                    <a:pt x="229142" y="49155"/>
                  </a:lnTo>
                  <a:lnTo>
                    <a:pt x="230574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548725" y="4264041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00"/>
                  </a:lnTo>
                  <a:lnTo>
                    <a:pt x="0" y="88971"/>
                  </a:lnTo>
                  <a:lnTo>
                    <a:pt x="0" y="104051"/>
                  </a:lnTo>
                  <a:lnTo>
                    <a:pt x="0" y="12208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538197" y="412717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659926" y="4095585"/>
              <a:ext cx="15142" cy="315856"/>
            </a:xfrm>
            <a:custGeom>
              <a:avLst/>
              <a:gdLst/>
              <a:ahLst/>
              <a:cxnLst/>
              <a:rect l="0" t="0" r="0" b="0"/>
              <a:pathLst>
                <a:path w="15142" h="315856">
                  <a:moveTo>
                    <a:pt x="4612" y="0"/>
                  </a:moveTo>
                  <a:lnTo>
                    <a:pt x="1813" y="8868"/>
                  </a:lnTo>
                  <a:lnTo>
                    <a:pt x="312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9"/>
                  </a:lnTo>
                  <a:lnTo>
                    <a:pt x="2142" y="65185"/>
                  </a:lnTo>
                  <a:lnTo>
                    <a:pt x="2826" y="80120"/>
                  </a:lnTo>
                  <a:lnTo>
                    <a:pt x="3351" y="96346"/>
                  </a:lnTo>
                  <a:lnTo>
                    <a:pt x="3742" y="113773"/>
                  </a:lnTo>
                  <a:lnTo>
                    <a:pt x="4190" y="132032"/>
                  </a:lnTo>
                  <a:lnTo>
                    <a:pt x="5029" y="150587"/>
                  </a:lnTo>
                  <a:lnTo>
                    <a:pt x="6410" y="169098"/>
                  </a:lnTo>
                  <a:lnTo>
                    <a:pt x="8153" y="187273"/>
                  </a:lnTo>
                  <a:lnTo>
                    <a:pt x="9863" y="204783"/>
                  </a:lnTo>
                  <a:lnTo>
                    <a:pt x="11307" y="221520"/>
                  </a:lnTo>
                  <a:lnTo>
                    <a:pt x="12430" y="237525"/>
                  </a:lnTo>
                  <a:lnTo>
                    <a:pt x="13379" y="254782"/>
                  </a:lnTo>
                  <a:lnTo>
                    <a:pt x="14236" y="278161"/>
                  </a:lnTo>
                  <a:lnTo>
                    <a:pt x="15141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548725" y="4211399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88" y="2867"/>
                  </a:lnTo>
                  <a:lnTo>
                    <a:pt x="150600" y="5008"/>
                  </a:lnTo>
                  <a:lnTo>
                    <a:pt x="140606" y="6611"/>
                  </a:lnTo>
                  <a:lnTo>
                    <a:pt x="129625" y="7792"/>
                  </a:lnTo>
                  <a:lnTo>
                    <a:pt x="117813" y="8640"/>
                  </a:lnTo>
                  <a:lnTo>
                    <a:pt x="105360" y="9243"/>
                  </a:lnTo>
                  <a:lnTo>
                    <a:pt x="92595" y="9830"/>
                  </a:lnTo>
                  <a:lnTo>
                    <a:pt x="79962" y="10762"/>
                  </a:lnTo>
                  <a:lnTo>
                    <a:pt x="67698" y="12209"/>
                  </a:lnTo>
                  <a:lnTo>
                    <a:pt x="55910" y="14203"/>
                  </a:lnTo>
                  <a:lnTo>
                    <a:pt x="43309" y="17034"/>
                  </a:lnTo>
                  <a:lnTo>
                    <a:pt x="26555" y="2207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717181" y="4032414"/>
              <a:ext cx="168457" cy="305328"/>
            </a:xfrm>
            <a:custGeom>
              <a:avLst/>
              <a:gdLst/>
              <a:ahLst/>
              <a:cxnLst/>
              <a:rect l="0" t="0" r="0" b="0"/>
              <a:pathLst>
                <a:path w="168457" h="305328">
                  <a:moveTo>
                    <a:pt x="0" y="0"/>
                  </a:moveTo>
                  <a:lnTo>
                    <a:pt x="2866" y="8868"/>
                  </a:lnTo>
                  <a:lnTo>
                    <a:pt x="5009" y="17855"/>
                  </a:lnTo>
                  <a:lnTo>
                    <a:pt x="6617" y="27855"/>
                  </a:lnTo>
                  <a:lnTo>
                    <a:pt x="7970" y="39008"/>
                  </a:lnTo>
                  <a:lnTo>
                    <a:pt x="9467" y="51468"/>
                  </a:lnTo>
                  <a:lnTo>
                    <a:pt x="11317" y="65180"/>
                  </a:lnTo>
                  <a:lnTo>
                    <a:pt x="13557" y="79944"/>
                  </a:lnTo>
                  <a:lnTo>
                    <a:pt x="16138" y="95521"/>
                  </a:lnTo>
                  <a:lnTo>
                    <a:pt x="18986" y="111699"/>
                  </a:lnTo>
                  <a:lnTo>
                    <a:pt x="22036" y="128305"/>
                  </a:lnTo>
                  <a:lnTo>
                    <a:pt x="25229" y="145212"/>
                  </a:lnTo>
                  <a:lnTo>
                    <a:pt x="28522" y="162320"/>
                  </a:lnTo>
                  <a:lnTo>
                    <a:pt x="31886" y="179402"/>
                  </a:lnTo>
                  <a:lnTo>
                    <a:pt x="35296" y="196105"/>
                  </a:lnTo>
                  <a:lnTo>
                    <a:pt x="38739" y="212263"/>
                  </a:lnTo>
                  <a:lnTo>
                    <a:pt x="42205" y="227723"/>
                  </a:lnTo>
                  <a:lnTo>
                    <a:pt x="45684" y="242267"/>
                  </a:lnTo>
                  <a:lnTo>
                    <a:pt x="49153" y="255788"/>
                  </a:lnTo>
                  <a:lnTo>
                    <a:pt x="51910" y="265662"/>
                  </a:lnTo>
                  <a:lnTo>
                    <a:pt x="53222" y="268312"/>
                  </a:lnTo>
                  <a:lnTo>
                    <a:pt x="53612" y="264491"/>
                  </a:lnTo>
                  <a:lnTo>
                    <a:pt x="53760" y="256382"/>
                  </a:lnTo>
                  <a:lnTo>
                    <a:pt x="54244" y="246125"/>
                  </a:lnTo>
                  <a:lnTo>
                    <a:pt x="55318" y="235041"/>
                  </a:lnTo>
                  <a:lnTo>
                    <a:pt x="57155" y="223930"/>
                  </a:lnTo>
                  <a:lnTo>
                    <a:pt x="59975" y="213355"/>
                  </a:lnTo>
                  <a:lnTo>
                    <a:pt x="63795" y="203538"/>
                  </a:lnTo>
                  <a:lnTo>
                    <a:pt x="68645" y="195106"/>
                  </a:lnTo>
                  <a:lnTo>
                    <a:pt x="74648" y="189164"/>
                  </a:lnTo>
                  <a:lnTo>
                    <a:pt x="81755" y="186090"/>
                  </a:lnTo>
                  <a:lnTo>
                    <a:pt x="89628" y="185634"/>
                  </a:lnTo>
                  <a:lnTo>
                    <a:pt x="97750" y="187295"/>
                  </a:lnTo>
                  <a:lnTo>
                    <a:pt x="105797" y="190560"/>
                  </a:lnTo>
                  <a:lnTo>
                    <a:pt x="113487" y="195153"/>
                  </a:lnTo>
                  <a:lnTo>
                    <a:pt x="120496" y="201044"/>
                  </a:lnTo>
                  <a:lnTo>
                    <a:pt x="126728" y="208110"/>
                  </a:lnTo>
                  <a:lnTo>
                    <a:pt x="132251" y="216138"/>
                  </a:lnTo>
                  <a:lnTo>
                    <a:pt x="137202" y="224904"/>
                  </a:lnTo>
                  <a:lnTo>
                    <a:pt x="141722" y="234210"/>
                  </a:lnTo>
                  <a:lnTo>
                    <a:pt x="145931" y="243900"/>
                  </a:lnTo>
                  <a:lnTo>
                    <a:pt x="149918" y="253858"/>
                  </a:lnTo>
                  <a:lnTo>
                    <a:pt x="153747" y="263987"/>
                  </a:lnTo>
                  <a:lnTo>
                    <a:pt x="157316" y="273773"/>
                  </a:lnTo>
                  <a:lnTo>
                    <a:pt x="160713" y="283245"/>
                  </a:lnTo>
                  <a:lnTo>
                    <a:pt x="164237" y="293232"/>
                  </a:lnTo>
                  <a:lnTo>
                    <a:pt x="168456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915076" y="4211399"/>
              <a:ext cx="91524" cy="164999"/>
            </a:xfrm>
            <a:custGeom>
              <a:avLst/>
              <a:gdLst/>
              <a:ahLst/>
              <a:cxnLst/>
              <a:rect l="0" t="0" r="0" b="0"/>
              <a:pathLst>
                <a:path w="91524" h="164999">
                  <a:moveTo>
                    <a:pt x="75846" y="10528"/>
                  </a:moveTo>
                  <a:lnTo>
                    <a:pt x="64245" y="13529"/>
                  </a:lnTo>
                  <a:lnTo>
                    <a:pt x="54397" y="16951"/>
                  </a:lnTo>
                  <a:lnTo>
                    <a:pt x="45395" y="21152"/>
                  </a:lnTo>
                  <a:lnTo>
                    <a:pt x="37127" y="26226"/>
                  </a:lnTo>
                  <a:lnTo>
                    <a:pt x="29748" y="32355"/>
                  </a:lnTo>
                  <a:lnTo>
                    <a:pt x="23278" y="39543"/>
                  </a:lnTo>
                  <a:lnTo>
                    <a:pt x="17599" y="47803"/>
                  </a:lnTo>
                  <a:lnTo>
                    <a:pt x="12545" y="57247"/>
                  </a:lnTo>
                  <a:lnTo>
                    <a:pt x="7965" y="67820"/>
                  </a:lnTo>
                  <a:lnTo>
                    <a:pt x="4059" y="79342"/>
                  </a:lnTo>
                  <a:lnTo>
                    <a:pt x="1339" y="91600"/>
                  </a:lnTo>
                  <a:lnTo>
                    <a:pt x="0" y="104391"/>
                  </a:lnTo>
                  <a:lnTo>
                    <a:pt x="255" y="117233"/>
                  </a:lnTo>
                  <a:lnTo>
                    <a:pt x="2478" y="129395"/>
                  </a:lnTo>
                  <a:lnTo>
                    <a:pt x="6682" y="140521"/>
                  </a:lnTo>
                  <a:lnTo>
                    <a:pt x="12591" y="150124"/>
                  </a:lnTo>
                  <a:lnTo>
                    <a:pt x="19836" y="157446"/>
                  </a:lnTo>
                  <a:lnTo>
                    <a:pt x="28071" y="162289"/>
                  </a:lnTo>
                  <a:lnTo>
                    <a:pt x="36850" y="164761"/>
                  </a:lnTo>
                  <a:lnTo>
                    <a:pt x="45655" y="164998"/>
                  </a:lnTo>
                  <a:lnTo>
                    <a:pt x="54197" y="163302"/>
                  </a:lnTo>
                  <a:lnTo>
                    <a:pt x="62236" y="159743"/>
                  </a:lnTo>
                  <a:lnTo>
                    <a:pt x="69489" y="154091"/>
                  </a:lnTo>
                  <a:lnTo>
                    <a:pt x="75883" y="146403"/>
                  </a:lnTo>
                  <a:lnTo>
                    <a:pt x="81347" y="136989"/>
                  </a:lnTo>
                  <a:lnTo>
                    <a:pt x="85726" y="126229"/>
                  </a:lnTo>
                  <a:lnTo>
                    <a:pt x="89035" y="114479"/>
                  </a:lnTo>
                  <a:lnTo>
                    <a:pt x="91106" y="102183"/>
                  </a:lnTo>
                  <a:lnTo>
                    <a:pt x="91523" y="89863"/>
                  </a:lnTo>
                  <a:lnTo>
                    <a:pt x="90210" y="77808"/>
                  </a:lnTo>
                  <a:lnTo>
                    <a:pt x="87381" y="66258"/>
                  </a:lnTo>
                  <a:lnTo>
                    <a:pt x="83346" y="55494"/>
                  </a:lnTo>
                  <a:lnTo>
                    <a:pt x="78422" y="45589"/>
                  </a:lnTo>
                  <a:lnTo>
                    <a:pt x="73166" y="36559"/>
                  </a:lnTo>
                  <a:lnTo>
                    <a:pt x="67855" y="27455"/>
                  </a:lnTo>
                  <a:lnTo>
                    <a:pt x="62033" y="16359"/>
                  </a:lnTo>
                  <a:lnTo>
                    <a:pt x="5478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055146" y="4200870"/>
              <a:ext cx="116441" cy="173322"/>
            </a:xfrm>
            <a:custGeom>
              <a:avLst/>
              <a:gdLst/>
              <a:ahLst/>
              <a:cxnLst/>
              <a:rect l="0" t="0" r="0" b="0"/>
              <a:pathLst>
                <a:path w="116441" h="173322">
                  <a:moveTo>
                    <a:pt x="9476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0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2" y="69864"/>
                  </a:lnTo>
                  <a:lnTo>
                    <a:pt x="0" y="83727"/>
                  </a:lnTo>
                  <a:lnTo>
                    <a:pt x="365" y="97170"/>
                  </a:lnTo>
                  <a:lnTo>
                    <a:pt x="1424" y="110018"/>
                  </a:lnTo>
                  <a:lnTo>
                    <a:pt x="3119" y="122286"/>
                  </a:lnTo>
                  <a:lnTo>
                    <a:pt x="5326" y="134072"/>
                  </a:lnTo>
                  <a:lnTo>
                    <a:pt x="7934" y="145468"/>
                  </a:lnTo>
                  <a:lnTo>
                    <a:pt x="11157" y="155920"/>
                  </a:lnTo>
                  <a:lnTo>
                    <a:pt x="15531" y="164276"/>
                  </a:lnTo>
                  <a:lnTo>
                    <a:pt x="21250" y="170069"/>
                  </a:lnTo>
                  <a:lnTo>
                    <a:pt x="28041" y="173144"/>
                  </a:lnTo>
                  <a:lnTo>
                    <a:pt x="35361" y="173321"/>
                  </a:lnTo>
                  <a:lnTo>
                    <a:pt x="42840" y="170811"/>
                  </a:lnTo>
                  <a:lnTo>
                    <a:pt x="50300" y="166247"/>
                  </a:lnTo>
                  <a:lnTo>
                    <a:pt x="57682" y="160452"/>
                  </a:lnTo>
                  <a:lnTo>
                    <a:pt x="64976" y="154003"/>
                  </a:lnTo>
                  <a:lnTo>
                    <a:pt x="72196" y="146899"/>
                  </a:lnTo>
                  <a:lnTo>
                    <a:pt x="79357" y="138694"/>
                  </a:lnTo>
                  <a:lnTo>
                    <a:pt x="86470" y="129216"/>
                  </a:lnTo>
                  <a:lnTo>
                    <a:pt x="93384" y="118731"/>
                  </a:lnTo>
                  <a:lnTo>
                    <a:pt x="99800" y="107768"/>
                  </a:lnTo>
                  <a:lnTo>
                    <a:pt x="105589" y="96682"/>
                  </a:lnTo>
                  <a:lnTo>
                    <a:pt x="110458" y="85475"/>
                  </a:lnTo>
                  <a:lnTo>
                    <a:pt x="113898" y="73891"/>
                  </a:lnTo>
                  <a:lnTo>
                    <a:pt x="115769" y="61823"/>
                  </a:lnTo>
                  <a:lnTo>
                    <a:pt x="116394" y="49894"/>
                  </a:lnTo>
                  <a:lnTo>
                    <a:pt x="116440" y="38213"/>
                  </a:lnTo>
                  <a:lnTo>
                    <a:pt x="115912" y="25751"/>
                  </a:lnTo>
                  <a:lnTo>
                    <a:pt x="114761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267339" y="4106114"/>
              <a:ext cx="7854" cy="315856"/>
            </a:xfrm>
            <a:custGeom>
              <a:avLst/>
              <a:gdLst/>
              <a:ahLst/>
              <a:cxnLst/>
              <a:rect l="0" t="0" r="0" b="0"/>
              <a:pathLst>
                <a:path w="7854" h="315856">
                  <a:moveTo>
                    <a:pt x="7853" y="0"/>
                  </a:moveTo>
                  <a:lnTo>
                    <a:pt x="7853" y="11735"/>
                  </a:lnTo>
                  <a:lnTo>
                    <a:pt x="7853" y="22864"/>
                  </a:lnTo>
                  <a:lnTo>
                    <a:pt x="7848" y="34458"/>
                  </a:lnTo>
                  <a:lnTo>
                    <a:pt x="7676" y="46446"/>
                  </a:lnTo>
                  <a:lnTo>
                    <a:pt x="7027" y="58458"/>
                  </a:lnTo>
                  <a:lnTo>
                    <a:pt x="5779" y="70270"/>
                  </a:lnTo>
                  <a:lnTo>
                    <a:pt x="4125" y="82141"/>
                  </a:lnTo>
                  <a:lnTo>
                    <a:pt x="2478" y="94707"/>
                  </a:lnTo>
                  <a:lnTo>
                    <a:pt x="1079" y="108272"/>
                  </a:lnTo>
                  <a:lnTo>
                    <a:pt x="159" y="122824"/>
                  </a:lnTo>
                  <a:lnTo>
                    <a:pt x="0" y="138202"/>
                  </a:lnTo>
                  <a:lnTo>
                    <a:pt x="670" y="154215"/>
                  </a:lnTo>
                  <a:lnTo>
                    <a:pt x="1918" y="170526"/>
                  </a:lnTo>
                  <a:lnTo>
                    <a:pt x="3287" y="186696"/>
                  </a:lnTo>
                  <a:lnTo>
                    <a:pt x="4499" y="202494"/>
                  </a:lnTo>
                  <a:lnTo>
                    <a:pt x="5462" y="217880"/>
                  </a:lnTo>
                  <a:lnTo>
                    <a:pt x="6182" y="232905"/>
                  </a:lnTo>
                  <a:lnTo>
                    <a:pt x="6700" y="247630"/>
                  </a:lnTo>
                  <a:lnTo>
                    <a:pt x="7066" y="261717"/>
                  </a:lnTo>
                  <a:lnTo>
                    <a:pt x="7360" y="275909"/>
                  </a:lnTo>
                  <a:lnTo>
                    <a:pt x="7607" y="292572"/>
                  </a:lnTo>
                  <a:lnTo>
                    <a:pt x="7853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138321" y="4211801"/>
              <a:ext cx="189514" cy="10127"/>
            </a:xfrm>
            <a:custGeom>
              <a:avLst/>
              <a:gdLst/>
              <a:ahLst/>
              <a:cxnLst/>
              <a:rect l="0" t="0" r="0" b="0"/>
              <a:pathLst>
                <a:path w="189514" h="10127">
                  <a:moveTo>
                    <a:pt x="189513" y="10126"/>
                  </a:moveTo>
                  <a:lnTo>
                    <a:pt x="177778" y="7259"/>
                  </a:lnTo>
                  <a:lnTo>
                    <a:pt x="166649" y="5117"/>
                  </a:lnTo>
                  <a:lnTo>
                    <a:pt x="155046" y="3514"/>
                  </a:lnTo>
                  <a:lnTo>
                    <a:pt x="142712" y="2334"/>
                  </a:lnTo>
                  <a:lnTo>
                    <a:pt x="129404" y="1485"/>
                  </a:lnTo>
                  <a:lnTo>
                    <a:pt x="115100" y="888"/>
                  </a:lnTo>
                  <a:lnTo>
                    <a:pt x="100095" y="474"/>
                  </a:lnTo>
                  <a:lnTo>
                    <a:pt x="84880" y="189"/>
                  </a:lnTo>
                  <a:lnTo>
                    <a:pt x="69777" y="0"/>
                  </a:lnTo>
                  <a:lnTo>
                    <a:pt x="55304" y="71"/>
                  </a:lnTo>
                  <a:lnTo>
                    <a:pt x="40746" y="870"/>
                  </a:lnTo>
                  <a:lnTo>
                    <a:pt x="23713" y="3585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338362" y="437985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95557" y="450005"/>
            <a:ext cx="3242060" cy="552027"/>
            <a:chOff x="495557" y="450005"/>
            <a:chExt cx="3242060" cy="552027"/>
          </a:xfrm>
        </p:grpSpPr>
        <p:sp>
          <p:nvSpPr>
            <p:cNvPr id="2" name="Freeform 1"/>
            <p:cNvSpPr/>
            <p:nvPr/>
          </p:nvSpPr>
          <p:spPr>
            <a:xfrm>
              <a:off x="495557" y="450005"/>
              <a:ext cx="304609" cy="552027"/>
            </a:xfrm>
            <a:custGeom>
              <a:avLst/>
              <a:gdLst/>
              <a:ahLst/>
              <a:cxnLst/>
              <a:rect l="0" t="0" r="0" b="0"/>
              <a:pathLst>
                <a:path w="304609" h="552027">
                  <a:moveTo>
                    <a:pt x="209852" y="108005"/>
                  </a:moveTo>
                  <a:lnTo>
                    <a:pt x="206918" y="99204"/>
                  </a:lnTo>
                  <a:lnTo>
                    <a:pt x="204136" y="90857"/>
                  </a:lnTo>
                  <a:lnTo>
                    <a:pt x="201232" y="82158"/>
                  </a:lnTo>
                  <a:lnTo>
                    <a:pt x="198019" y="73037"/>
                  </a:lnTo>
                  <a:lnTo>
                    <a:pt x="194205" y="63542"/>
                  </a:lnTo>
                  <a:lnTo>
                    <a:pt x="189688" y="53755"/>
                  </a:lnTo>
                  <a:lnTo>
                    <a:pt x="184524" y="43914"/>
                  </a:lnTo>
                  <a:lnTo>
                    <a:pt x="178837" y="34388"/>
                  </a:lnTo>
                  <a:lnTo>
                    <a:pt x="172743" y="25364"/>
                  </a:lnTo>
                  <a:lnTo>
                    <a:pt x="166024" y="17171"/>
                  </a:lnTo>
                  <a:lnTo>
                    <a:pt x="158150" y="10347"/>
                  </a:lnTo>
                  <a:lnTo>
                    <a:pt x="148925" y="5064"/>
                  </a:lnTo>
                  <a:lnTo>
                    <a:pt x="138458" y="1501"/>
                  </a:lnTo>
                  <a:lnTo>
                    <a:pt x="126983" y="0"/>
                  </a:lnTo>
                  <a:lnTo>
                    <a:pt x="114753" y="556"/>
                  </a:lnTo>
                  <a:lnTo>
                    <a:pt x="102304" y="3199"/>
                  </a:lnTo>
                  <a:lnTo>
                    <a:pt x="90414" y="8163"/>
                  </a:lnTo>
                  <a:lnTo>
                    <a:pt x="79465" y="15349"/>
                  </a:lnTo>
                  <a:lnTo>
                    <a:pt x="69642" y="24239"/>
                  </a:lnTo>
                  <a:lnTo>
                    <a:pt x="61109" y="34107"/>
                  </a:lnTo>
                  <a:lnTo>
                    <a:pt x="53808" y="44447"/>
                  </a:lnTo>
                  <a:lnTo>
                    <a:pt x="47378" y="55148"/>
                  </a:lnTo>
                  <a:lnTo>
                    <a:pt x="41276" y="66391"/>
                  </a:lnTo>
                  <a:lnTo>
                    <a:pt x="35167" y="78250"/>
                  </a:lnTo>
                  <a:lnTo>
                    <a:pt x="29076" y="90671"/>
                  </a:lnTo>
                  <a:lnTo>
                    <a:pt x="23286" y="103549"/>
                  </a:lnTo>
                  <a:lnTo>
                    <a:pt x="17951" y="116781"/>
                  </a:lnTo>
                  <a:lnTo>
                    <a:pt x="13232" y="130602"/>
                  </a:lnTo>
                  <a:lnTo>
                    <a:pt x="9369" y="145551"/>
                  </a:lnTo>
                  <a:lnTo>
                    <a:pt x="6405" y="161829"/>
                  </a:lnTo>
                  <a:lnTo>
                    <a:pt x="4229" y="179168"/>
                  </a:lnTo>
                  <a:lnTo>
                    <a:pt x="2678" y="197032"/>
                  </a:lnTo>
                  <a:lnTo>
                    <a:pt x="1594" y="215053"/>
                  </a:lnTo>
                  <a:lnTo>
                    <a:pt x="847" y="233222"/>
                  </a:lnTo>
                  <a:lnTo>
                    <a:pt x="337" y="251784"/>
                  </a:lnTo>
                  <a:lnTo>
                    <a:pt x="0" y="270859"/>
                  </a:lnTo>
                  <a:lnTo>
                    <a:pt x="112" y="290262"/>
                  </a:lnTo>
                  <a:lnTo>
                    <a:pt x="1252" y="309601"/>
                  </a:lnTo>
                  <a:lnTo>
                    <a:pt x="3653" y="328647"/>
                  </a:lnTo>
                  <a:lnTo>
                    <a:pt x="7233" y="347182"/>
                  </a:lnTo>
                  <a:lnTo>
                    <a:pt x="11779" y="364936"/>
                  </a:lnTo>
                  <a:lnTo>
                    <a:pt x="17059" y="381840"/>
                  </a:lnTo>
                  <a:lnTo>
                    <a:pt x="22875" y="397988"/>
                  </a:lnTo>
                  <a:lnTo>
                    <a:pt x="29070" y="413533"/>
                  </a:lnTo>
                  <a:lnTo>
                    <a:pt x="35529" y="428616"/>
                  </a:lnTo>
                  <a:lnTo>
                    <a:pt x="42169" y="443036"/>
                  </a:lnTo>
                  <a:lnTo>
                    <a:pt x="48933" y="456274"/>
                  </a:lnTo>
                  <a:lnTo>
                    <a:pt x="55780" y="468148"/>
                  </a:lnTo>
                  <a:lnTo>
                    <a:pt x="62684" y="478935"/>
                  </a:lnTo>
                  <a:lnTo>
                    <a:pt x="69627" y="489182"/>
                  </a:lnTo>
                  <a:lnTo>
                    <a:pt x="76599" y="499255"/>
                  </a:lnTo>
                  <a:lnTo>
                    <a:pt x="83756" y="509005"/>
                  </a:lnTo>
                  <a:lnTo>
                    <a:pt x="91401" y="517880"/>
                  </a:lnTo>
                  <a:lnTo>
                    <a:pt x="99657" y="525630"/>
                  </a:lnTo>
                  <a:lnTo>
                    <a:pt x="108492" y="532309"/>
                  </a:lnTo>
                  <a:lnTo>
                    <a:pt x="117801" y="538105"/>
                  </a:lnTo>
                  <a:lnTo>
                    <a:pt x="127476" y="543214"/>
                  </a:lnTo>
                  <a:lnTo>
                    <a:pt x="137583" y="547493"/>
                  </a:lnTo>
                  <a:lnTo>
                    <a:pt x="148352" y="550471"/>
                  </a:lnTo>
                  <a:lnTo>
                    <a:pt x="159848" y="551989"/>
                  </a:lnTo>
                  <a:lnTo>
                    <a:pt x="171670" y="552026"/>
                  </a:lnTo>
                  <a:lnTo>
                    <a:pt x="183072" y="550531"/>
                  </a:lnTo>
                  <a:lnTo>
                    <a:pt x="193665" y="547630"/>
                  </a:lnTo>
                  <a:lnTo>
                    <a:pt x="203404" y="543411"/>
                  </a:lnTo>
                  <a:lnTo>
                    <a:pt x="212406" y="537838"/>
                  </a:lnTo>
                  <a:lnTo>
                    <a:pt x="220831" y="531018"/>
                  </a:lnTo>
                  <a:lnTo>
                    <a:pt x="228829" y="523169"/>
                  </a:lnTo>
                  <a:lnTo>
                    <a:pt x="236522" y="514531"/>
                  </a:lnTo>
                  <a:lnTo>
                    <a:pt x="244000" y="505319"/>
                  </a:lnTo>
                  <a:lnTo>
                    <a:pt x="251330" y="495863"/>
                  </a:lnTo>
                  <a:lnTo>
                    <a:pt x="258558" y="486595"/>
                  </a:lnTo>
                  <a:lnTo>
                    <a:pt x="265714" y="477734"/>
                  </a:lnTo>
                  <a:lnTo>
                    <a:pt x="272708" y="469225"/>
                  </a:lnTo>
                  <a:lnTo>
                    <a:pt x="280133" y="459793"/>
                  </a:lnTo>
                  <a:lnTo>
                    <a:pt x="289760" y="446375"/>
                  </a:lnTo>
                  <a:lnTo>
                    <a:pt x="304608" y="4238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21222" y="463253"/>
              <a:ext cx="221100" cy="463255"/>
            </a:xfrm>
            <a:custGeom>
              <a:avLst/>
              <a:gdLst/>
              <a:ahLst/>
              <a:cxnLst/>
              <a:rect l="0" t="0" r="0" b="0"/>
              <a:pathLst>
                <a:path w="221100" h="463255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16" y="41079"/>
                  </a:lnTo>
                  <a:lnTo>
                    <a:pt x="11656" y="54594"/>
                  </a:lnTo>
                  <a:lnTo>
                    <a:pt x="14821" y="68751"/>
                  </a:lnTo>
                  <a:lnTo>
                    <a:pt x="18085" y="83657"/>
                  </a:lnTo>
                  <a:lnTo>
                    <a:pt x="21423" y="99249"/>
                  </a:lnTo>
                  <a:lnTo>
                    <a:pt x="24814" y="115395"/>
                  </a:lnTo>
                  <a:lnTo>
                    <a:pt x="28239" y="131964"/>
                  </a:lnTo>
                  <a:lnTo>
                    <a:pt x="31521" y="149005"/>
                  </a:lnTo>
                  <a:lnTo>
                    <a:pt x="34345" y="166736"/>
                  </a:lnTo>
                  <a:lnTo>
                    <a:pt x="36581" y="185208"/>
                  </a:lnTo>
                  <a:lnTo>
                    <a:pt x="38421" y="203849"/>
                  </a:lnTo>
                  <a:lnTo>
                    <a:pt x="40271" y="221604"/>
                  </a:lnTo>
                  <a:lnTo>
                    <a:pt x="42370" y="237961"/>
                  </a:lnTo>
                  <a:lnTo>
                    <a:pt x="44782" y="253231"/>
                  </a:lnTo>
                  <a:lnTo>
                    <a:pt x="47480" y="268247"/>
                  </a:lnTo>
                  <a:lnTo>
                    <a:pt x="50409" y="283534"/>
                  </a:lnTo>
                  <a:lnTo>
                    <a:pt x="53512" y="299108"/>
                  </a:lnTo>
                  <a:lnTo>
                    <a:pt x="56741" y="314658"/>
                  </a:lnTo>
                  <a:lnTo>
                    <a:pt x="60055" y="329979"/>
                  </a:lnTo>
                  <a:lnTo>
                    <a:pt x="63261" y="345015"/>
                  </a:lnTo>
                  <a:lnTo>
                    <a:pt x="66034" y="359791"/>
                  </a:lnTo>
                  <a:lnTo>
                    <a:pt x="68207" y="374259"/>
                  </a:lnTo>
                  <a:lnTo>
                    <a:pt x="68959" y="385048"/>
                  </a:lnTo>
                  <a:lnTo>
                    <a:pt x="67992" y="388042"/>
                  </a:lnTo>
                  <a:lnTo>
                    <a:pt x="66711" y="384803"/>
                  </a:lnTo>
                  <a:lnTo>
                    <a:pt x="65823" y="377704"/>
                  </a:lnTo>
                  <a:lnTo>
                    <a:pt x="65695" y="368580"/>
                  </a:lnTo>
                  <a:lnTo>
                    <a:pt x="66409" y="358511"/>
                  </a:lnTo>
                  <a:lnTo>
                    <a:pt x="68033" y="348044"/>
                  </a:lnTo>
                  <a:lnTo>
                    <a:pt x="70723" y="337435"/>
                  </a:lnTo>
                  <a:lnTo>
                    <a:pt x="74459" y="326796"/>
                  </a:lnTo>
                  <a:lnTo>
                    <a:pt x="79087" y="316333"/>
                  </a:lnTo>
                  <a:lnTo>
                    <a:pt x="84410" y="306367"/>
                  </a:lnTo>
                  <a:lnTo>
                    <a:pt x="90257" y="297046"/>
                  </a:lnTo>
                  <a:lnTo>
                    <a:pt x="96809" y="288988"/>
                  </a:lnTo>
                  <a:lnTo>
                    <a:pt x="104571" y="283316"/>
                  </a:lnTo>
                  <a:lnTo>
                    <a:pt x="113712" y="280438"/>
                  </a:lnTo>
                  <a:lnTo>
                    <a:pt x="123783" y="280287"/>
                  </a:lnTo>
                  <a:lnTo>
                    <a:pt x="133928" y="282687"/>
                  </a:lnTo>
                  <a:lnTo>
                    <a:pt x="143634" y="287263"/>
                  </a:lnTo>
                  <a:lnTo>
                    <a:pt x="152589" y="293552"/>
                  </a:lnTo>
                  <a:lnTo>
                    <a:pt x="160525" y="301118"/>
                  </a:lnTo>
                  <a:lnTo>
                    <a:pt x="167417" y="309610"/>
                  </a:lnTo>
                  <a:lnTo>
                    <a:pt x="173570" y="318917"/>
                  </a:lnTo>
                  <a:lnTo>
                    <a:pt x="179485" y="329148"/>
                  </a:lnTo>
                  <a:lnTo>
                    <a:pt x="185469" y="340291"/>
                  </a:lnTo>
                  <a:lnTo>
                    <a:pt x="191475" y="352216"/>
                  </a:lnTo>
                  <a:lnTo>
                    <a:pt x="197208" y="364753"/>
                  </a:lnTo>
                  <a:lnTo>
                    <a:pt x="202506" y="377739"/>
                  </a:lnTo>
                  <a:lnTo>
                    <a:pt x="207214" y="391018"/>
                  </a:lnTo>
                  <a:lnTo>
                    <a:pt x="211573" y="406052"/>
                  </a:lnTo>
                  <a:lnTo>
                    <a:pt x="215964" y="427511"/>
                  </a:lnTo>
                  <a:lnTo>
                    <a:pt x="221099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67211" y="736845"/>
              <a:ext cx="196209" cy="196789"/>
            </a:xfrm>
            <a:custGeom>
              <a:avLst/>
              <a:gdLst/>
              <a:ahLst/>
              <a:cxnLst/>
              <a:rect l="0" t="0" r="0" b="0"/>
              <a:pathLst>
                <a:path w="196209" h="196789">
                  <a:moveTo>
                    <a:pt x="101452" y="94906"/>
                  </a:moveTo>
                  <a:lnTo>
                    <a:pt x="107118" y="86105"/>
                  </a:lnTo>
                  <a:lnTo>
                    <a:pt x="110762" y="77758"/>
                  </a:lnTo>
                  <a:lnTo>
                    <a:pt x="112672" y="69059"/>
                  </a:lnTo>
                  <a:lnTo>
                    <a:pt x="113173" y="59938"/>
                  </a:lnTo>
                  <a:lnTo>
                    <a:pt x="112554" y="50443"/>
                  </a:lnTo>
                  <a:lnTo>
                    <a:pt x="111073" y="40660"/>
                  </a:lnTo>
                  <a:lnTo>
                    <a:pt x="108632" y="30992"/>
                  </a:lnTo>
                  <a:lnTo>
                    <a:pt x="104797" y="22115"/>
                  </a:lnTo>
                  <a:lnTo>
                    <a:pt x="99442" y="14344"/>
                  </a:lnTo>
                  <a:lnTo>
                    <a:pt x="92729" y="7976"/>
                  </a:lnTo>
                  <a:lnTo>
                    <a:pt x="84928" y="3449"/>
                  </a:lnTo>
                  <a:lnTo>
                    <a:pt x="76313" y="818"/>
                  </a:lnTo>
                  <a:lnTo>
                    <a:pt x="67276" y="0"/>
                  </a:lnTo>
                  <a:lnTo>
                    <a:pt x="58297" y="955"/>
                  </a:lnTo>
                  <a:lnTo>
                    <a:pt x="49638" y="3487"/>
                  </a:lnTo>
                  <a:lnTo>
                    <a:pt x="41521" y="7455"/>
                  </a:lnTo>
                  <a:lnTo>
                    <a:pt x="34215" y="12858"/>
                  </a:lnTo>
                  <a:lnTo>
                    <a:pt x="27783" y="19565"/>
                  </a:lnTo>
                  <a:lnTo>
                    <a:pt x="22123" y="27337"/>
                  </a:lnTo>
                  <a:lnTo>
                    <a:pt x="17079" y="35924"/>
                  </a:lnTo>
                  <a:lnTo>
                    <a:pt x="12501" y="45111"/>
                  </a:lnTo>
                  <a:lnTo>
                    <a:pt x="8425" y="54889"/>
                  </a:lnTo>
                  <a:lnTo>
                    <a:pt x="5058" y="65438"/>
                  </a:lnTo>
                  <a:lnTo>
                    <a:pt x="2463" y="76795"/>
                  </a:lnTo>
                  <a:lnTo>
                    <a:pt x="720" y="88863"/>
                  </a:lnTo>
                  <a:lnTo>
                    <a:pt x="0" y="101496"/>
                  </a:lnTo>
                  <a:lnTo>
                    <a:pt x="295" y="114547"/>
                  </a:lnTo>
                  <a:lnTo>
                    <a:pt x="1459" y="127734"/>
                  </a:lnTo>
                  <a:lnTo>
                    <a:pt x="3304" y="140661"/>
                  </a:lnTo>
                  <a:lnTo>
                    <a:pt x="5662" y="153123"/>
                  </a:lnTo>
                  <a:lnTo>
                    <a:pt x="8719" y="164778"/>
                  </a:lnTo>
                  <a:lnTo>
                    <a:pt x="12981" y="175080"/>
                  </a:lnTo>
                  <a:lnTo>
                    <a:pt x="18623" y="183846"/>
                  </a:lnTo>
                  <a:lnTo>
                    <a:pt x="25362" y="190732"/>
                  </a:lnTo>
                  <a:lnTo>
                    <a:pt x="32649" y="195085"/>
                  </a:lnTo>
                  <a:lnTo>
                    <a:pt x="40105" y="196788"/>
                  </a:lnTo>
                  <a:lnTo>
                    <a:pt x="47550" y="196170"/>
                  </a:lnTo>
                  <a:lnTo>
                    <a:pt x="54922" y="193713"/>
                  </a:lnTo>
                  <a:lnTo>
                    <a:pt x="62205" y="189877"/>
                  </a:lnTo>
                  <a:lnTo>
                    <a:pt x="69247" y="184882"/>
                  </a:lnTo>
                  <a:lnTo>
                    <a:pt x="75757" y="178714"/>
                  </a:lnTo>
                  <a:lnTo>
                    <a:pt x="81620" y="171455"/>
                  </a:lnTo>
                  <a:lnTo>
                    <a:pt x="86880" y="163125"/>
                  </a:lnTo>
                  <a:lnTo>
                    <a:pt x="91648" y="153623"/>
                  </a:lnTo>
                  <a:lnTo>
                    <a:pt x="96037" y="143005"/>
                  </a:lnTo>
                  <a:lnTo>
                    <a:pt x="99985" y="131450"/>
                  </a:lnTo>
                  <a:lnTo>
                    <a:pt x="103266" y="119169"/>
                  </a:lnTo>
                  <a:lnTo>
                    <a:pt x="105821" y="106384"/>
                  </a:lnTo>
                  <a:lnTo>
                    <a:pt x="108230" y="94408"/>
                  </a:lnTo>
                  <a:lnTo>
                    <a:pt x="111463" y="86925"/>
                  </a:lnTo>
                  <a:lnTo>
                    <a:pt x="115371" y="86118"/>
                  </a:lnTo>
                  <a:lnTo>
                    <a:pt x="119199" y="90252"/>
                  </a:lnTo>
                  <a:lnTo>
                    <a:pt x="122992" y="97507"/>
                  </a:lnTo>
                  <a:lnTo>
                    <a:pt x="127144" y="106477"/>
                  </a:lnTo>
                  <a:lnTo>
                    <a:pt x="131861" y="116298"/>
                  </a:lnTo>
                  <a:lnTo>
                    <a:pt x="137310" y="126192"/>
                  </a:lnTo>
                  <a:lnTo>
                    <a:pt x="143713" y="135319"/>
                  </a:lnTo>
                  <a:lnTo>
                    <a:pt x="151082" y="143306"/>
                  </a:lnTo>
                  <a:lnTo>
                    <a:pt x="159021" y="149832"/>
                  </a:lnTo>
                  <a:lnTo>
                    <a:pt x="167704" y="154966"/>
                  </a:lnTo>
                  <a:lnTo>
                    <a:pt x="179012" y="158035"/>
                  </a:lnTo>
                  <a:lnTo>
                    <a:pt x="196208" y="1580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05533" y="747523"/>
              <a:ext cx="136872" cy="132303"/>
            </a:xfrm>
            <a:custGeom>
              <a:avLst/>
              <a:gdLst/>
              <a:ahLst/>
              <a:cxnLst/>
              <a:rect l="0" t="0" r="0" b="0"/>
              <a:pathLst>
                <a:path w="136872" h="132303">
                  <a:moveTo>
                    <a:pt x="0" y="52642"/>
                  </a:moveTo>
                  <a:lnTo>
                    <a:pt x="2934" y="64310"/>
                  </a:lnTo>
                  <a:lnTo>
                    <a:pt x="5716" y="74799"/>
                  </a:lnTo>
                  <a:lnTo>
                    <a:pt x="8616" y="85101"/>
                  </a:lnTo>
                  <a:lnTo>
                    <a:pt x="11656" y="95402"/>
                  </a:lnTo>
                  <a:lnTo>
                    <a:pt x="14821" y="105746"/>
                  </a:lnTo>
                  <a:lnTo>
                    <a:pt x="18047" y="116108"/>
                  </a:lnTo>
                  <a:lnTo>
                    <a:pt x="19975" y="125494"/>
                  </a:lnTo>
                  <a:lnTo>
                    <a:pt x="19437" y="131407"/>
                  </a:lnTo>
                  <a:lnTo>
                    <a:pt x="17803" y="132302"/>
                  </a:lnTo>
                  <a:lnTo>
                    <a:pt x="16044" y="128774"/>
                  </a:lnTo>
                  <a:lnTo>
                    <a:pt x="14535" y="121951"/>
                  </a:lnTo>
                  <a:lnTo>
                    <a:pt x="13362" y="112810"/>
                  </a:lnTo>
                  <a:lnTo>
                    <a:pt x="12507" y="102085"/>
                  </a:lnTo>
                  <a:lnTo>
                    <a:pt x="12235" y="90615"/>
                  </a:lnTo>
                  <a:lnTo>
                    <a:pt x="13101" y="79364"/>
                  </a:lnTo>
                  <a:lnTo>
                    <a:pt x="15310" y="68830"/>
                  </a:lnTo>
                  <a:lnTo>
                    <a:pt x="18758" y="59110"/>
                  </a:lnTo>
                  <a:lnTo>
                    <a:pt x="23213" y="50111"/>
                  </a:lnTo>
                  <a:lnTo>
                    <a:pt x="28437" y="41688"/>
                  </a:lnTo>
                  <a:lnTo>
                    <a:pt x="34384" y="33858"/>
                  </a:lnTo>
                  <a:lnTo>
                    <a:pt x="41199" y="26810"/>
                  </a:lnTo>
                  <a:lnTo>
                    <a:pt x="48897" y="20586"/>
                  </a:lnTo>
                  <a:lnTo>
                    <a:pt x="57523" y="15252"/>
                  </a:lnTo>
                  <a:lnTo>
                    <a:pt x="67223" y="10967"/>
                  </a:lnTo>
                  <a:lnTo>
                    <a:pt x="77961" y="7715"/>
                  </a:lnTo>
                  <a:lnTo>
                    <a:pt x="89159" y="5339"/>
                  </a:lnTo>
                  <a:lnTo>
                    <a:pt x="101000" y="3396"/>
                  </a:lnTo>
                  <a:lnTo>
                    <a:pt x="115639" y="171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05575" y="526424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10"/>
                  </a:lnTo>
                  <a:lnTo>
                    <a:pt x="6772" y="74410"/>
                  </a:lnTo>
                  <a:lnTo>
                    <a:pt x="8043" y="89242"/>
                  </a:lnTo>
                  <a:lnTo>
                    <a:pt x="9502" y="103807"/>
                  </a:lnTo>
                  <a:lnTo>
                    <a:pt x="11330" y="117680"/>
                  </a:lnTo>
                  <a:lnTo>
                    <a:pt x="13388" y="131112"/>
                  </a:lnTo>
                  <a:lnTo>
                    <a:pt x="15316" y="144811"/>
                  </a:lnTo>
                  <a:lnTo>
                    <a:pt x="16910" y="159182"/>
                  </a:lnTo>
                  <a:lnTo>
                    <a:pt x="18133" y="174464"/>
                  </a:lnTo>
                  <a:lnTo>
                    <a:pt x="19028" y="190874"/>
                  </a:lnTo>
                  <a:lnTo>
                    <a:pt x="19670" y="208395"/>
                  </a:lnTo>
                  <a:lnTo>
                    <a:pt x="20287" y="226536"/>
                  </a:lnTo>
                  <a:lnTo>
                    <a:pt x="21242" y="244473"/>
                  </a:lnTo>
                  <a:lnTo>
                    <a:pt x="22699" y="261754"/>
                  </a:lnTo>
                  <a:lnTo>
                    <a:pt x="24494" y="278286"/>
                  </a:lnTo>
                  <a:lnTo>
                    <a:pt x="26237" y="294154"/>
                  </a:lnTo>
                  <a:lnTo>
                    <a:pt x="27704" y="309482"/>
                  </a:lnTo>
                  <a:lnTo>
                    <a:pt x="28843" y="323991"/>
                  </a:lnTo>
                  <a:lnTo>
                    <a:pt x="29805" y="338519"/>
                  </a:lnTo>
                  <a:lnTo>
                    <a:pt x="30671" y="355464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9803" y="728578"/>
              <a:ext cx="126343" cy="145288"/>
            </a:xfrm>
            <a:custGeom>
              <a:avLst/>
              <a:gdLst/>
              <a:ahLst/>
              <a:cxnLst/>
              <a:rect l="0" t="0" r="0" b="0"/>
              <a:pathLst>
                <a:path w="126343" h="145288">
                  <a:moveTo>
                    <a:pt x="0" y="92644"/>
                  </a:moveTo>
                  <a:lnTo>
                    <a:pt x="8801" y="89711"/>
                  </a:lnTo>
                  <a:lnTo>
                    <a:pt x="17148" y="86928"/>
                  </a:lnTo>
                  <a:lnTo>
                    <a:pt x="25846" y="84029"/>
                  </a:lnTo>
                  <a:lnTo>
                    <a:pt x="34967" y="80989"/>
                  </a:lnTo>
                  <a:lnTo>
                    <a:pt x="44462" y="77824"/>
                  </a:lnTo>
                  <a:lnTo>
                    <a:pt x="54250" y="74555"/>
                  </a:lnTo>
                  <a:lnTo>
                    <a:pt x="64091" y="71044"/>
                  </a:lnTo>
                  <a:lnTo>
                    <a:pt x="73616" y="67004"/>
                  </a:lnTo>
                  <a:lnTo>
                    <a:pt x="82645" y="62318"/>
                  </a:lnTo>
                  <a:lnTo>
                    <a:pt x="91011" y="56865"/>
                  </a:lnTo>
                  <a:lnTo>
                    <a:pt x="98484" y="50447"/>
                  </a:lnTo>
                  <a:lnTo>
                    <a:pt x="105010" y="43058"/>
                  </a:lnTo>
                  <a:lnTo>
                    <a:pt x="110053" y="34994"/>
                  </a:lnTo>
                  <a:lnTo>
                    <a:pt x="112554" y="26743"/>
                  </a:lnTo>
                  <a:lnTo>
                    <a:pt x="112157" y="18618"/>
                  </a:lnTo>
                  <a:lnTo>
                    <a:pt x="109127" y="11216"/>
                  </a:lnTo>
                  <a:lnTo>
                    <a:pt x="103971" y="5463"/>
                  </a:lnTo>
                  <a:lnTo>
                    <a:pt x="97209" y="1716"/>
                  </a:lnTo>
                  <a:lnTo>
                    <a:pt x="89284" y="0"/>
                  </a:lnTo>
                  <a:lnTo>
                    <a:pt x="80535" y="278"/>
                  </a:lnTo>
                  <a:lnTo>
                    <a:pt x="71225" y="2320"/>
                  </a:lnTo>
                  <a:lnTo>
                    <a:pt x="61860" y="5942"/>
                  </a:lnTo>
                  <a:lnTo>
                    <a:pt x="53178" y="11105"/>
                  </a:lnTo>
                  <a:lnTo>
                    <a:pt x="45525" y="17646"/>
                  </a:lnTo>
                  <a:lnTo>
                    <a:pt x="38895" y="25306"/>
                  </a:lnTo>
                  <a:lnTo>
                    <a:pt x="33126" y="33818"/>
                  </a:lnTo>
                  <a:lnTo>
                    <a:pt x="28029" y="42949"/>
                  </a:lnTo>
                  <a:lnTo>
                    <a:pt x="23757" y="52520"/>
                  </a:lnTo>
                  <a:lnTo>
                    <a:pt x="20783" y="62398"/>
                  </a:lnTo>
                  <a:lnTo>
                    <a:pt x="19262" y="72486"/>
                  </a:lnTo>
                  <a:lnTo>
                    <a:pt x="19053" y="82718"/>
                  </a:lnTo>
                  <a:lnTo>
                    <a:pt x="19901" y="93047"/>
                  </a:lnTo>
                  <a:lnTo>
                    <a:pt x="21558" y="103428"/>
                  </a:lnTo>
                  <a:lnTo>
                    <a:pt x="24297" y="113349"/>
                  </a:lnTo>
                  <a:lnTo>
                    <a:pt x="28870" y="121873"/>
                  </a:lnTo>
                  <a:lnTo>
                    <a:pt x="35541" y="128602"/>
                  </a:lnTo>
                  <a:lnTo>
                    <a:pt x="44123" y="133627"/>
                  </a:lnTo>
                  <a:lnTo>
                    <a:pt x="54250" y="137248"/>
                  </a:lnTo>
                  <a:lnTo>
                    <a:pt x="65531" y="139797"/>
                  </a:lnTo>
                  <a:lnTo>
                    <a:pt x="77229" y="141565"/>
                  </a:lnTo>
                  <a:lnTo>
                    <a:pt x="89524" y="142970"/>
                  </a:lnTo>
                  <a:lnTo>
                    <a:pt x="104607" y="144139"/>
                  </a:lnTo>
                  <a:lnTo>
                    <a:pt x="126342" y="1452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31958" y="710355"/>
              <a:ext cx="145653" cy="196323"/>
            </a:xfrm>
            <a:custGeom>
              <a:avLst/>
              <a:gdLst/>
              <a:ahLst/>
              <a:cxnLst/>
              <a:rect l="0" t="0" r="0" b="0"/>
              <a:pathLst>
                <a:path w="145653" h="196323">
                  <a:moveTo>
                    <a:pt x="115814" y="26639"/>
                  </a:moveTo>
                  <a:lnTo>
                    <a:pt x="109879" y="20839"/>
                  </a:lnTo>
                  <a:lnTo>
                    <a:pt x="103675" y="15915"/>
                  </a:lnTo>
                  <a:lnTo>
                    <a:pt x="96574" y="11416"/>
                  </a:lnTo>
                  <a:lnTo>
                    <a:pt x="88461" y="7368"/>
                  </a:lnTo>
                  <a:lnTo>
                    <a:pt x="79166" y="4003"/>
                  </a:lnTo>
                  <a:lnTo>
                    <a:pt x="68727" y="1409"/>
                  </a:lnTo>
                  <a:lnTo>
                    <a:pt x="57648" y="0"/>
                  </a:lnTo>
                  <a:lnTo>
                    <a:pt x="46758" y="566"/>
                  </a:lnTo>
                  <a:lnTo>
                    <a:pt x="36520" y="3360"/>
                  </a:lnTo>
                  <a:lnTo>
                    <a:pt x="27192" y="8169"/>
                  </a:lnTo>
                  <a:lnTo>
                    <a:pt x="19000" y="14603"/>
                  </a:lnTo>
                  <a:lnTo>
                    <a:pt x="11950" y="22256"/>
                  </a:lnTo>
                  <a:lnTo>
                    <a:pt x="6369" y="30629"/>
                  </a:lnTo>
                  <a:lnTo>
                    <a:pt x="2967" y="39153"/>
                  </a:lnTo>
                  <a:lnTo>
                    <a:pt x="1947" y="47503"/>
                  </a:lnTo>
                  <a:lnTo>
                    <a:pt x="3379" y="55411"/>
                  </a:lnTo>
                  <a:lnTo>
                    <a:pt x="7456" y="62576"/>
                  </a:lnTo>
                  <a:lnTo>
                    <a:pt x="14014" y="68909"/>
                  </a:lnTo>
                  <a:lnTo>
                    <a:pt x="22636" y="74333"/>
                  </a:lnTo>
                  <a:lnTo>
                    <a:pt x="32849" y="78686"/>
                  </a:lnTo>
                  <a:lnTo>
                    <a:pt x="44225" y="81991"/>
                  </a:lnTo>
                  <a:lnTo>
                    <a:pt x="56266" y="84569"/>
                  </a:lnTo>
                  <a:lnTo>
                    <a:pt x="68414" y="86923"/>
                  </a:lnTo>
                  <a:lnTo>
                    <a:pt x="80354" y="89369"/>
                  </a:lnTo>
                  <a:lnTo>
                    <a:pt x="91827" y="92185"/>
                  </a:lnTo>
                  <a:lnTo>
                    <a:pt x="102539" y="95687"/>
                  </a:lnTo>
                  <a:lnTo>
                    <a:pt x="112408" y="99978"/>
                  </a:lnTo>
                  <a:lnTo>
                    <a:pt x="121358" y="105149"/>
                  </a:lnTo>
                  <a:lnTo>
                    <a:pt x="129232" y="111370"/>
                  </a:lnTo>
                  <a:lnTo>
                    <a:pt x="136037" y="118624"/>
                  </a:lnTo>
                  <a:lnTo>
                    <a:pt x="141438" y="126595"/>
                  </a:lnTo>
                  <a:lnTo>
                    <a:pt x="144712" y="134783"/>
                  </a:lnTo>
                  <a:lnTo>
                    <a:pt x="145652" y="142880"/>
                  </a:lnTo>
                  <a:lnTo>
                    <a:pt x="144504" y="150772"/>
                  </a:lnTo>
                  <a:lnTo>
                    <a:pt x="141682" y="158451"/>
                  </a:lnTo>
                  <a:lnTo>
                    <a:pt x="137597" y="165944"/>
                  </a:lnTo>
                  <a:lnTo>
                    <a:pt x="132434" y="173128"/>
                  </a:lnTo>
                  <a:lnTo>
                    <a:pt x="126153" y="179734"/>
                  </a:lnTo>
                  <a:lnTo>
                    <a:pt x="118822" y="185652"/>
                  </a:lnTo>
                  <a:lnTo>
                    <a:pt x="110613" y="190610"/>
                  </a:lnTo>
                  <a:lnTo>
                    <a:pt x="101726" y="194110"/>
                  </a:lnTo>
                  <a:lnTo>
                    <a:pt x="92338" y="196012"/>
                  </a:lnTo>
                  <a:lnTo>
                    <a:pt x="82593" y="196322"/>
                  </a:lnTo>
                  <a:lnTo>
                    <a:pt x="72599" y="195018"/>
                  </a:lnTo>
                  <a:lnTo>
                    <a:pt x="62436" y="192258"/>
                  </a:lnTo>
                  <a:lnTo>
                    <a:pt x="52230" y="188427"/>
                  </a:lnTo>
                  <a:lnTo>
                    <a:pt x="40943" y="183568"/>
                  </a:lnTo>
                  <a:lnTo>
                    <a:pt x="25349" y="176140"/>
                  </a:lnTo>
                  <a:lnTo>
                    <a:pt x="0" y="1635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49878" y="467621"/>
              <a:ext cx="266256" cy="412633"/>
            </a:xfrm>
            <a:custGeom>
              <a:avLst/>
              <a:gdLst/>
              <a:ahLst/>
              <a:cxnLst/>
              <a:rect l="0" t="0" r="0" b="0"/>
              <a:pathLst>
                <a:path w="266256" h="412633">
                  <a:moveTo>
                    <a:pt x="198018" y="79860"/>
                  </a:moveTo>
                  <a:lnTo>
                    <a:pt x="200751" y="71126"/>
                  </a:lnTo>
                  <a:lnTo>
                    <a:pt x="201612" y="63420"/>
                  </a:lnTo>
                  <a:lnTo>
                    <a:pt x="200622" y="56017"/>
                  </a:lnTo>
                  <a:lnTo>
                    <a:pt x="198083" y="48756"/>
                  </a:lnTo>
                  <a:lnTo>
                    <a:pt x="194299" y="41578"/>
                  </a:lnTo>
                  <a:lnTo>
                    <a:pt x="189554" y="34457"/>
                  </a:lnTo>
                  <a:lnTo>
                    <a:pt x="183776" y="27539"/>
                  </a:lnTo>
                  <a:lnTo>
                    <a:pt x="176549" y="21121"/>
                  </a:lnTo>
                  <a:lnTo>
                    <a:pt x="167765" y="15328"/>
                  </a:lnTo>
                  <a:lnTo>
                    <a:pt x="157597" y="10286"/>
                  </a:lnTo>
                  <a:lnTo>
                    <a:pt x="146323" y="6197"/>
                  </a:lnTo>
                  <a:lnTo>
                    <a:pt x="134225" y="3083"/>
                  </a:lnTo>
                  <a:lnTo>
                    <a:pt x="121694" y="974"/>
                  </a:lnTo>
                  <a:lnTo>
                    <a:pt x="109217" y="0"/>
                  </a:lnTo>
                  <a:lnTo>
                    <a:pt x="97056" y="126"/>
                  </a:lnTo>
                  <a:lnTo>
                    <a:pt x="85434" y="1345"/>
                  </a:lnTo>
                  <a:lnTo>
                    <a:pt x="74622" y="3758"/>
                  </a:lnTo>
                  <a:lnTo>
                    <a:pt x="64683" y="7307"/>
                  </a:lnTo>
                  <a:lnTo>
                    <a:pt x="55515" y="11807"/>
                  </a:lnTo>
                  <a:lnTo>
                    <a:pt x="46963" y="17045"/>
                  </a:lnTo>
                  <a:lnTo>
                    <a:pt x="38876" y="22830"/>
                  </a:lnTo>
                  <a:lnTo>
                    <a:pt x="31290" y="29170"/>
                  </a:lnTo>
                  <a:lnTo>
                    <a:pt x="24414" y="36258"/>
                  </a:lnTo>
                  <a:lnTo>
                    <a:pt x="18311" y="44142"/>
                  </a:lnTo>
                  <a:lnTo>
                    <a:pt x="13058" y="52895"/>
                  </a:lnTo>
                  <a:lnTo>
                    <a:pt x="8829" y="62681"/>
                  </a:lnTo>
                  <a:lnTo>
                    <a:pt x="5614" y="73490"/>
                  </a:lnTo>
                  <a:lnTo>
                    <a:pt x="3269" y="85173"/>
                  </a:lnTo>
                  <a:lnTo>
                    <a:pt x="1604" y="97539"/>
                  </a:lnTo>
                  <a:lnTo>
                    <a:pt x="453" y="110403"/>
                  </a:lnTo>
                  <a:lnTo>
                    <a:pt x="0" y="123294"/>
                  </a:lnTo>
                  <a:lnTo>
                    <a:pt x="752" y="135489"/>
                  </a:lnTo>
                  <a:lnTo>
                    <a:pt x="2890" y="146651"/>
                  </a:lnTo>
                  <a:lnTo>
                    <a:pt x="6292" y="156788"/>
                  </a:lnTo>
                  <a:lnTo>
                    <a:pt x="10718" y="166065"/>
                  </a:lnTo>
                  <a:lnTo>
                    <a:pt x="15931" y="174673"/>
                  </a:lnTo>
                  <a:lnTo>
                    <a:pt x="22211" y="182626"/>
                  </a:lnTo>
                  <a:lnTo>
                    <a:pt x="30315" y="189757"/>
                  </a:lnTo>
                  <a:lnTo>
                    <a:pt x="40504" y="196035"/>
                  </a:lnTo>
                  <a:lnTo>
                    <a:pt x="52432" y="201405"/>
                  </a:lnTo>
                  <a:lnTo>
                    <a:pt x="65426" y="205715"/>
                  </a:lnTo>
                  <a:lnTo>
                    <a:pt x="78981" y="208988"/>
                  </a:lnTo>
                  <a:lnTo>
                    <a:pt x="92810" y="211543"/>
                  </a:lnTo>
                  <a:lnTo>
                    <a:pt x="106766" y="213880"/>
                  </a:lnTo>
                  <a:lnTo>
                    <a:pt x="120773" y="216310"/>
                  </a:lnTo>
                  <a:lnTo>
                    <a:pt x="134635" y="218944"/>
                  </a:lnTo>
                  <a:lnTo>
                    <a:pt x="148029" y="221793"/>
                  </a:lnTo>
                  <a:lnTo>
                    <a:pt x="160821" y="224823"/>
                  </a:lnTo>
                  <a:lnTo>
                    <a:pt x="173040" y="227993"/>
                  </a:lnTo>
                  <a:lnTo>
                    <a:pt x="184786" y="231267"/>
                  </a:lnTo>
                  <a:lnTo>
                    <a:pt x="196167" y="234620"/>
                  </a:lnTo>
                  <a:lnTo>
                    <a:pt x="207117" y="238192"/>
                  </a:lnTo>
                  <a:lnTo>
                    <a:pt x="217404" y="242275"/>
                  </a:lnTo>
                  <a:lnTo>
                    <a:pt x="226951" y="246997"/>
                  </a:lnTo>
                  <a:lnTo>
                    <a:pt x="235668" y="252644"/>
                  </a:lnTo>
                  <a:lnTo>
                    <a:pt x="243378" y="259724"/>
                  </a:lnTo>
                  <a:lnTo>
                    <a:pt x="250077" y="268385"/>
                  </a:lnTo>
                  <a:lnTo>
                    <a:pt x="255746" y="278627"/>
                  </a:lnTo>
                  <a:lnTo>
                    <a:pt x="260263" y="290475"/>
                  </a:lnTo>
                  <a:lnTo>
                    <a:pt x="263665" y="303771"/>
                  </a:lnTo>
                  <a:lnTo>
                    <a:pt x="265797" y="317917"/>
                  </a:lnTo>
                  <a:lnTo>
                    <a:pt x="266255" y="332017"/>
                  </a:lnTo>
                  <a:lnTo>
                    <a:pt x="264965" y="345559"/>
                  </a:lnTo>
                  <a:lnTo>
                    <a:pt x="261980" y="358089"/>
                  </a:lnTo>
                  <a:lnTo>
                    <a:pt x="257310" y="369052"/>
                  </a:lnTo>
                  <a:lnTo>
                    <a:pt x="251128" y="378312"/>
                  </a:lnTo>
                  <a:lnTo>
                    <a:pt x="243554" y="386055"/>
                  </a:lnTo>
                  <a:lnTo>
                    <a:pt x="234576" y="392588"/>
                  </a:lnTo>
                  <a:lnTo>
                    <a:pt x="224316" y="398208"/>
                  </a:lnTo>
                  <a:lnTo>
                    <a:pt x="213005" y="403004"/>
                  </a:lnTo>
                  <a:lnTo>
                    <a:pt x="200888" y="406863"/>
                  </a:lnTo>
                  <a:lnTo>
                    <a:pt x="188188" y="409791"/>
                  </a:lnTo>
                  <a:lnTo>
                    <a:pt x="175236" y="411759"/>
                  </a:lnTo>
                  <a:lnTo>
                    <a:pt x="162469" y="412632"/>
                  </a:lnTo>
                  <a:lnTo>
                    <a:pt x="150105" y="412434"/>
                  </a:lnTo>
                  <a:lnTo>
                    <a:pt x="138176" y="411165"/>
                  </a:lnTo>
                  <a:lnTo>
                    <a:pt x="126625" y="408718"/>
                  </a:lnTo>
                  <a:lnTo>
                    <a:pt x="115380" y="405150"/>
                  </a:lnTo>
                  <a:lnTo>
                    <a:pt x="104624" y="400759"/>
                  </a:lnTo>
                  <a:lnTo>
                    <a:pt x="93645" y="395454"/>
                  </a:lnTo>
                  <a:lnTo>
                    <a:pt x="80356" y="387654"/>
                  </a:lnTo>
                  <a:lnTo>
                    <a:pt x="61148" y="3746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99895" y="736994"/>
              <a:ext cx="153328" cy="162029"/>
            </a:xfrm>
            <a:custGeom>
              <a:avLst/>
              <a:gdLst/>
              <a:ahLst/>
              <a:cxnLst/>
              <a:rect l="0" t="0" r="0" b="0"/>
              <a:pathLst>
                <a:path w="153328" h="162029">
                  <a:moveTo>
                    <a:pt x="100685" y="0"/>
                  </a:moveTo>
                  <a:lnTo>
                    <a:pt x="89017" y="134"/>
                  </a:lnTo>
                  <a:lnTo>
                    <a:pt x="78528" y="1415"/>
                  </a:lnTo>
                  <a:lnTo>
                    <a:pt x="68231" y="4008"/>
                  </a:lnTo>
                  <a:lnTo>
                    <a:pt x="58102" y="7727"/>
                  </a:lnTo>
                  <a:lnTo>
                    <a:pt x="48407" y="12360"/>
                  </a:lnTo>
                  <a:lnTo>
                    <a:pt x="39275" y="17698"/>
                  </a:lnTo>
                  <a:lnTo>
                    <a:pt x="30845" y="23718"/>
                  </a:lnTo>
                  <a:lnTo>
                    <a:pt x="23332" y="30581"/>
                  </a:lnTo>
                  <a:lnTo>
                    <a:pt x="16766" y="38309"/>
                  </a:lnTo>
                  <a:lnTo>
                    <a:pt x="11188" y="46955"/>
                  </a:lnTo>
                  <a:lnTo>
                    <a:pt x="6731" y="56669"/>
                  </a:lnTo>
                  <a:lnTo>
                    <a:pt x="3366" y="67424"/>
                  </a:lnTo>
                  <a:lnTo>
                    <a:pt x="1088" y="78901"/>
                  </a:lnTo>
                  <a:lnTo>
                    <a:pt x="0" y="90597"/>
                  </a:lnTo>
                  <a:lnTo>
                    <a:pt x="54" y="102198"/>
                  </a:lnTo>
                  <a:lnTo>
                    <a:pt x="1394" y="113427"/>
                  </a:lnTo>
                  <a:lnTo>
                    <a:pt x="4421" y="123967"/>
                  </a:lnTo>
                  <a:lnTo>
                    <a:pt x="9204" y="133712"/>
                  </a:lnTo>
                  <a:lnTo>
                    <a:pt x="15688" y="142407"/>
                  </a:lnTo>
                  <a:lnTo>
                    <a:pt x="23859" y="149578"/>
                  </a:lnTo>
                  <a:lnTo>
                    <a:pt x="33542" y="155101"/>
                  </a:lnTo>
                  <a:lnTo>
                    <a:pt x="44450" y="158997"/>
                  </a:lnTo>
                  <a:lnTo>
                    <a:pt x="56287" y="161254"/>
                  </a:lnTo>
                  <a:lnTo>
                    <a:pt x="68792" y="162028"/>
                  </a:lnTo>
                  <a:lnTo>
                    <a:pt x="81441" y="161432"/>
                  </a:lnTo>
                  <a:lnTo>
                    <a:pt x="93473" y="159446"/>
                  </a:lnTo>
                  <a:lnTo>
                    <a:pt x="104521" y="156196"/>
                  </a:lnTo>
                  <a:lnTo>
                    <a:pt x="114471" y="152218"/>
                  </a:lnTo>
                  <a:lnTo>
                    <a:pt x="124366" y="147980"/>
                  </a:lnTo>
                  <a:lnTo>
                    <a:pt x="136188" y="143114"/>
                  </a:lnTo>
                  <a:lnTo>
                    <a:pt x="153327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95336" y="515896"/>
              <a:ext cx="221100" cy="389555"/>
            </a:xfrm>
            <a:custGeom>
              <a:avLst/>
              <a:gdLst/>
              <a:ahLst/>
              <a:cxnLst/>
              <a:rect l="0" t="0" r="0" b="0"/>
              <a:pathLst>
                <a:path w="221100" h="389555">
                  <a:moveTo>
                    <a:pt x="0" y="0"/>
                  </a:moveTo>
                  <a:lnTo>
                    <a:pt x="2934" y="14669"/>
                  </a:lnTo>
                  <a:lnTo>
                    <a:pt x="5716" y="28580"/>
                  </a:lnTo>
                  <a:lnTo>
                    <a:pt x="8616" y="43078"/>
                  </a:lnTo>
                  <a:lnTo>
                    <a:pt x="11656" y="58279"/>
                  </a:lnTo>
                  <a:lnTo>
                    <a:pt x="14821" y="74104"/>
                  </a:lnTo>
                  <a:lnTo>
                    <a:pt x="18085" y="90424"/>
                  </a:lnTo>
                  <a:lnTo>
                    <a:pt x="21423" y="107114"/>
                  </a:lnTo>
                  <a:lnTo>
                    <a:pt x="24815" y="124071"/>
                  </a:lnTo>
                  <a:lnTo>
                    <a:pt x="28244" y="141215"/>
                  </a:lnTo>
                  <a:lnTo>
                    <a:pt x="31698" y="158488"/>
                  </a:lnTo>
                  <a:lnTo>
                    <a:pt x="35171" y="175851"/>
                  </a:lnTo>
                  <a:lnTo>
                    <a:pt x="38655" y="193270"/>
                  </a:lnTo>
                  <a:lnTo>
                    <a:pt x="42148" y="210561"/>
                  </a:lnTo>
                  <a:lnTo>
                    <a:pt x="45647" y="227404"/>
                  </a:lnTo>
                  <a:lnTo>
                    <a:pt x="49144" y="243661"/>
                  </a:lnTo>
                  <a:lnTo>
                    <a:pt x="52475" y="259358"/>
                  </a:lnTo>
                  <a:lnTo>
                    <a:pt x="55333" y="274592"/>
                  </a:lnTo>
                  <a:lnTo>
                    <a:pt x="57592" y="289468"/>
                  </a:lnTo>
                  <a:lnTo>
                    <a:pt x="59447" y="303917"/>
                  </a:lnTo>
                  <a:lnTo>
                    <a:pt x="61307" y="317707"/>
                  </a:lnTo>
                  <a:lnTo>
                    <a:pt x="63391" y="330661"/>
                  </a:lnTo>
                  <a:lnTo>
                    <a:pt x="64973" y="339274"/>
                  </a:lnTo>
                  <a:lnTo>
                    <a:pt x="65306" y="339854"/>
                  </a:lnTo>
                  <a:lnTo>
                    <a:pt x="65050" y="334853"/>
                  </a:lnTo>
                  <a:lnTo>
                    <a:pt x="64816" y="326666"/>
                  </a:lnTo>
                  <a:lnTo>
                    <a:pt x="65081" y="316901"/>
                  </a:lnTo>
                  <a:lnTo>
                    <a:pt x="66030" y="306460"/>
                  </a:lnTo>
                  <a:lnTo>
                    <a:pt x="67795" y="295943"/>
                  </a:lnTo>
                  <a:lnTo>
                    <a:pt x="70572" y="285846"/>
                  </a:lnTo>
                  <a:lnTo>
                    <a:pt x="74367" y="276377"/>
                  </a:lnTo>
                  <a:lnTo>
                    <a:pt x="79202" y="267689"/>
                  </a:lnTo>
                  <a:lnTo>
                    <a:pt x="85195" y="259986"/>
                  </a:lnTo>
                  <a:lnTo>
                    <a:pt x="92300" y="253290"/>
                  </a:lnTo>
                  <a:lnTo>
                    <a:pt x="100341" y="247791"/>
                  </a:lnTo>
                  <a:lnTo>
                    <a:pt x="109108" y="243919"/>
                  </a:lnTo>
                  <a:lnTo>
                    <a:pt x="118412" y="241763"/>
                  </a:lnTo>
                  <a:lnTo>
                    <a:pt x="128099" y="241280"/>
                  </a:lnTo>
                  <a:lnTo>
                    <a:pt x="138054" y="242468"/>
                  </a:lnTo>
                  <a:lnTo>
                    <a:pt x="148185" y="245160"/>
                  </a:lnTo>
                  <a:lnTo>
                    <a:pt x="158106" y="249237"/>
                  </a:lnTo>
                  <a:lnTo>
                    <a:pt x="167162" y="254714"/>
                  </a:lnTo>
                  <a:lnTo>
                    <a:pt x="175061" y="261474"/>
                  </a:lnTo>
                  <a:lnTo>
                    <a:pt x="181687" y="269453"/>
                  </a:lnTo>
                  <a:lnTo>
                    <a:pt x="186921" y="278710"/>
                  </a:lnTo>
                  <a:lnTo>
                    <a:pt x="190853" y="289157"/>
                  </a:lnTo>
                  <a:lnTo>
                    <a:pt x="193869" y="300425"/>
                  </a:lnTo>
                  <a:lnTo>
                    <a:pt x="196524" y="311980"/>
                  </a:lnTo>
                  <a:lnTo>
                    <a:pt x="199171" y="323487"/>
                  </a:lnTo>
                  <a:lnTo>
                    <a:pt x="201992" y="334749"/>
                  </a:lnTo>
                  <a:lnTo>
                    <a:pt x="205477" y="346933"/>
                  </a:lnTo>
                  <a:lnTo>
                    <a:pt x="211056" y="363341"/>
                  </a:lnTo>
                  <a:lnTo>
                    <a:pt x="221099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69077" y="715937"/>
              <a:ext cx="145590" cy="208772"/>
            </a:xfrm>
            <a:custGeom>
              <a:avLst/>
              <a:gdLst/>
              <a:ahLst/>
              <a:cxnLst/>
              <a:rect l="0" t="0" r="0" b="0"/>
              <a:pathLst>
                <a:path w="145590" h="208772">
                  <a:moveTo>
                    <a:pt x="0" y="31586"/>
                  </a:moveTo>
                  <a:lnTo>
                    <a:pt x="2867" y="40521"/>
                  </a:lnTo>
                  <a:lnTo>
                    <a:pt x="5009" y="50148"/>
                  </a:lnTo>
                  <a:lnTo>
                    <a:pt x="6612" y="61436"/>
                  </a:lnTo>
                  <a:lnTo>
                    <a:pt x="7793" y="74103"/>
                  </a:lnTo>
                  <a:lnTo>
                    <a:pt x="8641" y="87583"/>
                  </a:lnTo>
                  <a:lnTo>
                    <a:pt x="9243" y="101450"/>
                  </a:lnTo>
                  <a:lnTo>
                    <a:pt x="9831" y="115313"/>
                  </a:lnTo>
                  <a:lnTo>
                    <a:pt x="10763" y="128756"/>
                  </a:lnTo>
                  <a:lnTo>
                    <a:pt x="12214" y="141599"/>
                  </a:lnTo>
                  <a:lnTo>
                    <a:pt x="14344" y="153695"/>
                  </a:lnTo>
                  <a:lnTo>
                    <a:pt x="17377" y="164832"/>
                  </a:lnTo>
                  <a:lnTo>
                    <a:pt x="21350" y="174989"/>
                  </a:lnTo>
                  <a:lnTo>
                    <a:pt x="26306" y="184133"/>
                  </a:lnTo>
                  <a:lnTo>
                    <a:pt x="32382" y="192138"/>
                  </a:lnTo>
                  <a:lnTo>
                    <a:pt x="39538" y="199031"/>
                  </a:lnTo>
                  <a:lnTo>
                    <a:pt x="47444" y="204491"/>
                  </a:lnTo>
                  <a:lnTo>
                    <a:pt x="55589" y="207804"/>
                  </a:lnTo>
                  <a:lnTo>
                    <a:pt x="63657" y="208771"/>
                  </a:lnTo>
                  <a:lnTo>
                    <a:pt x="71530" y="207640"/>
                  </a:lnTo>
                  <a:lnTo>
                    <a:pt x="79196" y="204830"/>
                  </a:lnTo>
                  <a:lnTo>
                    <a:pt x="86685" y="200752"/>
                  </a:lnTo>
                  <a:lnTo>
                    <a:pt x="94036" y="195594"/>
                  </a:lnTo>
                  <a:lnTo>
                    <a:pt x="101286" y="189317"/>
                  </a:lnTo>
                  <a:lnTo>
                    <a:pt x="108459" y="181989"/>
                  </a:lnTo>
                  <a:lnTo>
                    <a:pt x="115413" y="173781"/>
                  </a:lnTo>
                  <a:lnTo>
                    <a:pt x="121857" y="164895"/>
                  </a:lnTo>
                  <a:lnTo>
                    <a:pt x="127668" y="155503"/>
                  </a:lnTo>
                  <a:lnTo>
                    <a:pt x="132722" y="145586"/>
                  </a:lnTo>
                  <a:lnTo>
                    <a:pt x="136818" y="134944"/>
                  </a:lnTo>
                  <a:lnTo>
                    <a:pt x="139943" y="123524"/>
                  </a:lnTo>
                  <a:lnTo>
                    <a:pt x="142228" y="111414"/>
                  </a:lnTo>
                  <a:lnTo>
                    <a:pt x="143853" y="98753"/>
                  </a:lnTo>
                  <a:lnTo>
                    <a:pt x="144981" y="85683"/>
                  </a:lnTo>
                  <a:lnTo>
                    <a:pt x="145589" y="72482"/>
                  </a:lnTo>
                  <a:lnTo>
                    <a:pt x="145473" y="59547"/>
                  </a:lnTo>
                  <a:lnTo>
                    <a:pt x="144585" y="47084"/>
                  </a:lnTo>
                  <a:lnTo>
                    <a:pt x="143168" y="35558"/>
                  </a:lnTo>
                  <a:lnTo>
                    <a:pt x="141532" y="24649"/>
                  </a:lnTo>
                  <a:lnTo>
                    <a:pt x="139533" y="1339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90176" y="505367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1999" y="34477"/>
                  </a:lnTo>
                  <a:lnTo>
                    <a:pt x="3686" y="47156"/>
                  </a:lnTo>
                  <a:lnTo>
                    <a:pt x="5354" y="61761"/>
                  </a:lnTo>
                  <a:lnTo>
                    <a:pt x="6772" y="78572"/>
                  </a:lnTo>
                  <a:lnTo>
                    <a:pt x="8043" y="97228"/>
                  </a:lnTo>
                  <a:lnTo>
                    <a:pt x="9502" y="117034"/>
                  </a:lnTo>
                  <a:lnTo>
                    <a:pt x="11329" y="137464"/>
                  </a:lnTo>
                  <a:lnTo>
                    <a:pt x="13388" y="158213"/>
                  </a:lnTo>
                  <a:lnTo>
                    <a:pt x="15316" y="179120"/>
                  </a:lnTo>
                  <a:lnTo>
                    <a:pt x="16915" y="200100"/>
                  </a:lnTo>
                  <a:lnTo>
                    <a:pt x="18310" y="220950"/>
                  </a:lnTo>
                  <a:lnTo>
                    <a:pt x="19854" y="241342"/>
                  </a:lnTo>
                  <a:lnTo>
                    <a:pt x="21740" y="261139"/>
                  </a:lnTo>
                  <a:lnTo>
                    <a:pt x="23837" y="280367"/>
                  </a:lnTo>
                  <a:lnTo>
                    <a:pt x="25792" y="299126"/>
                  </a:lnTo>
                  <a:lnTo>
                    <a:pt x="27408" y="317517"/>
                  </a:lnTo>
                  <a:lnTo>
                    <a:pt x="28815" y="335310"/>
                  </a:lnTo>
                  <a:lnTo>
                    <a:pt x="30367" y="351966"/>
                  </a:lnTo>
                  <a:lnTo>
                    <a:pt x="32263" y="367278"/>
                  </a:lnTo>
                  <a:lnTo>
                    <a:pt x="34574" y="381290"/>
                  </a:lnTo>
                  <a:lnTo>
                    <a:pt x="37660" y="395710"/>
                  </a:lnTo>
                  <a:lnTo>
                    <a:pt x="42912" y="414039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05989" y="761945"/>
              <a:ext cx="231628" cy="180732"/>
            </a:xfrm>
            <a:custGeom>
              <a:avLst/>
              <a:gdLst/>
              <a:ahLst/>
              <a:cxnLst/>
              <a:rect l="0" t="0" r="0" b="0"/>
              <a:pathLst>
                <a:path w="231628" h="180732">
                  <a:moveTo>
                    <a:pt x="0" y="17163"/>
                  </a:moveTo>
                  <a:lnTo>
                    <a:pt x="8801" y="14230"/>
                  </a:lnTo>
                  <a:lnTo>
                    <a:pt x="17148" y="11447"/>
                  </a:lnTo>
                  <a:lnTo>
                    <a:pt x="25852" y="8552"/>
                  </a:lnTo>
                  <a:lnTo>
                    <a:pt x="35145" y="5685"/>
                  </a:lnTo>
                  <a:lnTo>
                    <a:pt x="45289" y="3168"/>
                  </a:lnTo>
                  <a:lnTo>
                    <a:pt x="56325" y="1167"/>
                  </a:lnTo>
                  <a:lnTo>
                    <a:pt x="67819" y="0"/>
                  </a:lnTo>
                  <a:lnTo>
                    <a:pt x="78992" y="202"/>
                  </a:lnTo>
                  <a:lnTo>
                    <a:pt x="89410" y="1935"/>
                  </a:lnTo>
                  <a:lnTo>
                    <a:pt x="98341" y="5075"/>
                  </a:lnTo>
                  <a:lnTo>
                    <a:pt x="104338" y="10198"/>
                  </a:lnTo>
                  <a:lnTo>
                    <a:pt x="106745" y="17428"/>
                  </a:lnTo>
                  <a:lnTo>
                    <a:pt x="106196" y="25394"/>
                  </a:lnTo>
                  <a:lnTo>
                    <a:pt x="103535" y="33775"/>
                  </a:lnTo>
                  <a:lnTo>
                    <a:pt x="99434" y="42589"/>
                  </a:lnTo>
                  <a:lnTo>
                    <a:pt x="94364" y="51821"/>
                  </a:lnTo>
                  <a:lnTo>
                    <a:pt x="88645" y="61400"/>
                  </a:lnTo>
                  <a:lnTo>
                    <a:pt x="82493" y="71086"/>
                  </a:lnTo>
                  <a:lnTo>
                    <a:pt x="76052" y="80499"/>
                  </a:lnTo>
                  <a:lnTo>
                    <a:pt x="69419" y="89454"/>
                  </a:lnTo>
                  <a:lnTo>
                    <a:pt x="62657" y="97938"/>
                  </a:lnTo>
                  <a:lnTo>
                    <a:pt x="55809" y="106022"/>
                  </a:lnTo>
                  <a:lnTo>
                    <a:pt x="48909" y="113799"/>
                  </a:lnTo>
                  <a:lnTo>
                    <a:pt x="42139" y="121515"/>
                  </a:lnTo>
                  <a:lnTo>
                    <a:pt x="35820" y="129542"/>
                  </a:lnTo>
                  <a:lnTo>
                    <a:pt x="30106" y="138051"/>
                  </a:lnTo>
                  <a:lnTo>
                    <a:pt x="25626" y="146716"/>
                  </a:lnTo>
                  <a:lnTo>
                    <a:pt x="23512" y="154846"/>
                  </a:lnTo>
                  <a:lnTo>
                    <a:pt x="24176" y="162085"/>
                  </a:lnTo>
                  <a:lnTo>
                    <a:pt x="27557" y="168249"/>
                  </a:lnTo>
                  <a:lnTo>
                    <a:pt x="33482" y="173165"/>
                  </a:lnTo>
                  <a:lnTo>
                    <a:pt x="41572" y="176871"/>
                  </a:lnTo>
                  <a:lnTo>
                    <a:pt x="51205" y="179394"/>
                  </a:lnTo>
                  <a:lnTo>
                    <a:pt x="61637" y="180653"/>
                  </a:lnTo>
                  <a:lnTo>
                    <a:pt x="72393" y="180731"/>
                  </a:lnTo>
                  <a:lnTo>
                    <a:pt x="83559" y="179990"/>
                  </a:lnTo>
                  <a:lnTo>
                    <a:pt x="95653" y="178963"/>
                  </a:lnTo>
                  <a:lnTo>
                    <a:pt x="108895" y="177976"/>
                  </a:lnTo>
                  <a:lnTo>
                    <a:pt x="122891" y="176994"/>
                  </a:lnTo>
                  <a:lnTo>
                    <a:pt x="136833" y="175729"/>
                  </a:lnTo>
                  <a:lnTo>
                    <a:pt x="150249" y="174030"/>
                  </a:lnTo>
                  <a:lnTo>
                    <a:pt x="163149" y="172049"/>
                  </a:lnTo>
                  <a:lnTo>
                    <a:pt x="177430" y="169965"/>
                  </a:lnTo>
                  <a:lnTo>
                    <a:pt x="197693" y="167592"/>
                  </a:lnTo>
                  <a:lnTo>
                    <a:pt x="231627" y="1645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035683" y="442196"/>
            <a:ext cx="5587364" cy="621183"/>
            <a:chOff x="4035683" y="442196"/>
            <a:chExt cx="5587364" cy="621183"/>
          </a:xfrm>
        </p:grpSpPr>
        <p:sp>
          <p:nvSpPr>
            <p:cNvPr id="16" name="Freeform 15"/>
            <p:cNvSpPr/>
            <p:nvPr/>
          </p:nvSpPr>
          <p:spPr>
            <a:xfrm>
              <a:off x="4035683" y="663295"/>
              <a:ext cx="276591" cy="235195"/>
            </a:xfrm>
            <a:custGeom>
              <a:avLst/>
              <a:gdLst/>
              <a:ahLst/>
              <a:cxnLst/>
              <a:rect l="0" t="0" r="0" b="0"/>
              <a:pathLst>
                <a:path w="276591" h="235195">
                  <a:moveTo>
                    <a:pt x="17788" y="0"/>
                  </a:moveTo>
                  <a:lnTo>
                    <a:pt x="14854" y="8801"/>
                  </a:lnTo>
                  <a:lnTo>
                    <a:pt x="12072" y="17148"/>
                  </a:lnTo>
                  <a:lnTo>
                    <a:pt x="9177" y="25851"/>
                  </a:lnTo>
                  <a:lnTo>
                    <a:pt x="6310" y="35145"/>
                  </a:lnTo>
                  <a:lnTo>
                    <a:pt x="3793" y="45288"/>
                  </a:lnTo>
                  <a:lnTo>
                    <a:pt x="1786" y="56338"/>
                  </a:lnTo>
                  <a:lnTo>
                    <a:pt x="447" y="68350"/>
                  </a:lnTo>
                  <a:lnTo>
                    <a:pt x="0" y="81469"/>
                  </a:lnTo>
                  <a:lnTo>
                    <a:pt x="481" y="95660"/>
                  </a:lnTo>
                  <a:lnTo>
                    <a:pt x="1771" y="110595"/>
                  </a:lnTo>
                  <a:lnTo>
                    <a:pt x="3699" y="125766"/>
                  </a:lnTo>
                  <a:lnTo>
                    <a:pt x="6104" y="140852"/>
                  </a:lnTo>
                  <a:lnTo>
                    <a:pt x="8853" y="155574"/>
                  </a:lnTo>
                  <a:lnTo>
                    <a:pt x="11843" y="169612"/>
                  </a:lnTo>
                  <a:lnTo>
                    <a:pt x="15005" y="182864"/>
                  </a:lnTo>
                  <a:lnTo>
                    <a:pt x="18449" y="195237"/>
                  </a:lnTo>
                  <a:lnTo>
                    <a:pt x="22447" y="206562"/>
                  </a:lnTo>
                  <a:lnTo>
                    <a:pt x="27107" y="216831"/>
                  </a:lnTo>
                  <a:lnTo>
                    <a:pt x="32543" y="225542"/>
                  </a:lnTo>
                  <a:lnTo>
                    <a:pt x="38950" y="231660"/>
                  </a:lnTo>
                  <a:lnTo>
                    <a:pt x="46332" y="234839"/>
                  </a:lnTo>
                  <a:lnTo>
                    <a:pt x="54391" y="235194"/>
                  </a:lnTo>
                  <a:lnTo>
                    <a:pt x="62638" y="232931"/>
                  </a:lnTo>
                  <a:lnTo>
                    <a:pt x="70766" y="228443"/>
                  </a:lnTo>
                  <a:lnTo>
                    <a:pt x="78340" y="222043"/>
                  </a:lnTo>
                  <a:lnTo>
                    <a:pt x="84740" y="213869"/>
                  </a:lnTo>
                  <a:lnTo>
                    <a:pt x="89748" y="204162"/>
                  </a:lnTo>
                  <a:lnTo>
                    <a:pt x="93636" y="193393"/>
                  </a:lnTo>
                  <a:lnTo>
                    <a:pt x="96951" y="182174"/>
                  </a:lnTo>
                  <a:lnTo>
                    <a:pt x="100076" y="170890"/>
                  </a:lnTo>
                  <a:lnTo>
                    <a:pt x="103196" y="159703"/>
                  </a:lnTo>
                  <a:lnTo>
                    <a:pt x="106378" y="148659"/>
                  </a:lnTo>
                  <a:lnTo>
                    <a:pt x="109650" y="137780"/>
                  </a:lnTo>
                  <a:lnTo>
                    <a:pt x="113477" y="128207"/>
                  </a:lnTo>
                  <a:lnTo>
                    <a:pt x="118425" y="123071"/>
                  </a:lnTo>
                  <a:lnTo>
                    <a:pt x="123787" y="123647"/>
                  </a:lnTo>
                  <a:lnTo>
                    <a:pt x="128603" y="127892"/>
                  </a:lnTo>
                  <a:lnTo>
                    <a:pt x="132850" y="134341"/>
                  </a:lnTo>
                  <a:lnTo>
                    <a:pt x="136741" y="142183"/>
                  </a:lnTo>
                  <a:lnTo>
                    <a:pt x="140446" y="150927"/>
                  </a:lnTo>
                  <a:lnTo>
                    <a:pt x="144223" y="160102"/>
                  </a:lnTo>
                  <a:lnTo>
                    <a:pt x="148425" y="169196"/>
                  </a:lnTo>
                  <a:lnTo>
                    <a:pt x="153210" y="177953"/>
                  </a:lnTo>
                  <a:lnTo>
                    <a:pt x="158555" y="186481"/>
                  </a:lnTo>
                  <a:lnTo>
                    <a:pt x="164366" y="195129"/>
                  </a:lnTo>
                  <a:lnTo>
                    <a:pt x="170538" y="204082"/>
                  </a:lnTo>
                  <a:lnTo>
                    <a:pt x="177140" y="212724"/>
                  </a:lnTo>
                  <a:lnTo>
                    <a:pt x="184402" y="219782"/>
                  </a:lnTo>
                  <a:lnTo>
                    <a:pt x="192394" y="224665"/>
                  </a:lnTo>
                  <a:lnTo>
                    <a:pt x="200880" y="227110"/>
                  </a:lnTo>
                  <a:lnTo>
                    <a:pt x="209422" y="226856"/>
                  </a:lnTo>
                  <a:lnTo>
                    <a:pt x="217759" y="224049"/>
                  </a:lnTo>
                  <a:lnTo>
                    <a:pt x="225814" y="219115"/>
                  </a:lnTo>
                  <a:lnTo>
                    <a:pt x="233604" y="212539"/>
                  </a:lnTo>
                  <a:lnTo>
                    <a:pt x="241171" y="204756"/>
                  </a:lnTo>
                  <a:lnTo>
                    <a:pt x="248405" y="196112"/>
                  </a:lnTo>
                  <a:lnTo>
                    <a:pt x="255044" y="186867"/>
                  </a:lnTo>
                  <a:lnTo>
                    <a:pt x="260988" y="177203"/>
                  </a:lnTo>
                  <a:lnTo>
                    <a:pt x="266134" y="167088"/>
                  </a:lnTo>
                  <a:lnTo>
                    <a:pt x="270292" y="156305"/>
                  </a:lnTo>
                  <a:lnTo>
                    <a:pt x="273454" y="144787"/>
                  </a:lnTo>
                  <a:lnTo>
                    <a:pt x="275595" y="132610"/>
                  </a:lnTo>
                  <a:lnTo>
                    <a:pt x="276590" y="119903"/>
                  </a:lnTo>
                  <a:lnTo>
                    <a:pt x="276483" y="106802"/>
                  </a:lnTo>
                  <a:lnTo>
                    <a:pt x="275446" y="93581"/>
                  </a:lnTo>
                  <a:lnTo>
                    <a:pt x="273688" y="80632"/>
                  </a:lnTo>
                  <a:lnTo>
                    <a:pt x="271401" y="68159"/>
                  </a:lnTo>
                  <a:lnTo>
                    <a:pt x="268891" y="56628"/>
                  </a:lnTo>
                  <a:lnTo>
                    <a:pt x="266329" y="45713"/>
                  </a:lnTo>
                  <a:lnTo>
                    <a:pt x="263493" y="34459"/>
                  </a:lnTo>
                  <a:lnTo>
                    <a:pt x="259943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79855" y="631709"/>
              <a:ext cx="189513" cy="178555"/>
            </a:xfrm>
            <a:custGeom>
              <a:avLst/>
              <a:gdLst/>
              <a:ahLst/>
              <a:cxnLst/>
              <a:rect l="0" t="0" r="0" b="0"/>
              <a:pathLst>
                <a:path w="189513" h="178555">
                  <a:moveTo>
                    <a:pt x="0" y="73700"/>
                  </a:moveTo>
                  <a:lnTo>
                    <a:pt x="5800" y="85368"/>
                  </a:lnTo>
                  <a:lnTo>
                    <a:pt x="10724" y="95857"/>
                  </a:lnTo>
                  <a:lnTo>
                    <a:pt x="15227" y="106158"/>
                  </a:lnTo>
                  <a:lnTo>
                    <a:pt x="19448" y="116460"/>
                  </a:lnTo>
                  <a:lnTo>
                    <a:pt x="23462" y="126803"/>
                  </a:lnTo>
                  <a:lnTo>
                    <a:pt x="27323" y="137193"/>
                  </a:lnTo>
                  <a:lnTo>
                    <a:pt x="31076" y="147621"/>
                  </a:lnTo>
                  <a:lnTo>
                    <a:pt x="34751" y="158079"/>
                  </a:lnTo>
                  <a:lnTo>
                    <a:pt x="38357" y="168488"/>
                  </a:lnTo>
                  <a:lnTo>
                    <a:pt x="41337" y="176358"/>
                  </a:lnTo>
                  <a:lnTo>
                    <a:pt x="42794" y="178554"/>
                  </a:lnTo>
                  <a:lnTo>
                    <a:pt x="42682" y="176045"/>
                  </a:lnTo>
                  <a:lnTo>
                    <a:pt x="41403" y="170474"/>
                  </a:lnTo>
                  <a:lnTo>
                    <a:pt x="39346" y="163024"/>
                  </a:lnTo>
                  <a:lnTo>
                    <a:pt x="36783" y="154427"/>
                  </a:lnTo>
                  <a:lnTo>
                    <a:pt x="33892" y="145121"/>
                  </a:lnTo>
                  <a:lnTo>
                    <a:pt x="30789" y="135207"/>
                  </a:lnTo>
                  <a:lnTo>
                    <a:pt x="27548" y="124540"/>
                  </a:lnTo>
                  <a:lnTo>
                    <a:pt x="24225" y="113091"/>
                  </a:lnTo>
                  <a:lnTo>
                    <a:pt x="21179" y="100955"/>
                  </a:lnTo>
                  <a:lnTo>
                    <a:pt x="19044" y="88274"/>
                  </a:lnTo>
                  <a:lnTo>
                    <a:pt x="18097" y="75193"/>
                  </a:lnTo>
                  <a:lnTo>
                    <a:pt x="18446" y="62155"/>
                  </a:lnTo>
                  <a:lnTo>
                    <a:pt x="20201" y="49860"/>
                  </a:lnTo>
                  <a:lnTo>
                    <a:pt x="23285" y="38641"/>
                  </a:lnTo>
                  <a:lnTo>
                    <a:pt x="27967" y="28804"/>
                  </a:lnTo>
                  <a:lnTo>
                    <a:pt x="34914" y="20794"/>
                  </a:lnTo>
                  <a:lnTo>
                    <a:pt x="44289" y="14667"/>
                  </a:lnTo>
                  <a:lnTo>
                    <a:pt x="55651" y="10178"/>
                  </a:lnTo>
                  <a:lnTo>
                    <a:pt x="68257" y="6984"/>
                  </a:lnTo>
                  <a:lnTo>
                    <a:pt x="81549" y="4754"/>
                  </a:lnTo>
                  <a:lnTo>
                    <a:pt x="95199" y="3217"/>
                  </a:lnTo>
                  <a:lnTo>
                    <a:pt x="109034" y="2169"/>
                  </a:lnTo>
                  <a:lnTo>
                    <a:pt x="122951" y="1458"/>
                  </a:lnTo>
                  <a:lnTo>
                    <a:pt x="136491" y="977"/>
                  </a:lnTo>
                  <a:lnTo>
                    <a:pt x="150254" y="601"/>
                  </a:lnTo>
                  <a:lnTo>
                    <a:pt x="166566" y="294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84496" y="684352"/>
              <a:ext cx="136772" cy="179808"/>
            </a:xfrm>
            <a:custGeom>
              <a:avLst/>
              <a:gdLst/>
              <a:ahLst/>
              <a:cxnLst/>
              <a:rect l="0" t="0" r="0" b="0"/>
              <a:pathLst>
                <a:path w="136772" h="179808">
                  <a:moveTo>
                    <a:pt x="100685" y="0"/>
                  </a:moveTo>
                  <a:lnTo>
                    <a:pt x="89017" y="134"/>
                  </a:lnTo>
                  <a:lnTo>
                    <a:pt x="78528" y="1414"/>
                  </a:lnTo>
                  <a:lnTo>
                    <a:pt x="68230" y="4007"/>
                  </a:lnTo>
                  <a:lnTo>
                    <a:pt x="58102" y="7727"/>
                  </a:lnTo>
                  <a:lnTo>
                    <a:pt x="48407" y="12360"/>
                  </a:lnTo>
                  <a:lnTo>
                    <a:pt x="39275" y="17702"/>
                  </a:lnTo>
                  <a:lnTo>
                    <a:pt x="30845" y="23895"/>
                  </a:lnTo>
                  <a:lnTo>
                    <a:pt x="23332" y="31406"/>
                  </a:lnTo>
                  <a:lnTo>
                    <a:pt x="16766" y="40383"/>
                  </a:lnTo>
                  <a:lnTo>
                    <a:pt x="11188" y="50682"/>
                  </a:lnTo>
                  <a:lnTo>
                    <a:pt x="6731" y="62044"/>
                  </a:lnTo>
                  <a:lnTo>
                    <a:pt x="3366" y="74202"/>
                  </a:lnTo>
                  <a:lnTo>
                    <a:pt x="1088" y="86772"/>
                  </a:lnTo>
                  <a:lnTo>
                    <a:pt x="0" y="99276"/>
                  </a:lnTo>
                  <a:lnTo>
                    <a:pt x="49" y="111455"/>
                  </a:lnTo>
                  <a:lnTo>
                    <a:pt x="1217" y="123088"/>
                  </a:lnTo>
                  <a:lnTo>
                    <a:pt x="3595" y="133908"/>
                  </a:lnTo>
                  <a:lnTo>
                    <a:pt x="7126" y="143848"/>
                  </a:lnTo>
                  <a:lnTo>
                    <a:pt x="11784" y="152846"/>
                  </a:lnTo>
                  <a:lnTo>
                    <a:pt x="17659" y="160753"/>
                  </a:lnTo>
                  <a:lnTo>
                    <a:pt x="24690" y="167583"/>
                  </a:lnTo>
                  <a:lnTo>
                    <a:pt x="32852" y="173172"/>
                  </a:lnTo>
                  <a:lnTo>
                    <a:pt x="42233" y="177104"/>
                  </a:lnTo>
                  <a:lnTo>
                    <a:pt x="52757" y="179299"/>
                  </a:lnTo>
                  <a:lnTo>
                    <a:pt x="63908" y="179807"/>
                  </a:lnTo>
                  <a:lnTo>
                    <a:pt x="74852" y="178636"/>
                  </a:lnTo>
                  <a:lnTo>
                    <a:pt x="85135" y="175956"/>
                  </a:lnTo>
                  <a:lnTo>
                    <a:pt x="94664" y="171887"/>
                  </a:lnTo>
                  <a:lnTo>
                    <a:pt x="103525" y="166415"/>
                  </a:lnTo>
                  <a:lnTo>
                    <a:pt x="111847" y="159654"/>
                  </a:lnTo>
                  <a:lnTo>
                    <a:pt x="119436" y="151505"/>
                  </a:lnTo>
                  <a:lnTo>
                    <a:pt x="125789" y="141600"/>
                  </a:lnTo>
                  <a:lnTo>
                    <a:pt x="130728" y="129902"/>
                  </a:lnTo>
                  <a:lnTo>
                    <a:pt x="134215" y="116809"/>
                  </a:lnTo>
                  <a:lnTo>
                    <a:pt x="136190" y="102957"/>
                  </a:lnTo>
                  <a:lnTo>
                    <a:pt x="136771" y="88800"/>
                  </a:lnTo>
                  <a:lnTo>
                    <a:pt x="136044" y="74889"/>
                  </a:lnTo>
                  <a:lnTo>
                    <a:pt x="133969" y="61935"/>
                  </a:lnTo>
                  <a:lnTo>
                    <a:pt x="130646" y="50243"/>
                  </a:lnTo>
                  <a:lnTo>
                    <a:pt x="126128" y="40241"/>
                  </a:lnTo>
                  <a:lnTo>
                    <a:pt x="120347" y="32644"/>
                  </a:lnTo>
                  <a:lnTo>
                    <a:pt x="113352" y="27603"/>
                  </a:lnTo>
                  <a:lnTo>
                    <a:pt x="105180" y="24098"/>
                  </a:lnTo>
                  <a:lnTo>
                    <a:pt x="94612" y="22005"/>
                  </a:lnTo>
                  <a:lnTo>
                    <a:pt x="79628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11523" y="452725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6"/>
                  </a:lnTo>
                  <a:lnTo>
                    <a:pt x="3686" y="62320"/>
                  </a:lnTo>
                  <a:lnTo>
                    <a:pt x="5354" y="81110"/>
                  </a:lnTo>
                  <a:lnTo>
                    <a:pt x="6772" y="101345"/>
                  </a:lnTo>
                  <a:lnTo>
                    <a:pt x="8043" y="122612"/>
                  </a:lnTo>
                  <a:lnTo>
                    <a:pt x="9502" y="144323"/>
                  </a:lnTo>
                  <a:lnTo>
                    <a:pt x="11330" y="166101"/>
                  </a:lnTo>
                  <a:lnTo>
                    <a:pt x="13389" y="187619"/>
                  </a:lnTo>
                  <a:lnTo>
                    <a:pt x="15316" y="208525"/>
                  </a:lnTo>
                  <a:lnTo>
                    <a:pt x="16915" y="228699"/>
                  </a:lnTo>
                  <a:lnTo>
                    <a:pt x="18310" y="248195"/>
                  </a:lnTo>
                  <a:lnTo>
                    <a:pt x="19854" y="267141"/>
                  </a:lnTo>
                  <a:lnTo>
                    <a:pt x="21740" y="285666"/>
                  </a:lnTo>
                  <a:lnTo>
                    <a:pt x="23838" y="303720"/>
                  </a:lnTo>
                  <a:lnTo>
                    <a:pt x="25791" y="321084"/>
                  </a:lnTo>
                  <a:lnTo>
                    <a:pt x="27407" y="337680"/>
                  </a:lnTo>
                  <a:lnTo>
                    <a:pt x="28846" y="353179"/>
                  </a:lnTo>
                  <a:lnTo>
                    <a:pt x="30788" y="368545"/>
                  </a:lnTo>
                  <a:lnTo>
                    <a:pt x="34516" y="386247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06238" y="600124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09430" y="2934"/>
                  </a:lnTo>
                  <a:lnTo>
                    <a:pt x="198942" y="5716"/>
                  </a:lnTo>
                  <a:lnTo>
                    <a:pt x="188635" y="8611"/>
                  </a:lnTo>
                  <a:lnTo>
                    <a:pt x="178161" y="11478"/>
                  </a:lnTo>
                  <a:lnTo>
                    <a:pt x="167169" y="13995"/>
                  </a:lnTo>
                  <a:lnTo>
                    <a:pt x="155526" y="16006"/>
                  </a:lnTo>
                  <a:lnTo>
                    <a:pt x="143272" y="17518"/>
                  </a:lnTo>
                  <a:lnTo>
                    <a:pt x="130518" y="18613"/>
                  </a:lnTo>
                  <a:lnTo>
                    <a:pt x="117383" y="19390"/>
                  </a:lnTo>
                  <a:lnTo>
                    <a:pt x="103969" y="20100"/>
                  </a:lnTo>
                  <a:lnTo>
                    <a:pt x="90359" y="21116"/>
                  </a:lnTo>
                  <a:lnTo>
                    <a:pt x="76621" y="22615"/>
                  </a:lnTo>
                  <a:lnTo>
                    <a:pt x="63018" y="24446"/>
                  </a:lnTo>
                  <a:lnTo>
                    <a:pt x="48470" y="26406"/>
                  </a:lnTo>
                  <a:lnTo>
                    <a:pt x="29462" y="286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37865" y="669021"/>
              <a:ext cx="169897" cy="171321"/>
            </a:xfrm>
            <a:custGeom>
              <a:avLst/>
              <a:gdLst/>
              <a:ahLst/>
              <a:cxnLst/>
              <a:rect l="0" t="0" r="0" b="0"/>
              <a:pathLst>
                <a:path w="169897" h="171321">
                  <a:moveTo>
                    <a:pt x="0" y="78502"/>
                  </a:moveTo>
                  <a:lnTo>
                    <a:pt x="11735" y="78502"/>
                  </a:lnTo>
                  <a:lnTo>
                    <a:pt x="22864" y="78502"/>
                  </a:lnTo>
                  <a:lnTo>
                    <a:pt x="34467" y="78502"/>
                  </a:lnTo>
                  <a:lnTo>
                    <a:pt x="46801" y="78502"/>
                  </a:lnTo>
                  <a:lnTo>
                    <a:pt x="60110" y="78502"/>
                  </a:lnTo>
                  <a:lnTo>
                    <a:pt x="74405" y="78493"/>
                  </a:lnTo>
                  <a:lnTo>
                    <a:pt x="89064" y="78147"/>
                  </a:lnTo>
                  <a:lnTo>
                    <a:pt x="102980" y="76850"/>
                  </a:lnTo>
                  <a:lnTo>
                    <a:pt x="115597" y="74344"/>
                  </a:lnTo>
                  <a:lnTo>
                    <a:pt x="127030" y="70693"/>
                  </a:lnTo>
                  <a:lnTo>
                    <a:pt x="137784" y="66100"/>
                  </a:lnTo>
                  <a:lnTo>
                    <a:pt x="148219" y="60783"/>
                  </a:lnTo>
                  <a:lnTo>
                    <a:pt x="157719" y="54774"/>
                  </a:lnTo>
                  <a:lnTo>
                    <a:pt x="164838" y="47917"/>
                  </a:lnTo>
                  <a:lnTo>
                    <a:pt x="168950" y="40204"/>
                  </a:lnTo>
                  <a:lnTo>
                    <a:pt x="169896" y="32078"/>
                  </a:lnTo>
                  <a:lnTo>
                    <a:pt x="167565" y="24310"/>
                  </a:lnTo>
                  <a:lnTo>
                    <a:pt x="162251" y="17314"/>
                  </a:lnTo>
                  <a:lnTo>
                    <a:pt x="154497" y="11314"/>
                  </a:lnTo>
                  <a:lnTo>
                    <a:pt x="144883" y="6508"/>
                  </a:lnTo>
                  <a:lnTo>
                    <a:pt x="133915" y="2879"/>
                  </a:lnTo>
                  <a:lnTo>
                    <a:pt x="122150" y="579"/>
                  </a:lnTo>
                  <a:lnTo>
                    <a:pt x="110190" y="0"/>
                  </a:lnTo>
                  <a:lnTo>
                    <a:pt x="98372" y="1197"/>
                  </a:lnTo>
                  <a:lnTo>
                    <a:pt x="86810" y="3779"/>
                  </a:lnTo>
                  <a:lnTo>
                    <a:pt x="75506" y="7112"/>
                  </a:lnTo>
                  <a:lnTo>
                    <a:pt x="64422" y="10766"/>
                  </a:lnTo>
                  <a:lnTo>
                    <a:pt x="53672" y="14843"/>
                  </a:lnTo>
                  <a:lnTo>
                    <a:pt x="43518" y="19864"/>
                  </a:lnTo>
                  <a:lnTo>
                    <a:pt x="34064" y="26062"/>
                  </a:lnTo>
                  <a:lnTo>
                    <a:pt x="25579" y="33529"/>
                  </a:lnTo>
                  <a:lnTo>
                    <a:pt x="18557" y="42378"/>
                  </a:lnTo>
                  <a:lnTo>
                    <a:pt x="13138" y="52517"/>
                  </a:lnTo>
                  <a:lnTo>
                    <a:pt x="9312" y="63564"/>
                  </a:lnTo>
                  <a:lnTo>
                    <a:pt x="7104" y="74964"/>
                  </a:lnTo>
                  <a:lnTo>
                    <a:pt x="6357" y="86366"/>
                  </a:lnTo>
                  <a:lnTo>
                    <a:pt x="6802" y="97630"/>
                  </a:lnTo>
                  <a:lnTo>
                    <a:pt x="8155" y="108726"/>
                  </a:lnTo>
                  <a:lnTo>
                    <a:pt x="10180" y="119667"/>
                  </a:lnTo>
                  <a:lnTo>
                    <a:pt x="13011" y="130319"/>
                  </a:lnTo>
                  <a:lnTo>
                    <a:pt x="17122" y="140406"/>
                  </a:lnTo>
                  <a:lnTo>
                    <a:pt x="22671" y="149810"/>
                  </a:lnTo>
                  <a:lnTo>
                    <a:pt x="29687" y="158092"/>
                  </a:lnTo>
                  <a:lnTo>
                    <a:pt x="38225" y="164445"/>
                  </a:lnTo>
                  <a:lnTo>
                    <a:pt x="48152" y="168602"/>
                  </a:lnTo>
                  <a:lnTo>
                    <a:pt x="59055" y="170766"/>
                  </a:lnTo>
                  <a:lnTo>
                    <a:pt x="70359" y="171320"/>
                  </a:lnTo>
                  <a:lnTo>
                    <a:pt x="81692" y="170665"/>
                  </a:lnTo>
                  <a:lnTo>
                    <a:pt x="92836" y="169288"/>
                  </a:lnTo>
                  <a:lnTo>
                    <a:pt x="104927" y="167627"/>
                  </a:lnTo>
                  <a:lnTo>
                    <a:pt x="121259" y="165542"/>
                  </a:lnTo>
                  <a:lnTo>
                    <a:pt x="147399" y="1627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63642" y="676541"/>
              <a:ext cx="248048" cy="183684"/>
            </a:xfrm>
            <a:custGeom>
              <a:avLst/>
              <a:gdLst/>
              <a:ahLst/>
              <a:cxnLst/>
              <a:rect l="0" t="0" r="0" b="0"/>
              <a:pathLst>
                <a:path w="248048" h="183684">
                  <a:moveTo>
                    <a:pt x="142762" y="81510"/>
                  </a:moveTo>
                  <a:lnTo>
                    <a:pt x="139828" y="69842"/>
                  </a:lnTo>
                  <a:lnTo>
                    <a:pt x="137046" y="59354"/>
                  </a:lnTo>
                  <a:lnTo>
                    <a:pt x="134142" y="49056"/>
                  </a:lnTo>
                  <a:lnTo>
                    <a:pt x="130928" y="38928"/>
                  </a:lnTo>
                  <a:lnTo>
                    <a:pt x="127115" y="29232"/>
                  </a:lnTo>
                  <a:lnTo>
                    <a:pt x="122589" y="20110"/>
                  </a:lnTo>
                  <a:lnTo>
                    <a:pt x="117080" y="12025"/>
                  </a:lnTo>
                  <a:lnTo>
                    <a:pt x="110095" y="5809"/>
                  </a:lnTo>
                  <a:lnTo>
                    <a:pt x="101509" y="1754"/>
                  </a:lnTo>
                  <a:lnTo>
                    <a:pt x="91657" y="0"/>
                  </a:lnTo>
                  <a:lnTo>
                    <a:pt x="81135" y="785"/>
                  </a:lnTo>
                  <a:lnTo>
                    <a:pt x="70363" y="3975"/>
                  </a:lnTo>
                  <a:lnTo>
                    <a:pt x="59708" y="9014"/>
                  </a:lnTo>
                  <a:lnTo>
                    <a:pt x="49562" y="15134"/>
                  </a:lnTo>
                  <a:lnTo>
                    <a:pt x="40080" y="21806"/>
                  </a:lnTo>
                  <a:lnTo>
                    <a:pt x="31393" y="29060"/>
                  </a:lnTo>
                  <a:lnTo>
                    <a:pt x="23696" y="37367"/>
                  </a:lnTo>
                  <a:lnTo>
                    <a:pt x="17002" y="46923"/>
                  </a:lnTo>
                  <a:lnTo>
                    <a:pt x="11336" y="57799"/>
                  </a:lnTo>
                  <a:lnTo>
                    <a:pt x="6819" y="70089"/>
                  </a:lnTo>
                  <a:lnTo>
                    <a:pt x="3412" y="83688"/>
                  </a:lnTo>
                  <a:lnTo>
                    <a:pt x="1107" y="98041"/>
                  </a:lnTo>
                  <a:lnTo>
                    <a:pt x="0" y="112282"/>
                  </a:lnTo>
                  <a:lnTo>
                    <a:pt x="37" y="125923"/>
                  </a:lnTo>
                  <a:lnTo>
                    <a:pt x="1197" y="138689"/>
                  </a:lnTo>
                  <a:lnTo>
                    <a:pt x="3570" y="150343"/>
                  </a:lnTo>
                  <a:lnTo>
                    <a:pt x="7101" y="160871"/>
                  </a:lnTo>
                  <a:lnTo>
                    <a:pt x="11929" y="169941"/>
                  </a:lnTo>
                  <a:lnTo>
                    <a:pt x="18451" y="176838"/>
                  </a:lnTo>
                  <a:lnTo>
                    <a:pt x="26720" y="181363"/>
                  </a:lnTo>
                  <a:lnTo>
                    <a:pt x="36188" y="183606"/>
                  </a:lnTo>
                  <a:lnTo>
                    <a:pt x="45921" y="183683"/>
                  </a:lnTo>
                  <a:lnTo>
                    <a:pt x="55350" y="181876"/>
                  </a:lnTo>
                  <a:lnTo>
                    <a:pt x="64289" y="178241"/>
                  </a:lnTo>
                  <a:lnTo>
                    <a:pt x="72745" y="172537"/>
                  </a:lnTo>
                  <a:lnTo>
                    <a:pt x="80795" y="164819"/>
                  </a:lnTo>
                  <a:lnTo>
                    <a:pt x="88370" y="155554"/>
                  </a:lnTo>
                  <a:lnTo>
                    <a:pt x="95246" y="145427"/>
                  </a:lnTo>
                  <a:lnTo>
                    <a:pt x="101374" y="134945"/>
                  </a:lnTo>
                  <a:lnTo>
                    <a:pt x="107389" y="125524"/>
                  </a:lnTo>
                  <a:lnTo>
                    <a:pt x="114197" y="120593"/>
                  </a:lnTo>
                  <a:lnTo>
                    <a:pt x="121387" y="121810"/>
                  </a:lnTo>
                  <a:lnTo>
                    <a:pt x="128195" y="127286"/>
                  </a:lnTo>
                  <a:lnTo>
                    <a:pt x="134707" y="135202"/>
                  </a:lnTo>
                  <a:lnTo>
                    <a:pt x="141157" y="144035"/>
                  </a:lnTo>
                  <a:lnTo>
                    <a:pt x="147680" y="152918"/>
                  </a:lnTo>
                  <a:lnTo>
                    <a:pt x="154642" y="161182"/>
                  </a:lnTo>
                  <a:lnTo>
                    <a:pt x="162657" y="168137"/>
                  </a:lnTo>
                  <a:lnTo>
                    <a:pt x="171956" y="173547"/>
                  </a:lnTo>
                  <a:lnTo>
                    <a:pt x="182129" y="177216"/>
                  </a:lnTo>
                  <a:lnTo>
                    <a:pt x="192339" y="178797"/>
                  </a:lnTo>
                  <a:lnTo>
                    <a:pt x="202087" y="178318"/>
                  </a:lnTo>
                  <a:lnTo>
                    <a:pt x="211128" y="176393"/>
                  </a:lnTo>
                  <a:lnTo>
                    <a:pt x="220297" y="173847"/>
                  </a:lnTo>
                  <a:lnTo>
                    <a:pt x="231509" y="170460"/>
                  </a:lnTo>
                  <a:lnTo>
                    <a:pt x="248047" y="1657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61760" y="442196"/>
              <a:ext cx="208443" cy="390671"/>
            </a:xfrm>
            <a:custGeom>
              <a:avLst/>
              <a:gdLst/>
              <a:ahLst/>
              <a:cxnLst/>
              <a:rect l="0" t="0" r="0" b="0"/>
              <a:pathLst>
                <a:path w="208443" h="390671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5" y="65185"/>
                  </a:lnTo>
                  <a:lnTo>
                    <a:pt x="2067" y="80121"/>
                  </a:lnTo>
                  <a:lnTo>
                    <a:pt x="4079" y="96347"/>
                  </a:lnTo>
                  <a:lnTo>
                    <a:pt x="6542" y="113764"/>
                  </a:lnTo>
                  <a:lnTo>
                    <a:pt x="9330" y="131678"/>
                  </a:lnTo>
                  <a:lnTo>
                    <a:pt x="12345" y="148936"/>
                  </a:lnTo>
                  <a:lnTo>
                    <a:pt x="15520" y="164959"/>
                  </a:lnTo>
                  <a:lnTo>
                    <a:pt x="18804" y="180174"/>
                  </a:lnTo>
                  <a:lnTo>
                    <a:pt x="22161" y="195685"/>
                  </a:lnTo>
                  <a:lnTo>
                    <a:pt x="25569" y="212112"/>
                  </a:lnTo>
                  <a:lnTo>
                    <a:pt x="29010" y="229098"/>
                  </a:lnTo>
                  <a:lnTo>
                    <a:pt x="32473" y="245601"/>
                  </a:lnTo>
                  <a:lnTo>
                    <a:pt x="35952" y="261050"/>
                  </a:lnTo>
                  <a:lnTo>
                    <a:pt x="39441" y="275678"/>
                  </a:lnTo>
                  <a:lnTo>
                    <a:pt x="42937" y="290248"/>
                  </a:lnTo>
                  <a:lnTo>
                    <a:pt x="46437" y="305224"/>
                  </a:lnTo>
                  <a:lnTo>
                    <a:pt x="49941" y="320417"/>
                  </a:lnTo>
                  <a:lnTo>
                    <a:pt x="53446" y="335178"/>
                  </a:lnTo>
                  <a:lnTo>
                    <a:pt x="56905" y="349078"/>
                  </a:lnTo>
                  <a:lnTo>
                    <a:pt x="58649" y="359539"/>
                  </a:lnTo>
                  <a:lnTo>
                    <a:pt x="57562" y="363229"/>
                  </a:lnTo>
                  <a:lnTo>
                    <a:pt x="55728" y="360924"/>
                  </a:lnTo>
                  <a:lnTo>
                    <a:pt x="54094" y="354457"/>
                  </a:lnTo>
                  <a:lnTo>
                    <a:pt x="52841" y="345294"/>
                  </a:lnTo>
                  <a:lnTo>
                    <a:pt x="51943" y="334420"/>
                  </a:lnTo>
                  <a:lnTo>
                    <a:pt x="51651" y="322781"/>
                  </a:lnTo>
                  <a:lnTo>
                    <a:pt x="52506" y="311383"/>
                  </a:lnTo>
                  <a:lnTo>
                    <a:pt x="54716" y="300740"/>
                  </a:lnTo>
                  <a:lnTo>
                    <a:pt x="58336" y="291108"/>
                  </a:lnTo>
                  <a:lnTo>
                    <a:pt x="63439" y="282697"/>
                  </a:lnTo>
                  <a:lnTo>
                    <a:pt x="69915" y="275489"/>
                  </a:lnTo>
                  <a:lnTo>
                    <a:pt x="77688" y="269629"/>
                  </a:lnTo>
                  <a:lnTo>
                    <a:pt x="86800" y="265506"/>
                  </a:lnTo>
                  <a:lnTo>
                    <a:pt x="97149" y="263173"/>
                  </a:lnTo>
                  <a:lnTo>
                    <a:pt x="108521" y="262401"/>
                  </a:lnTo>
                  <a:lnTo>
                    <a:pt x="120677" y="262862"/>
                  </a:lnTo>
                  <a:lnTo>
                    <a:pt x="133400" y="264252"/>
                  </a:lnTo>
                  <a:lnTo>
                    <a:pt x="146197" y="266640"/>
                  </a:lnTo>
                  <a:lnTo>
                    <a:pt x="158328" y="270445"/>
                  </a:lnTo>
                  <a:lnTo>
                    <a:pt x="169442" y="275781"/>
                  </a:lnTo>
                  <a:lnTo>
                    <a:pt x="179379" y="282484"/>
                  </a:lnTo>
                  <a:lnTo>
                    <a:pt x="187988" y="290278"/>
                  </a:lnTo>
                  <a:lnTo>
                    <a:pt x="195326" y="298892"/>
                  </a:lnTo>
                  <a:lnTo>
                    <a:pt x="201273" y="308100"/>
                  </a:lnTo>
                  <a:lnTo>
                    <a:pt x="205452" y="317726"/>
                  </a:lnTo>
                  <a:lnTo>
                    <a:pt x="207818" y="327637"/>
                  </a:lnTo>
                  <a:lnTo>
                    <a:pt x="208442" y="337578"/>
                  </a:lnTo>
                  <a:lnTo>
                    <a:pt x="207349" y="347180"/>
                  </a:lnTo>
                  <a:lnTo>
                    <a:pt x="204722" y="356264"/>
                  </a:lnTo>
                  <a:lnTo>
                    <a:pt x="200688" y="364668"/>
                  </a:lnTo>
                  <a:lnTo>
                    <a:pt x="195239" y="372168"/>
                  </a:lnTo>
                  <a:lnTo>
                    <a:pt x="188499" y="378722"/>
                  </a:lnTo>
                  <a:lnTo>
                    <a:pt x="180533" y="384124"/>
                  </a:lnTo>
                  <a:lnTo>
                    <a:pt x="171284" y="387930"/>
                  </a:lnTo>
                  <a:lnTo>
                    <a:pt x="160843" y="390045"/>
                  </a:lnTo>
                  <a:lnTo>
                    <a:pt x="149579" y="390670"/>
                  </a:lnTo>
                  <a:lnTo>
                    <a:pt x="138026" y="390109"/>
                  </a:lnTo>
                  <a:lnTo>
                    <a:pt x="126522" y="388661"/>
                  </a:lnTo>
                  <a:lnTo>
                    <a:pt x="115261" y="386535"/>
                  </a:lnTo>
                  <a:lnTo>
                    <a:pt x="103077" y="383536"/>
                  </a:lnTo>
                  <a:lnTo>
                    <a:pt x="86671" y="378290"/>
                  </a:lnTo>
                  <a:lnTo>
                    <a:pt x="60457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81567" y="672808"/>
              <a:ext cx="135205" cy="141152"/>
            </a:xfrm>
            <a:custGeom>
              <a:avLst/>
              <a:gdLst/>
              <a:ahLst/>
              <a:cxnLst/>
              <a:rect l="0" t="0" r="0" b="0"/>
              <a:pathLst>
                <a:path w="135205" h="141152">
                  <a:moveTo>
                    <a:pt x="103863" y="11544"/>
                  </a:moveTo>
                  <a:lnTo>
                    <a:pt x="97928" y="5877"/>
                  </a:lnTo>
                  <a:lnTo>
                    <a:pt x="91723" y="2233"/>
                  </a:lnTo>
                  <a:lnTo>
                    <a:pt x="84633" y="329"/>
                  </a:lnTo>
                  <a:lnTo>
                    <a:pt x="76865" y="0"/>
                  </a:lnTo>
                  <a:lnTo>
                    <a:pt x="68867" y="1268"/>
                  </a:lnTo>
                  <a:lnTo>
                    <a:pt x="60926" y="3992"/>
                  </a:lnTo>
                  <a:lnTo>
                    <a:pt x="53152" y="7913"/>
                  </a:lnTo>
                  <a:lnTo>
                    <a:pt x="45558" y="12748"/>
                  </a:lnTo>
                  <a:lnTo>
                    <a:pt x="38121" y="18257"/>
                  </a:lnTo>
                  <a:lnTo>
                    <a:pt x="30806" y="24411"/>
                  </a:lnTo>
                  <a:lnTo>
                    <a:pt x="23581" y="31372"/>
                  </a:lnTo>
                  <a:lnTo>
                    <a:pt x="16434" y="39166"/>
                  </a:lnTo>
                  <a:lnTo>
                    <a:pt x="9837" y="47688"/>
                  </a:lnTo>
                  <a:lnTo>
                    <a:pt x="4698" y="56787"/>
                  </a:lnTo>
                  <a:lnTo>
                    <a:pt x="1399" y="66312"/>
                  </a:lnTo>
                  <a:lnTo>
                    <a:pt x="0" y="75980"/>
                  </a:lnTo>
                  <a:lnTo>
                    <a:pt x="499" y="85390"/>
                  </a:lnTo>
                  <a:lnTo>
                    <a:pt x="2697" y="94346"/>
                  </a:lnTo>
                  <a:lnTo>
                    <a:pt x="6595" y="102834"/>
                  </a:lnTo>
                  <a:lnTo>
                    <a:pt x="12477" y="110921"/>
                  </a:lnTo>
                  <a:lnTo>
                    <a:pt x="20319" y="118687"/>
                  </a:lnTo>
                  <a:lnTo>
                    <a:pt x="29837" y="125887"/>
                  </a:lnTo>
                  <a:lnTo>
                    <a:pt x="40665" y="131971"/>
                  </a:lnTo>
                  <a:lnTo>
                    <a:pt x="52462" y="136720"/>
                  </a:lnTo>
                  <a:lnTo>
                    <a:pt x="64789" y="139909"/>
                  </a:lnTo>
                  <a:lnTo>
                    <a:pt x="77129" y="141151"/>
                  </a:lnTo>
                  <a:lnTo>
                    <a:pt x="89194" y="140418"/>
                  </a:lnTo>
                  <a:lnTo>
                    <a:pt x="100581" y="137655"/>
                  </a:lnTo>
                  <a:lnTo>
                    <a:pt x="110703" y="132609"/>
                  </a:lnTo>
                  <a:lnTo>
                    <a:pt x="119352" y="125364"/>
                  </a:lnTo>
                  <a:lnTo>
                    <a:pt x="126330" y="116264"/>
                  </a:lnTo>
                  <a:lnTo>
                    <a:pt x="131277" y="105723"/>
                  </a:lnTo>
                  <a:lnTo>
                    <a:pt x="134193" y="94127"/>
                  </a:lnTo>
                  <a:lnTo>
                    <a:pt x="135204" y="82107"/>
                  </a:lnTo>
                  <a:lnTo>
                    <a:pt x="134378" y="70506"/>
                  </a:lnTo>
                  <a:lnTo>
                    <a:pt x="131939" y="59751"/>
                  </a:lnTo>
                  <a:lnTo>
                    <a:pt x="128126" y="49997"/>
                  </a:lnTo>
                  <a:lnTo>
                    <a:pt x="122538" y="40257"/>
                  </a:lnTo>
                  <a:lnTo>
                    <a:pt x="112451" y="28562"/>
                  </a:lnTo>
                  <a:lnTo>
                    <a:pt x="93334" y="115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83204" y="663295"/>
              <a:ext cx="130001" cy="172273"/>
            </a:xfrm>
            <a:custGeom>
              <a:avLst/>
              <a:gdLst/>
              <a:ahLst/>
              <a:cxnLst/>
              <a:rect l="0" t="0" r="0" b="0"/>
              <a:pathLst>
                <a:path w="130001" h="172273">
                  <a:moveTo>
                    <a:pt x="7511" y="42114"/>
                  </a:moveTo>
                  <a:lnTo>
                    <a:pt x="7443" y="53782"/>
                  </a:lnTo>
                  <a:lnTo>
                    <a:pt x="6804" y="64271"/>
                  </a:lnTo>
                  <a:lnTo>
                    <a:pt x="5512" y="74577"/>
                  </a:lnTo>
                  <a:lnTo>
                    <a:pt x="3825" y="85051"/>
                  </a:lnTo>
                  <a:lnTo>
                    <a:pt x="2157" y="96043"/>
                  </a:lnTo>
                  <a:lnTo>
                    <a:pt x="753" y="107677"/>
                  </a:lnTo>
                  <a:lnTo>
                    <a:pt x="0" y="119585"/>
                  </a:lnTo>
                  <a:lnTo>
                    <a:pt x="486" y="131043"/>
                  </a:lnTo>
                  <a:lnTo>
                    <a:pt x="2422" y="141663"/>
                  </a:lnTo>
                  <a:lnTo>
                    <a:pt x="6014" y="151080"/>
                  </a:lnTo>
                  <a:lnTo>
                    <a:pt x="11623" y="158800"/>
                  </a:lnTo>
                  <a:lnTo>
                    <a:pt x="19245" y="164725"/>
                  </a:lnTo>
                  <a:lnTo>
                    <a:pt x="28431" y="168905"/>
                  </a:lnTo>
                  <a:lnTo>
                    <a:pt x="38497" y="171361"/>
                  </a:lnTo>
                  <a:lnTo>
                    <a:pt x="48960" y="172272"/>
                  </a:lnTo>
                  <a:lnTo>
                    <a:pt x="59405" y="171769"/>
                  </a:lnTo>
                  <a:lnTo>
                    <a:pt x="69411" y="169845"/>
                  </a:lnTo>
                  <a:lnTo>
                    <a:pt x="78798" y="166624"/>
                  </a:lnTo>
                  <a:lnTo>
                    <a:pt x="87422" y="162175"/>
                  </a:lnTo>
                  <a:lnTo>
                    <a:pt x="95076" y="156440"/>
                  </a:lnTo>
                  <a:lnTo>
                    <a:pt x="101747" y="149508"/>
                  </a:lnTo>
                  <a:lnTo>
                    <a:pt x="107567" y="141582"/>
                  </a:lnTo>
                  <a:lnTo>
                    <a:pt x="112719" y="132892"/>
                  </a:lnTo>
                  <a:lnTo>
                    <a:pt x="117370" y="123635"/>
                  </a:lnTo>
                  <a:lnTo>
                    <a:pt x="121496" y="113810"/>
                  </a:lnTo>
                  <a:lnTo>
                    <a:pt x="124896" y="103230"/>
                  </a:lnTo>
                  <a:lnTo>
                    <a:pt x="127512" y="91857"/>
                  </a:lnTo>
                  <a:lnTo>
                    <a:pt x="129269" y="79948"/>
                  </a:lnTo>
                  <a:lnTo>
                    <a:pt x="130000" y="67954"/>
                  </a:lnTo>
                  <a:lnTo>
                    <a:pt x="129711" y="56154"/>
                  </a:lnTo>
                  <a:lnTo>
                    <a:pt x="128515" y="44893"/>
                  </a:lnTo>
                  <a:lnTo>
                    <a:pt x="126314" y="33453"/>
                  </a:lnTo>
                  <a:lnTo>
                    <a:pt x="121801" y="19715"/>
                  </a:lnTo>
                  <a:lnTo>
                    <a:pt x="11279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03998" y="442196"/>
              <a:ext cx="28873" cy="389556"/>
            </a:xfrm>
            <a:custGeom>
              <a:avLst/>
              <a:gdLst/>
              <a:ahLst/>
              <a:cxnLst/>
              <a:rect l="0" t="0" r="0" b="0"/>
              <a:pathLst>
                <a:path w="28873" h="389556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60"/>
                  </a:lnTo>
                  <a:lnTo>
                    <a:pt x="200" y="39186"/>
                  </a:lnTo>
                  <a:lnTo>
                    <a:pt x="0" y="52294"/>
                  </a:lnTo>
                  <a:lnTo>
                    <a:pt x="651" y="67259"/>
                  </a:lnTo>
                  <a:lnTo>
                    <a:pt x="1890" y="83848"/>
                  </a:lnTo>
                  <a:lnTo>
                    <a:pt x="3254" y="101722"/>
                  </a:lnTo>
                  <a:lnTo>
                    <a:pt x="4468" y="120547"/>
                  </a:lnTo>
                  <a:lnTo>
                    <a:pt x="5603" y="139726"/>
                  </a:lnTo>
                  <a:lnTo>
                    <a:pt x="6971" y="158440"/>
                  </a:lnTo>
                  <a:lnTo>
                    <a:pt x="8738" y="176286"/>
                  </a:lnTo>
                  <a:lnTo>
                    <a:pt x="10755" y="193386"/>
                  </a:lnTo>
                  <a:lnTo>
                    <a:pt x="12657" y="210176"/>
                  </a:lnTo>
                  <a:lnTo>
                    <a:pt x="14233" y="226958"/>
                  </a:lnTo>
                  <a:lnTo>
                    <a:pt x="15443" y="243859"/>
                  </a:lnTo>
                  <a:lnTo>
                    <a:pt x="16331" y="260906"/>
                  </a:lnTo>
                  <a:lnTo>
                    <a:pt x="16967" y="278082"/>
                  </a:lnTo>
                  <a:lnTo>
                    <a:pt x="17581" y="295194"/>
                  </a:lnTo>
                  <a:lnTo>
                    <a:pt x="18533" y="311910"/>
                  </a:lnTo>
                  <a:lnTo>
                    <a:pt x="19989" y="328060"/>
                  </a:lnTo>
                  <a:lnTo>
                    <a:pt x="21791" y="343057"/>
                  </a:lnTo>
                  <a:lnTo>
                    <a:pt x="23728" y="357287"/>
                  </a:lnTo>
                  <a:lnTo>
                    <a:pt x="25973" y="371998"/>
                  </a:lnTo>
                  <a:lnTo>
                    <a:pt x="28872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64414" y="589595"/>
              <a:ext cx="315856" cy="1"/>
            </a:xfrm>
            <a:custGeom>
              <a:avLst/>
              <a:gdLst/>
              <a:ahLst/>
              <a:cxnLst/>
              <a:rect l="0" t="0" r="0" b="0"/>
              <a:pathLst>
                <a:path w="315856" h="1">
                  <a:moveTo>
                    <a:pt x="315855" y="0"/>
                  </a:moveTo>
                  <a:lnTo>
                    <a:pt x="304120" y="0"/>
                  </a:lnTo>
                  <a:lnTo>
                    <a:pt x="292991" y="0"/>
                  </a:lnTo>
                  <a:lnTo>
                    <a:pt x="281388" y="0"/>
                  </a:lnTo>
                  <a:lnTo>
                    <a:pt x="269055" y="0"/>
                  </a:lnTo>
                  <a:lnTo>
                    <a:pt x="255746" y="0"/>
                  </a:lnTo>
                  <a:lnTo>
                    <a:pt x="241437" y="0"/>
                  </a:lnTo>
                  <a:lnTo>
                    <a:pt x="226259" y="0"/>
                  </a:lnTo>
                  <a:lnTo>
                    <a:pt x="210397" y="0"/>
                  </a:lnTo>
                  <a:lnTo>
                    <a:pt x="194022" y="0"/>
                  </a:lnTo>
                  <a:lnTo>
                    <a:pt x="177112" y="0"/>
                  </a:lnTo>
                  <a:lnTo>
                    <a:pt x="159468" y="0"/>
                  </a:lnTo>
                  <a:lnTo>
                    <a:pt x="141043" y="0"/>
                  </a:lnTo>
                  <a:lnTo>
                    <a:pt x="121923" y="0"/>
                  </a:lnTo>
                  <a:lnTo>
                    <a:pt x="102249" y="0"/>
                  </a:lnTo>
                  <a:lnTo>
                    <a:pt x="82187" y="0"/>
                  </a:lnTo>
                  <a:lnTo>
                    <a:pt x="62763" y="0"/>
                  </a:lnTo>
                  <a:lnTo>
                    <a:pt x="43944" y="0"/>
                  </a:lnTo>
                  <a:lnTo>
                    <a:pt x="2407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98140" y="636687"/>
              <a:ext cx="192741" cy="200129"/>
            </a:xfrm>
            <a:custGeom>
              <a:avLst/>
              <a:gdLst/>
              <a:ahLst/>
              <a:cxnLst/>
              <a:rect l="0" t="0" r="0" b="0"/>
              <a:pathLst>
                <a:path w="192741" h="200129">
                  <a:moveTo>
                    <a:pt x="34813" y="58193"/>
                  </a:moveTo>
                  <a:lnTo>
                    <a:pt x="37881" y="66861"/>
                  </a:lnTo>
                  <a:lnTo>
                    <a:pt x="41943" y="73927"/>
                  </a:lnTo>
                  <a:lnTo>
                    <a:pt x="47441" y="80028"/>
                  </a:lnTo>
                  <a:lnTo>
                    <a:pt x="54374" y="85257"/>
                  </a:lnTo>
                  <a:lnTo>
                    <a:pt x="62820" y="89470"/>
                  </a:lnTo>
                  <a:lnTo>
                    <a:pt x="72665" y="92672"/>
                  </a:lnTo>
                  <a:lnTo>
                    <a:pt x="83504" y="94840"/>
                  </a:lnTo>
                  <a:lnTo>
                    <a:pt x="94757" y="95855"/>
                  </a:lnTo>
                  <a:lnTo>
                    <a:pt x="106060" y="95756"/>
                  </a:lnTo>
                  <a:lnTo>
                    <a:pt x="117255" y="94556"/>
                  </a:lnTo>
                  <a:lnTo>
                    <a:pt x="128304" y="92156"/>
                  </a:lnTo>
                  <a:lnTo>
                    <a:pt x="139209" y="88611"/>
                  </a:lnTo>
                  <a:lnTo>
                    <a:pt x="149667" y="83943"/>
                  </a:lnTo>
                  <a:lnTo>
                    <a:pt x="159091" y="78062"/>
                  </a:lnTo>
                  <a:lnTo>
                    <a:pt x="167233" y="71031"/>
                  </a:lnTo>
                  <a:lnTo>
                    <a:pt x="173683" y="63039"/>
                  </a:lnTo>
                  <a:lnTo>
                    <a:pt x="177735" y="54304"/>
                  </a:lnTo>
                  <a:lnTo>
                    <a:pt x="179229" y="45032"/>
                  </a:lnTo>
                  <a:lnTo>
                    <a:pt x="178299" y="35705"/>
                  </a:lnTo>
                  <a:lnTo>
                    <a:pt x="175100" y="27057"/>
                  </a:lnTo>
                  <a:lnTo>
                    <a:pt x="169946" y="19434"/>
                  </a:lnTo>
                  <a:lnTo>
                    <a:pt x="163083" y="12996"/>
                  </a:lnTo>
                  <a:lnTo>
                    <a:pt x="154591" y="7888"/>
                  </a:lnTo>
                  <a:lnTo>
                    <a:pt x="144666" y="4049"/>
                  </a:lnTo>
                  <a:lnTo>
                    <a:pt x="133749" y="1436"/>
                  </a:lnTo>
                  <a:lnTo>
                    <a:pt x="122432" y="115"/>
                  </a:lnTo>
                  <a:lnTo>
                    <a:pt x="111081" y="0"/>
                  </a:lnTo>
                  <a:lnTo>
                    <a:pt x="99851" y="886"/>
                  </a:lnTo>
                  <a:lnTo>
                    <a:pt x="88776" y="2542"/>
                  </a:lnTo>
                  <a:lnTo>
                    <a:pt x="77849" y="4770"/>
                  </a:lnTo>
                  <a:lnTo>
                    <a:pt x="67206" y="7569"/>
                  </a:lnTo>
                  <a:lnTo>
                    <a:pt x="57125" y="11125"/>
                  </a:lnTo>
                  <a:lnTo>
                    <a:pt x="47710" y="15481"/>
                  </a:lnTo>
                  <a:lnTo>
                    <a:pt x="38913" y="20541"/>
                  </a:lnTo>
                  <a:lnTo>
                    <a:pt x="30617" y="26163"/>
                  </a:lnTo>
                  <a:lnTo>
                    <a:pt x="22710" y="32219"/>
                  </a:lnTo>
                  <a:lnTo>
                    <a:pt x="15417" y="39082"/>
                  </a:lnTo>
                  <a:lnTo>
                    <a:pt x="9270" y="47586"/>
                  </a:lnTo>
                  <a:lnTo>
                    <a:pt x="4478" y="58043"/>
                  </a:lnTo>
                  <a:lnTo>
                    <a:pt x="1261" y="69982"/>
                  </a:lnTo>
                  <a:lnTo>
                    <a:pt x="0" y="82452"/>
                  </a:lnTo>
                  <a:lnTo>
                    <a:pt x="712" y="94837"/>
                  </a:lnTo>
                  <a:lnTo>
                    <a:pt x="3121" y="106896"/>
                  </a:lnTo>
                  <a:lnTo>
                    <a:pt x="6864" y="118593"/>
                  </a:lnTo>
                  <a:lnTo>
                    <a:pt x="11604" y="129969"/>
                  </a:lnTo>
                  <a:lnTo>
                    <a:pt x="17222" y="140929"/>
                  </a:lnTo>
                  <a:lnTo>
                    <a:pt x="23817" y="151230"/>
                  </a:lnTo>
                  <a:lnTo>
                    <a:pt x="31363" y="160790"/>
                  </a:lnTo>
                  <a:lnTo>
                    <a:pt x="39716" y="169518"/>
                  </a:lnTo>
                  <a:lnTo>
                    <a:pt x="48702" y="177235"/>
                  </a:lnTo>
                  <a:lnTo>
                    <a:pt x="58164" y="183940"/>
                  </a:lnTo>
                  <a:lnTo>
                    <a:pt x="68298" y="189612"/>
                  </a:lnTo>
                  <a:lnTo>
                    <a:pt x="79619" y="194132"/>
                  </a:lnTo>
                  <a:lnTo>
                    <a:pt x="92304" y="197535"/>
                  </a:lnTo>
                  <a:lnTo>
                    <a:pt x="105907" y="199669"/>
                  </a:lnTo>
                  <a:lnTo>
                    <a:pt x="119577" y="200128"/>
                  </a:lnTo>
                  <a:lnTo>
                    <a:pt x="132797" y="198852"/>
                  </a:lnTo>
                  <a:lnTo>
                    <a:pt x="145167" y="196371"/>
                  </a:lnTo>
                  <a:lnTo>
                    <a:pt x="157546" y="193381"/>
                  </a:lnTo>
                  <a:lnTo>
                    <a:pt x="172130" y="189623"/>
                  </a:lnTo>
                  <a:lnTo>
                    <a:pt x="192740" y="1845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43523" y="621181"/>
              <a:ext cx="115815" cy="237062"/>
            </a:xfrm>
            <a:custGeom>
              <a:avLst/>
              <a:gdLst/>
              <a:ahLst/>
              <a:cxnLst/>
              <a:rect l="0" t="0" r="0" b="0"/>
              <a:pathLst>
                <a:path w="115815" h="237062">
                  <a:moveTo>
                    <a:pt x="0" y="63171"/>
                  </a:moveTo>
                  <a:lnTo>
                    <a:pt x="67" y="74839"/>
                  </a:lnTo>
                  <a:lnTo>
                    <a:pt x="707" y="85328"/>
                  </a:lnTo>
                  <a:lnTo>
                    <a:pt x="2004" y="95634"/>
                  </a:lnTo>
                  <a:lnTo>
                    <a:pt x="3863" y="106108"/>
                  </a:lnTo>
                  <a:lnTo>
                    <a:pt x="6180" y="117100"/>
                  </a:lnTo>
                  <a:lnTo>
                    <a:pt x="8850" y="128738"/>
                  </a:lnTo>
                  <a:lnTo>
                    <a:pt x="11947" y="140819"/>
                  </a:lnTo>
                  <a:lnTo>
                    <a:pt x="15703" y="152926"/>
                  </a:lnTo>
                  <a:lnTo>
                    <a:pt x="20187" y="164808"/>
                  </a:lnTo>
                  <a:lnTo>
                    <a:pt x="25163" y="176396"/>
                  </a:lnTo>
                  <a:lnTo>
                    <a:pt x="30196" y="187710"/>
                  </a:lnTo>
                  <a:lnTo>
                    <a:pt x="35033" y="198792"/>
                  </a:lnTo>
                  <a:lnTo>
                    <a:pt x="39925" y="209369"/>
                  </a:lnTo>
                  <a:lnTo>
                    <a:pt x="45501" y="218874"/>
                  </a:lnTo>
                  <a:lnTo>
                    <a:pt x="52060" y="227064"/>
                  </a:lnTo>
                  <a:lnTo>
                    <a:pt x="59264" y="233377"/>
                  </a:lnTo>
                  <a:lnTo>
                    <a:pt x="66338" y="236805"/>
                  </a:lnTo>
                  <a:lnTo>
                    <a:pt x="72837" y="237061"/>
                  </a:lnTo>
                  <a:lnTo>
                    <a:pt x="78657" y="234317"/>
                  </a:lnTo>
                  <a:lnTo>
                    <a:pt x="83867" y="228828"/>
                  </a:lnTo>
                  <a:lnTo>
                    <a:pt x="88584" y="221028"/>
                  </a:lnTo>
                  <a:lnTo>
                    <a:pt x="92769" y="211423"/>
                  </a:lnTo>
                  <a:lnTo>
                    <a:pt x="96215" y="200477"/>
                  </a:lnTo>
                  <a:lnTo>
                    <a:pt x="98870" y="188567"/>
                  </a:lnTo>
                  <a:lnTo>
                    <a:pt x="100825" y="175982"/>
                  </a:lnTo>
                  <a:lnTo>
                    <a:pt x="102221" y="162929"/>
                  </a:lnTo>
                  <a:lnTo>
                    <a:pt x="103197" y="149551"/>
                  </a:lnTo>
                  <a:lnTo>
                    <a:pt x="103871" y="135787"/>
                  </a:lnTo>
                  <a:lnTo>
                    <a:pt x="104332" y="121401"/>
                  </a:lnTo>
                  <a:lnTo>
                    <a:pt x="104649" y="106315"/>
                  </a:lnTo>
                  <a:lnTo>
                    <a:pt x="105032" y="90759"/>
                  </a:lnTo>
                  <a:lnTo>
                    <a:pt x="105823" y="75163"/>
                  </a:lnTo>
                  <a:lnTo>
                    <a:pt x="107168" y="59800"/>
                  </a:lnTo>
                  <a:lnTo>
                    <a:pt x="108893" y="45349"/>
                  </a:lnTo>
                  <a:lnTo>
                    <a:pt x="110769" y="31553"/>
                  </a:lnTo>
                  <a:lnTo>
                    <a:pt x="112964" y="1720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01450" y="653125"/>
              <a:ext cx="137780" cy="181768"/>
            </a:xfrm>
            <a:custGeom>
              <a:avLst/>
              <a:gdLst/>
              <a:ahLst/>
              <a:cxnLst/>
              <a:rect l="0" t="0" r="0" b="0"/>
              <a:pathLst>
                <a:path w="137780" h="181768">
                  <a:moveTo>
                    <a:pt x="0" y="10170"/>
                  </a:moveTo>
                  <a:lnTo>
                    <a:pt x="3001" y="18971"/>
                  </a:lnTo>
                  <a:lnTo>
                    <a:pt x="6423" y="27318"/>
                  </a:lnTo>
                  <a:lnTo>
                    <a:pt x="10620" y="36012"/>
                  </a:lnTo>
                  <a:lnTo>
                    <a:pt x="15520" y="44960"/>
                  </a:lnTo>
                  <a:lnTo>
                    <a:pt x="21001" y="53807"/>
                  </a:lnTo>
                  <a:lnTo>
                    <a:pt x="26937" y="62341"/>
                  </a:lnTo>
                  <a:lnTo>
                    <a:pt x="33371" y="70357"/>
                  </a:lnTo>
                  <a:lnTo>
                    <a:pt x="40517" y="77586"/>
                  </a:lnTo>
                  <a:lnTo>
                    <a:pt x="48435" y="83954"/>
                  </a:lnTo>
                  <a:lnTo>
                    <a:pt x="57040" y="89228"/>
                  </a:lnTo>
                  <a:lnTo>
                    <a:pt x="66193" y="92948"/>
                  </a:lnTo>
                  <a:lnTo>
                    <a:pt x="75759" y="95006"/>
                  </a:lnTo>
                  <a:lnTo>
                    <a:pt x="85623" y="95591"/>
                  </a:lnTo>
                  <a:lnTo>
                    <a:pt x="95698" y="95005"/>
                  </a:lnTo>
                  <a:lnTo>
                    <a:pt x="105905" y="93526"/>
                  </a:lnTo>
                  <a:lnTo>
                    <a:pt x="115707" y="90908"/>
                  </a:lnTo>
                  <a:lnTo>
                    <a:pt x="124149" y="86417"/>
                  </a:lnTo>
                  <a:lnTo>
                    <a:pt x="130814" y="79806"/>
                  </a:lnTo>
                  <a:lnTo>
                    <a:pt x="135457" y="71434"/>
                  </a:lnTo>
                  <a:lnTo>
                    <a:pt x="137757" y="61980"/>
                  </a:lnTo>
                  <a:lnTo>
                    <a:pt x="137779" y="51965"/>
                  </a:lnTo>
                  <a:lnTo>
                    <a:pt x="135709" y="42005"/>
                  </a:lnTo>
                  <a:lnTo>
                    <a:pt x="131671" y="32865"/>
                  </a:lnTo>
                  <a:lnTo>
                    <a:pt x="125924" y="24875"/>
                  </a:lnTo>
                  <a:lnTo>
                    <a:pt x="118814" y="18005"/>
                  </a:lnTo>
                  <a:lnTo>
                    <a:pt x="110681" y="12068"/>
                  </a:lnTo>
                  <a:lnTo>
                    <a:pt x="101807" y="6860"/>
                  </a:lnTo>
                  <a:lnTo>
                    <a:pt x="92411" y="2682"/>
                  </a:lnTo>
                  <a:lnTo>
                    <a:pt x="82650" y="303"/>
                  </a:lnTo>
                  <a:lnTo>
                    <a:pt x="72646" y="0"/>
                  </a:lnTo>
                  <a:lnTo>
                    <a:pt x="62641" y="1592"/>
                  </a:lnTo>
                  <a:lnTo>
                    <a:pt x="52995" y="4719"/>
                  </a:lnTo>
                  <a:lnTo>
                    <a:pt x="43881" y="9013"/>
                  </a:lnTo>
                  <a:lnTo>
                    <a:pt x="35456" y="14317"/>
                  </a:lnTo>
                  <a:lnTo>
                    <a:pt x="27943" y="20693"/>
                  </a:lnTo>
                  <a:lnTo>
                    <a:pt x="21375" y="28098"/>
                  </a:lnTo>
                  <a:lnTo>
                    <a:pt x="15795" y="36695"/>
                  </a:lnTo>
                  <a:lnTo>
                    <a:pt x="11336" y="46908"/>
                  </a:lnTo>
                  <a:lnTo>
                    <a:pt x="7974" y="58812"/>
                  </a:lnTo>
                  <a:lnTo>
                    <a:pt x="5868" y="71875"/>
                  </a:lnTo>
                  <a:lnTo>
                    <a:pt x="5427" y="85175"/>
                  </a:lnTo>
                  <a:lnTo>
                    <a:pt x="6724" y="98149"/>
                  </a:lnTo>
                  <a:lnTo>
                    <a:pt x="9544" y="110450"/>
                  </a:lnTo>
                  <a:lnTo>
                    <a:pt x="13572" y="121785"/>
                  </a:lnTo>
                  <a:lnTo>
                    <a:pt x="18499" y="132108"/>
                  </a:lnTo>
                  <a:lnTo>
                    <a:pt x="24076" y="141548"/>
                  </a:lnTo>
                  <a:lnTo>
                    <a:pt x="30112" y="150291"/>
                  </a:lnTo>
                  <a:lnTo>
                    <a:pt x="36473" y="158504"/>
                  </a:lnTo>
                  <a:lnTo>
                    <a:pt x="43388" y="166007"/>
                  </a:lnTo>
                  <a:lnTo>
                    <a:pt x="51400" y="172295"/>
                  </a:lnTo>
                  <a:lnTo>
                    <a:pt x="60717" y="177182"/>
                  </a:lnTo>
                  <a:lnTo>
                    <a:pt x="71077" y="180463"/>
                  </a:lnTo>
                  <a:lnTo>
                    <a:pt x="81950" y="181767"/>
                  </a:lnTo>
                  <a:lnTo>
                    <a:pt x="92953" y="181093"/>
                  </a:lnTo>
                  <a:lnTo>
                    <a:pt x="103462" y="179034"/>
                  </a:lnTo>
                  <a:lnTo>
                    <a:pt x="113563" y="176381"/>
                  </a:lnTo>
                  <a:lnTo>
                    <a:pt x="124138" y="172906"/>
                  </a:lnTo>
                  <a:lnTo>
                    <a:pt x="136871" y="1680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80435" y="708735"/>
              <a:ext cx="178985" cy="113641"/>
            </a:xfrm>
            <a:custGeom>
              <a:avLst/>
              <a:gdLst/>
              <a:ahLst/>
              <a:cxnLst/>
              <a:rect l="0" t="0" r="0" b="0"/>
              <a:pathLst>
                <a:path w="178985" h="113641">
                  <a:moveTo>
                    <a:pt x="0" y="38788"/>
                  </a:moveTo>
                  <a:lnTo>
                    <a:pt x="134" y="50523"/>
                  </a:lnTo>
                  <a:lnTo>
                    <a:pt x="1415" y="61652"/>
                  </a:lnTo>
                  <a:lnTo>
                    <a:pt x="4007" y="73241"/>
                  </a:lnTo>
                  <a:lnTo>
                    <a:pt x="7727" y="85057"/>
                  </a:lnTo>
                  <a:lnTo>
                    <a:pt x="12360" y="96420"/>
                  </a:lnTo>
                  <a:lnTo>
                    <a:pt x="17670" y="106889"/>
                  </a:lnTo>
                  <a:lnTo>
                    <a:pt x="22640" y="113621"/>
                  </a:lnTo>
                  <a:lnTo>
                    <a:pt x="25434" y="113640"/>
                  </a:lnTo>
                  <a:lnTo>
                    <a:pt x="25339" y="108750"/>
                  </a:lnTo>
                  <a:lnTo>
                    <a:pt x="23250" y="100712"/>
                  </a:lnTo>
                  <a:lnTo>
                    <a:pt x="20519" y="90633"/>
                  </a:lnTo>
                  <a:lnTo>
                    <a:pt x="17960" y="79221"/>
                  </a:lnTo>
                  <a:lnTo>
                    <a:pt x="16040" y="67095"/>
                  </a:lnTo>
                  <a:lnTo>
                    <a:pt x="15100" y="54861"/>
                  </a:lnTo>
                  <a:lnTo>
                    <a:pt x="15207" y="42854"/>
                  </a:lnTo>
                  <a:lnTo>
                    <a:pt x="16561" y="31499"/>
                  </a:lnTo>
                  <a:lnTo>
                    <a:pt x="19585" y="21394"/>
                  </a:lnTo>
                  <a:lnTo>
                    <a:pt x="24357" y="12759"/>
                  </a:lnTo>
                  <a:lnTo>
                    <a:pt x="30661" y="5960"/>
                  </a:lnTo>
                  <a:lnTo>
                    <a:pt x="38178" y="1665"/>
                  </a:lnTo>
                  <a:lnTo>
                    <a:pt x="46599" y="0"/>
                  </a:lnTo>
                  <a:lnTo>
                    <a:pt x="55504" y="643"/>
                  </a:lnTo>
                  <a:lnTo>
                    <a:pt x="64393" y="3118"/>
                  </a:lnTo>
                  <a:lnTo>
                    <a:pt x="72997" y="6961"/>
                  </a:lnTo>
                  <a:lnTo>
                    <a:pt x="81247" y="11791"/>
                  </a:lnTo>
                  <a:lnTo>
                    <a:pt x="89173" y="17315"/>
                  </a:lnTo>
                  <a:lnTo>
                    <a:pt x="96841" y="23320"/>
                  </a:lnTo>
                  <a:lnTo>
                    <a:pt x="104314" y="29654"/>
                  </a:lnTo>
                  <a:lnTo>
                    <a:pt x="111647" y="36212"/>
                  </a:lnTo>
                  <a:lnTo>
                    <a:pt x="118884" y="42922"/>
                  </a:lnTo>
                  <a:lnTo>
                    <a:pt x="126222" y="49734"/>
                  </a:lnTo>
                  <a:lnTo>
                    <a:pt x="133987" y="56614"/>
                  </a:lnTo>
                  <a:lnTo>
                    <a:pt x="142311" y="63531"/>
                  </a:lnTo>
                  <a:lnTo>
                    <a:pt x="150715" y="70167"/>
                  </a:lnTo>
                  <a:lnTo>
                    <a:pt x="159025" y="76569"/>
                  </a:lnTo>
                  <a:lnTo>
                    <a:pt x="167976" y="83298"/>
                  </a:lnTo>
                  <a:lnTo>
                    <a:pt x="178984" y="914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64663" y="705409"/>
              <a:ext cx="157929" cy="357970"/>
            </a:xfrm>
            <a:custGeom>
              <a:avLst/>
              <a:gdLst/>
              <a:ahLst/>
              <a:cxnLst/>
              <a:rect l="0" t="0" r="0" b="0"/>
              <a:pathLst>
                <a:path w="157929" h="357970">
                  <a:moveTo>
                    <a:pt x="157928" y="0"/>
                  </a:moveTo>
                  <a:lnTo>
                    <a:pt x="152126" y="5934"/>
                  </a:lnTo>
                  <a:lnTo>
                    <a:pt x="147203" y="12139"/>
                  </a:lnTo>
                  <a:lnTo>
                    <a:pt x="142701" y="19239"/>
                  </a:lnTo>
                  <a:lnTo>
                    <a:pt x="138480" y="27353"/>
                  </a:lnTo>
                  <a:lnTo>
                    <a:pt x="134465" y="36647"/>
                  </a:lnTo>
                  <a:lnTo>
                    <a:pt x="130600" y="47095"/>
                  </a:lnTo>
                  <a:lnTo>
                    <a:pt x="126674" y="58520"/>
                  </a:lnTo>
                  <a:lnTo>
                    <a:pt x="122351" y="70706"/>
                  </a:lnTo>
                  <a:lnTo>
                    <a:pt x="117475" y="83455"/>
                  </a:lnTo>
                  <a:lnTo>
                    <a:pt x="112064" y="96607"/>
                  </a:lnTo>
                  <a:lnTo>
                    <a:pt x="106207" y="110041"/>
                  </a:lnTo>
                  <a:lnTo>
                    <a:pt x="100007" y="123670"/>
                  </a:lnTo>
                  <a:lnTo>
                    <a:pt x="93556" y="137432"/>
                  </a:lnTo>
                  <a:lnTo>
                    <a:pt x="86926" y="151284"/>
                  </a:lnTo>
                  <a:lnTo>
                    <a:pt x="80172" y="165198"/>
                  </a:lnTo>
                  <a:lnTo>
                    <a:pt x="73332" y="179152"/>
                  </a:lnTo>
                  <a:lnTo>
                    <a:pt x="66435" y="193134"/>
                  </a:lnTo>
                  <a:lnTo>
                    <a:pt x="59498" y="207135"/>
                  </a:lnTo>
                  <a:lnTo>
                    <a:pt x="52533" y="221148"/>
                  </a:lnTo>
                  <a:lnTo>
                    <a:pt x="45551" y="235170"/>
                  </a:lnTo>
                  <a:lnTo>
                    <a:pt x="38561" y="249196"/>
                  </a:lnTo>
                  <a:lnTo>
                    <a:pt x="31731" y="263227"/>
                  </a:lnTo>
                  <a:lnTo>
                    <a:pt x="25371" y="277260"/>
                  </a:lnTo>
                  <a:lnTo>
                    <a:pt x="19616" y="291281"/>
                  </a:lnTo>
                  <a:lnTo>
                    <a:pt x="14584" y="304876"/>
                  </a:lnTo>
                  <a:lnTo>
                    <a:pt x="9965" y="318676"/>
                  </a:lnTo>
                  <a:lnTo>
                    <a:pt x="5354" y="33501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38986" y="470674"/>
              <a:ext cx="128005" cy="383921"/>
            </a:xfrm>
            <a:custGeom>
              <a:avLst/>
              <a:gdLst/>
              <a:ahLst/>
              <a:cxnLst/>
              <a:rect l="0" t="0" r="0" b="0"/>
              <a:pathLst>
                <a:path w="128005" h="383921">
                  <a:moveTo>
                    <a:pt x="109947" y="276849"/>
                  </a:moveTo>
                  <a:lnTo>
                    <a:pt x="104079" y="268115"/>
                  </a:lnTo>
                  <a:lnTo>
                    <a:pt x="98514" y="260408"/>
                  </a:lnTo>
                  <a:lnTo>
                    <a:pt x="92711" y="253010"/>
                  </a:lnTo>
                  <a:lnTo>
                    <a:pt x="86458" y="245922"/>
                  </a:lnTo>
                  <a:lnTo>
                    <a:pt x="79479" y="239392"/>
                  </a:lnTo>
                  <a:lnTo>
                    <a:pt x="71702" y="233533"/>
                  </a:lnTo>
                  <a:lnTo>
                    <a:pt x="63373" y="228787"/>
                  </a:lnTo>
                  <a:lnTo>
                    <a:pt x="54943" y="225962"/>
                  </a:lnTo>
                  <a:lnTo>
                    <a:pt x="46682" y="225331"/>
                  </a:lnTo>
                  <a:lnTo>
                    <a:pt x="38680" y="226858"/>
                  </a:lnTo>
                  <a:lnTo>
                    <a:pt x="30927" y="230468"/>
                  </a:lnTo>
                  <a:lnTo>
                    <a:pt x="23389" y="235899"/>
                  </a:lnTo>
                  <a:lnTo>
                    <a:pt x="16344" y="242950"/>
                  </a:lnTo>
                  <a:lnTo>
                    <a:pt x="10365" y="251569"/>
                  </a:lnTo>
                  <a:lnTo>
                    <a:pt x="5682" y="261580"/>
                  </a:lnTo>
                  <a:lnTo>
                    <a:pt x="2366" y="272552"/>
                  </a:lnTo>
                  <a:lnTo>
                    <a:pt x="507" y="283909"/>
                  </a:lnTo>
                  <a:lnTo>
                    <a:pt x="0" y="295286"/>
                  </a:lnTo>
                  <a:lnTo>
                    <a:pt x="606" y="306534"/>
                  </a:lnTo>
                  <a:lnTo>
                    <a:pt x="2068" y="317620"/>
                  </a:lnTo>
                  <a:lnTo>
                    <a:pt x="4161" y="328554"/>
                  </a:lnTo>
                  <a:lnTo>
                    <a:pt x="6868" y="339202"/>
                  </a:lnTo>
                  <a:lnTo>
                    <a:pt x="10363" y="349286"/>
                  </a:lnTo>
                  <a:lnTo>
                    <a:pt x="14686" y="358693"/>
                  </a:lnTo>
                  <a:lnTo>
                    <a:pt x="20064" y="367147"/>
                  </a:lnTo>
                  <a:lnTo>
                    <a:pt x="26963" y="374148"/>
                  </a:lnTo>
                  <a:lnTo>
                    <a:pt x="35485" y="379544"/>
                  </a:lnTo>
                  <a:lnTo>
                    <a:pt x="44954" y="383014"/>
                  </a:lnTo>
                  <a:lnTo>
                    <a:pt x="54155" y="383920"/>
                  </a:lnTo>
                  <a:lnTo>
                    <a:pt x="62415" y="382152"/>
                  </a:lnTo>
                  <a:lnTo>
                    <a:pt x="69753" y="377880"/>
                  </a:lnTo>
                  <a:lnTo>
                    <a:pt x="76597" y="371283"/>
                  </a:lnTo>
                  <a:lnTo>
                    <a:pt x="83268" y="362701"/>
                  </a:lnTo>
                  <a:lnTo>
                    <a:pt x="89767" y="352552"/>
                  </a:lnTo>
                  <a:lnTo>
                    <a:pt x="95845" y="341233"/>
                  </a:lnTo>
                  <a:lnTo>
                    <a:pt x="101383" y="329060"/>
                  </a:lnTo>
                  <a:lnTo>
                    <a:pt x="106237" y="315957"/>
                  </a:lnTo>
                  <a:lnTo>
                    <a:pt x="110195" y="301492"/>
                  </a:lnTo>
                  <a:lnTo>
                    <a:pt x="113228" y="285538"/>
                  </a:lnTo>
                  <a:lnTo>
                    <a:pt x="115619" y="268417"/>
                  </a:lnTo>
                  <a:lnTo>
                    <a:pt x="117847" y="250699"/>
                  </a:lnTo>
                  <a:lnTo>
                    <a:pt x="120199" y="232775"/>
                  </a:lnTo>
                  <a:lnTo>
                    <a:pt x="122611" y="214672"/>
                  </a:lnTo>
                  <a:lnTo>
                    <a:pt x="124777" y="196153"/>
                  </a:lnTo>
                  <a:lnTo>
                    <a:pt x="126527" y="177112"/>
                  </a:lnTo>
                  <a:lnTo>
                    <a:pt x="127685" y="157901"/>
                  </a:lnTo>
                  <a:lnTo>
                    <a:pt x="128004" y="139223"/>
                  </a:lnTo>
                  <a:lnTo>
                    <a:pt x="127436" y="121435"/>
                  </a:lnTo>
                  <a:lnTo>
                    <a:pt x="126087" y="104558"/>
                  </a:lnTo>
                  <a:lnTo>
                    <a:pt x="124118" y="88456"/>
                  </a:lnTo>
                  <a:lnTo>
                    <a:pt x="121685" y="72962"/>
                  </a:lnTo>
                  <a:lnTo>
                    <a:pt x="118919" y="58081"/>
                  </a:lnTo>
                  <a:lnTo>
                    <a:pt x="115917" y="43994"/>
                  </a:lnTo>
                  <a:lnTo>
                    <a:pt x="112742" y="30752"/>
                  </a:lnTo>
                  <a:lnTo>
                    <a:pt x="109119" y="18909"/>
                  </a:lnTo>
                  <a:lnTo>
                    <a:pt x="104468" y="9544"/>
                  </a:lnTo>
                  <a:lnTo>
                    <a:pt x="98570" y="3051"/>
                  </a:lnTo>
                  <a:lnTo>
                    <a:pt x="92000" y="0"/>
                  </a:lnTo>
                  <a:lnTo>
                    <a:pt x="85889" y="1429"/>
                  </a:lnTo>
                  <a:lnTo>
                    <a:pt x="80858" y="7462"/>
                  </a:lnTo>
                  <a:lnTo>
                    <a:pt x="77010" y="17173"/>
                  </a:lnTo>
                  <a:lnTo>
                    <a:pt x="74195" y="29104"/>
                  </a:lnTo>
                  <a:lnTo>
                    <a:pt x="72195" y="42188"/>
                  </a:lnTo>
                  <a:lnTo>
                    <a:pt x="70800" y="55828"/>
                  </a:lnTo>
                  <a:lnTo>
                    <a:pt x="69840" y="69721"/>
                  </a:lnTo>
                  <a:lnTo>
                    <a:pt x="69185" y="83727"/>
                  </a:lnTo>
                  <a:lnTo>
                    <a:pt x="68741" y="97944"/>
                  </a:lnTo>
                  <a:lnTo>
                    <a:pt x="68441" y="112649"/>
                  </a:lnTo>
                  <a:lnTo>
                    <a:pt x="68245" y="127959"/>
                  </a:lnTo>
                  <a:lnTo>
                    <a:pt x="68283" y="143839"/>
                  </a:lnTo>
                  <a:lnTo>
                    <a:pt x="68841" y="160187"/>
                  </a:lnTo>
                  <a:lnTo>
                    <a:pt x="70033" y="176885"/>
                  </a:lnTo>
                  <a:lnTo>
                    <a:pt x="71818" y="193676"/>
                  </a:lnTo>
                  <a:lnTo>
                    <a:pt x="74087" y="210175"/>
                  </a:lnTo>
                  <a:lnTo>
                    <a:pt x="76726" y="226192"/>
                  </a:lnTo>
                  <a:lnTo>
                    <a:pt x="79632" y="241557"/>
                  </a:lnTo>
                  <a:lnTo>
                    <a:pt x="82729" y="256036"/>
                  </a:lnTo>
                  <a:lnTo>
                    <a:pt x="85962" y="269582"/>
                  </a:lnTo>
                  <a:lnTo>
                    <a:pt x="89525" y="282054"/>
                  </a:lnTo>
                  <a:lnTo>
                    <a:pt x="94403" y="294455"/>
                  </a:lnTo>
                  <a:lnTo>
                    <a:pt x="103262" y="308992"/>
                  </a:lnTo>
                  <a:lnTo>
                    <a:pt x="120475" y="3294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14416" y="652078"/>
              <a:ext cx="166144" cy="169145"/>
            </a:xfrm>
            <a:custGeom>
              <a:avLst/>
              <a:gdLst/>
              <a:ahLst/>
              <a:cxnLst/>
              <a:rect l="0" t="0" r="0" b="0"/>
              <a:pathLst>
                <a:path w="166144" h="169145">
                  <a:moveTo>
                    <a:pt x="81915" y="127030"/>
                  </a:moveTo>
                  <a:lnTo>
                    <a:pt x="84848" y="118162"/>
                  </a:lnTo>
                  <a:lnTo>
                    <a:pt x="87632" y="109175"/>
                  </a:lnTo>
                  <a:lnTo>
                    <a:pt x="90522" y="99184"/>
                  </a:lnTo>
                  <a:lnTo>
                    <a:pt x="93216" y="88377"/>
                  </a:lnTo>
                  <a:lnTo>
                    <a:pt x="95085" y="77213"/>
                  </a:lnTo>
                  <a:lnTo>
                    <a:pt x="95838" y="66013"/>
                  </a:lnTo>
                  <a:lnTo>
                    <a:pt x="95352" y="55073"/>
                  </a:lnTo>
                  <a:lnTo>
                    <a:pt x="93502" y="44737"/>
                  </a:lnTo>
                  <a:lnTo>
                    <a:pt x="90360" y="35129"/>
                  </a:lnTo>
                  <a:lnTo>
                    <a:pt x="85981" y="26358"/>
                  </a:lnTo>
                  <a:lnTo>
                    <a:pt x="80299" y="18605"/>
                  </a:lnTo>
                  <a:lnTo>
                    <a:pt x="73406" y="11878"/>
                  </a:lnTo>
                  <a:lnTo>
                    <a:pt x="65509" y="6360"/>
                  </a:lnTo>
                  <a:lnTo>
                    <a:pt x="56838" y="2475"/>
                  </a:lnTo>
                  <a:lnTo>
                    <a:pt x="47608" y="315"/>
                  </a:lnTo>
                  <a:lnTo>
                    <a:pt x="38311" y="0"/>
                  </a:lnTo>
                  <a:lnTo>
                    <a:pt x="29682" y="1834"/>
                  </a:lnTo>
                  <a:lnTo>
                    <a:pt x="22072" y="5777"/>
                  </a:lnTo>
                  <a:lnTo>
                    <a:pt x="15643" y="11677"/>
                  </a:lnTo>
                  <a:lnTo>
                    <a:pt x="10540" y="19450"/>
                  </a:lnTo>
                  <a:lnTo>
                    <a:pt x="6700" y="28861"/>
                  </a:lnTo>
                  <a:lnTo>
                    <a:pt x="3918" y="39585"/>
                  </a:lnTo>
                  <a:lnTo>
                    <a:pt x="1950" y="51298"/>
                  </a:lnTo>
                  <a:lnTo>
                    <a:pt x="592" y="63725"/>
                  </a:lnTo>
                  <a:lnTo>
                    <a:pt x="0" y="76491"/>
                  </a:lnTo>
                  <a:lnTo>
                    <a:pt x="657" y="89134"/>
                  </a:lnTo>
                  <a:lnTo>
                    <a:pt x="2732" y="101409"/>
                  </a:lnTo>
                  <a:lnTo>
                    <a:pt x="6090" y="113109"/>
                  </a:lnTo>
                  <a:lnTo>
                    <a:pt x="10486" y="123974"/>
                  </a:lnTo>
                  <a:lnTo>
                    <a:pt x="15671" y="133936"/>
                  </a:lnTo>
                  <a:lnTo>
                    <a:pt x="21593" y="142610"/>
                  </a:lnTo>
                  <a:lnTo>
                    <a:pt x="28391" y="149233"/>
                  </a:lnTo>
                  <a:lnTo>
                    <a:pt x="36068" y="153567"/>
                  </a:lnTo>
                  <a:lnTo>
                    <a:pt x="44341" y="155510"/>
                  </a:lnTo>
                  <a:lnTo>
                    <a:pt x="52740" y="154853"/>
                  </a:lnTo>
                  <a:lnTo>
                    <a:pt x="60973" y="151739"/>
                  </a:lnTo>
                  <a:lnTo>
                    <a:pt x="68618" y="146413"/>
                  </a:lnTo>
                  <a:lnTo>
                    <a:pt x="75068" y="139035"/>
                  </a:lnTo>
                  <a:lnTo>
                    <a:pt x="80101" y="129896"/>
                  </a:lnTo>
                  <a:lnTo>
                    <a:pt x="83664" y="119527"/>
                  </a:lnTo>
                  <a:lnTo>
                    <a:pt x="85697" y="108584"/>
                  </a:lnTo>
                  <a:lnTo>
                    <a:pt x="86347" y="97557"/>
                  </a:lnTo>
                  <a:lnTo>
                    <a:pt x="86614" y="89080"/>
                  </a:lnTo>
                  <a:lnTo>
                    <a:pt x="87826" y="86512"/>
                  </a:lnTo>
                  <a:lnTo>
                    <a:pt x="90223" y="89291"/>
                  </a:lnTo>
                  <a:lnTo>
                    <a:pt x="93742" y="95870"/>
                  </a:lnTo>
                  <a:lnTo>
                    <a:pt x="98208" y="104658"/>
                  </a:lnTo>
                  <a:lnTo>
                    <a:pt x="103414" y="114168"/>
                  </a:lnTo>
                  <a:lnTo>
                    <a:pt x="109173" y="123562"/>
                  </a:lnTo>
                  <a:lnTo>
                    <a:pt x="115497" y="132364"/>
                  </a:lnTo>
                  <a:lnTo>
                    <a:pt x="122571" y="140225"/>
                  </a:lnTo>
                  <a:lnTo>
                    <a:pt x="130427" y="147072"/>
                  </a:lnTo>
                  <a:lnTo>
                    <a:pt x="138515" y="152880"/>
                  </a:lnTo>
                  <a:lnTo>
                    <a:pt x="146579" y="158123"/>
                  </a:lnTo>
                  <a:lnTo>
                    <a:pt x="155329" y="163263"/>
                  </a:lnTo>
                  <a:lnTo>
                    <a:pt x="166143" y="169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70031" y="694880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5867" y="8802"/>
                  </a:lnTo>
                  <a:lnTo>
                    <a:pt x="11432" y="17148"/>
                  </a:lnTo>
                  <a:lnTo>
                    <a:pt x="17236" y="25843"/>
                  </a:lnTo>
                  <a:lnTo>
                    <a:pt x="23489" y="34791"/>
                  </a:lnTo>
                  <a:lnTo>
                    <a:pt x="30467" y="43637"/>
                  </a:lnTo>
                  <a:lnTo>
                    <a:pt x="38235" y="52167"/>
                  </a:lnTo>
                  <a:lnTo>
                    <a:pt x="46250" y="60037"/>
                  </a:lnTo>
                  <a:lnTo>
                    <a:pt x="54252" y="67473"/>
                  </a:lnTo>
                  <a:lnTo>
                    <a:pt x="62945" y="75127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38446" y="663295"/>
              <a:ext cx="157928" cy="400084"/>
            </a:xfrm>
            <a:custGeom>
              <a:avLst/>
              <a:gdLst/>
              <a:ahLst/>
              <a:cxnLst/>
              <a:rect l="0" t="0" r="0" b="0"/>
              <a:pathLst>
                <a:path w="157928" h="400084">
                  <a:moveTo>
                    <a:pt x="157927" y="0"/>
                  </a:moveTo>
                  <a:lnTo>
                    <a:pt x="152126" y="11735"/>
                  </a:lnTo>
                  <a:lnTo>
                    <a:pt x="147202" y="22864"/>
                  </a:lnTo>
                  <a:lnTo>
                    <a:pt x="142700" y="34458"/>
                  </a:lnTo>
                  <a:lnTo>
                    <a:pt x="138478" y="46446"/>
                  </a:lnTo>
                  <a:lnTo>
                    <a:pt x="134465" y="58458"/>
                  </a:lnTo>
                  <a:lnTo>
                    <a:pt x="130599" y="70265"/>
                  </a:lnTo>
                  <a:lnTo>
                    <a:pt x="126674" y="81964"/>
                  </a:lnTo>
                  <a:lnTo>
                    <a:pt x="122350" y="93881"/>
                  </a:lnTo>
                  <a:lnTo>
                    <a:pt x="117475" y="106198"/>
                  </a:lnTo>
                  <a:lnTo>
                    <a:pt x="112063" y="119097"/>
                  </a:lnTo>
                  <a:lnTo>
                    <a:pt x="106206" y="132828"/>
                  </a:lnTo>
                  <a:lnTo>
                    <a:pt x="100006" y="147441"/>
                  </a:lnTo>
                  <a:lnTo>
                    <a:pt x="93555" y="162833"/>
                  </a:lnTo>
                  <a:lnTo>
                    <a:pt x="86926" y="178844"/>
                  </a:lnTo>
                  <a:lnTo>
                    <a:pt x="80172" y="195312"/>
                  </a:lnTo>
                  <a:lnTo>
                    <a:pt x="73332" y="211946"/>
                  </a:lnTo>
                  <a:lnTo>
                    <a:pt x="66434" y="228339"/>
                  </a:lnTo>
                  <a:lnTo>
                    <a:pt x="59502" y="244285"/>
                  </a:lnTo>
                  <a:lnTo>
                    <a:pt x="52710" y="259603"/>
                  </a:lnTo>
                  <a:lnTo>
                    <a:pt x="46376" y="274049"/>
                  </a:lnTo>
                  <a:lnTo>
                    <a:pt x="40634" y="287587"/>
                  </a:lnTo>
                  <a:lnTo>
                    <a:pt x="35457" y="300494"/>
                  </a:lnTo>
                  <a:lnTo>
                    <a:pt x="30745" y="313242"/>
                  </a:lnTo>
                  <a:lnTo>
                    <a:pt x="26390" y="326112"/>
                  </a:lnTo>
                  <a:lnTo>
                    <a:pt x="22251" y="338981"/>
                  </a:lnTo>
                  <a:lnTo>
                    <a:pt x="17658" y="352885"/>
                  </a:lnTo>
                  <a:lnTo>
                    <a:pt x="11087" y="37128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45769" y="642451"/>
              <a:ext cx="139299" cy="339010"/>
            </a:xfrm>
            <a:custGeom>
              <a:avLst/>
              <a:gdLst/>
              <a:ahLst/>
              <a:cxnLst/>
              <a:rect l="0" t="0" r="0" b="0"/>
              <a:pathLst>
                <a:path w="139299" h="339010">
                  <a:moveTo>
                    <a:pt x="3288" y="84015"/>
                  </a:moveTo>
                  <a:lnTo>
                    <a:pt x="3355" y="98684"/>
                  </a:lnTo>
                  <a:lnTo>
                    <a:pt x="3995" y="112595"/>
                  </a:lnTo>
                  <a:lnTo>
                    <a:pt x="5287" y="127097"/>
                  </a:lnTo>
                  <a:lnTo>
                    <a:pt x="6974" y="142472"/>
                  </a:lnTo>
                  <a:lnTo>
                    <a:pt x="8641" y="158945"/>
                  </a:lnTo>
                  <a:lnTo>
                    <a:pt x="10060" y="176514"/>
                  </a:lnTo>
                  <a:lnTo>
                    <a:pt x="11331" y="194856"/>
                  </a:lnTo>
                  <a:lnTo>
                    <a:pt x="12789" y="213461"/>
                  </a:lnTo>
                  <a:lnTo>
                    <a:pt x="14618" y="232003"/>
                  </a:lnTo>
                  <a:lnTo>
                    <a:pt x="16676" y="250197"/>
                  </a:lnTo>
                  <a:lnTo>
                    <a:pt x="18603" y="267719"/>
                  </a:lnTo>
                  <a:lnTo>
                    <a:pt x="20203" y="284463"/>
                  </a:lnTo>
                  <a:lnTo>
                    <a:pt x="21597" y="300333"/>
                  </a:lnTo>
                  <a:lnTo>
                    <a:pt x="23142" y="315160"/>
                  </a:lnTo>
                  <a:lnTo>
                    <a:pt x="25005" y="328850"/>
                  </a:lnTo>
                  <a:lnTo>
                    <a:pt x="26258" y="338010"/>
                  </a:lnTo>
                  <a:lnTo>
                    <a:pt x="25826" y="339009"/>
                  </a:lnTo>
                  <a:lnTo>
                    <a:pt x="24243" y="334262"/>
                  </a:lnTo>
                  <a:lnTo>
                    <a:pt x="22140" y="325712"/>
                  </a:lnTo>
                  <a:lnTo>
                    <a:pt x="20085" y="314090"/>
                  </a:lnTo>
                  <a:lnTo>
                    <a:pt x="18355" y="299939"/>
                  </a:lnTo>
                  <a:lnTo>
                    <a:pt x="16849" y="283973"/>
                  </a:lnTo>
                  <a:lnTo>
                    <a:pt x="15222" y="267004"/>
                  </a:lnTo>
                  <a:lnTo>
                    <a:pt x="13269" y="249568"/>
                  </a:lnTo>
                  <a:lnTo>
                    <a:pt x="10955" y="231784"/>
                  </a:lnTo>
                  <a:lnTo>
                    <a:pt x="8320" y="213476"/>
                  </a:lnTo>
                  <a:lnTo>
                    <a:pt x="5444" y="194573"/>
                  </a:lnTo>
                  <a:lnTo>
                    <a:pt x="2715" y="175455"/>
                  </a:lnTo>
                  <a:lnTo>
                    <a:pt x="803" y="156838"/>
                  </a:lnTo>
                  <a:lnTo>
                    <a:pt x="0" y="139091"/>
                  </a:lnTo>
                  <a:lnTo>
                    <a:pt x="107" y="122240"/>
                  </a:lnTo>
                  <a:lnTo>
                    <a:pt x="636" y="106156"/>
                  </a:lnTo>
                  <a:lnTo>
                    <a:pt x="1258" y="90674"/>
                  </a:lnTo>
                  <a:lnTo>
                    <a:pt x="2147" y="75801"/>
                  </a:lnTo>
                  <a:lnTo>
                    <a:pt x="3875" y="61719"/>
                  </a:lnTo>
                  <a:lnTo>
                    <a:pt x="6707" y="48472"/>
                  </a:lnTo>
                  <a:lnTo>
                    <a:pt x="10762" y="36285"/>
                  </a:lnTo>
                  <a:lnTo>
                    <a:pt x="16166" y="25625"/>
                  </a:lnTo>
                  <a:lnTo>
                    <a:pt x="22844" y="16614"/>
                  </a:lnTo>
                  <a:lnTo>
                    <a:pt x="30583" y="9394"/>
                  </a:lnTo>
                  <a:lnTo>
                    <a:pt x="39141" y="4285"/>
                  </a:lnTo>
                  <a:lnTo>
                    <a:pt x="48301" y="1256"/>
                  </a:lnTo>
                  <a:lnTo>
                    <a:pt x="57889" y="0"/>
                  </a:lnTo>
                  <a:lnTo>
                    <a:pt x="67778" y="128"/>
                  </a:lnTo>
                  <a:lnTo>
                    <a:pt x="77864" y="1292"/>
                  </a:lnTo>
                  <a:lnTo>
                    <a:pt x="87755" y="3527"/>
                  </a:lnTo>
                  <a:lnTo>
                    <a:pt x="96791" y="7228"/>
                  </a:lnTo>
                  <a:lnTo>
                    <a:pt x="104686" y="12496"/>
                  </a:lnTo>
                  <a:lnTo>
                    <a:pt x="111647" y="19152"/>
                  </a:lnTo>
                  <a:lnTo>
                    <a:pt x="118173" y="26914"/>
                  </a:lnTo>
                  <a:lnTo>
                    <a:pt x="124589" y="35513"/>
                  </a:lnTo>
                  <a:lnTo>
                    <a:pt x="130561" y="44879"/>
                  </a:lnTo>
                  <a:lnTo>
                    <a:pt x="135214" y="55144"/>
                  </a:lnTo>
                  <a:lnTo>
                    <a:pt x="138155" y="66302"/>
                  </a:lnTo>
                  <a:lnTo>
                    <a:pt x="139298" y="78065"/>
                  </a:lnTo>
                  <a:lnTo>
                    <a:pt x="138620" y="89961"/>
                  </a:lnTo>
                  <a:lnTo>
                    <a:pt x="136298" y="101694"/>
                  </a:lnTo>
                  <a:lnTo>
                    <a:pt x="132316" y="112843"/>
                  </a:lnTo>
                  <a:lnTo>
                    <a:pt x="126377" y="122798"/>
                  </a:lnTo>
                  <a:lnTo>
                    <a:pt x="118496" y="131337"/>
                  </a:lnTo>
                  <a:lnTo>
                    <a:pt x="108952" y="138409"/>
                  </a:lnTo>
                  <a:lnTo>
                    <a:pt x="98106" y="143950"/>
                  </a:lnTo>
                  <a:lnTo>
                    <a:pt x="86306" y="148088"/>
                  </a:lnTo>
                  <a:lnTo>
                    <a:pt x="74243" y="151078"/>
                  </a:lnTo>
                  <a:lnTo>
                    <a:pt x="61655" y="153510"/>
                  </a:lnTo>
                  <a:lnTo>
                    <a:pt x="46324" y="155600"/>
                  </a:lnTo>
                  <a:lnTo>
                    <a:pt x="24345" y="1577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44495" y="621181"/>
              <a:ext cx="88833" cy="161545"/>
            </a:xfrm>
            <a:custGeom>
              <a:avLst/>
              <a:gdLst/>
              <a:ahLst/>
              <a:cxnLst/>
              <a:rect l="0" t="0" r="0" b="0"/>
              <a:pathLst>
                <a:path w="88833" h="161545">
                  <a:moveTo>
                    <a:pt x="4603" y="63171"/>
                  </a:moveTo>
                  <a:lnTo>
                    <a:pt x="1804" y="72039"/>
                  </a:lnTo>
                  <a:lnTo>
                    <a:pt x="302" y="81026"/>
                  </a:lnTo>
                  <a:lnTo>
                    <a:pt x="0" y="91017"/>
                  </a:lnTo>
                  <a:lnTo>
                    <a:pt x="852" y="101825"/>
                  </a:lnTo>
                  <a:lnTo>
                    <a:pt x="2968" y="112988"/>
                  </a:lnTo>
                  <a:lnTo>
                    <a:pt x="6290" y="124189"/>
                  </a:lnTo>
                  <a:lnTo>
                    <a:pt x="10625" y="135128"/>
                  </a:lnTo>
                  <a:lnTo>
                    <a:pt x="15744" y="145464"/>
                  </a:lnTo>
                  <a:lnTo>
                    <a:pt x="21431" y="155004"/>
                  </a:lnTo>
                  <a:lnTo>
                    <a:pt x="27076" y="161255"/>
                  </a:lnTo>
                  <a:lnTo>
                    <a:pt x="31310" y="161544"/>
                  </a:lnTo>
                  <a:lnTo>
                    <a:pt x="33247" y="157574"/>
                  </a:lnTo>
                  <a:lnTo>
                    <a:pt x="33285" y="151049"/>
                  </a:lnTo>
                  <a:lnTo>
                    <a:pt x="32043" y="143000"/>
                  </a:lnTo>
                  <a:lnTo>
                    <a:pt x="29982" y="134030"/>
                  </a:lnTo>
                  <a:lnTo>
                    <a:pt x="27406" y="124494"/>
                  </a:lnTo>
                  <a:lnTo>
                    <a:pt x="24501" y="114604"/>
                  </a:lnTo>
                  <a:lnTo>
                    <a:pt x="21386" y="104489"/>
                  </a:lnTo>
                  <a:lnTo>
                    <a:pt x="18145" y="94227"/>
                  </a:lnTo>
                  <a:lnTo>
                    <a:pt x="15152" y="83703"/>
                  </a:lnTo>
                  <a:lnTo>
                    <a:pt x="13053" y="72643"/>
                  </a:lnTo>
                  <a:lnTo>
                    <a:pt x="12128" y="60948"/>
                  </a:lnTo>
                  <a:lnTo>
                    <a:pt x="12491" y="48991"/>
                  </a:lnTo>
                  <a:lnTo>
                    <a:pt x="14256" y="37497"/>
                  </a:lnTo>
                  <a:lnTo>
                    <a:pt x="17343" y="26855"/>
                  </a:lnTo>
                  <a:lnTo>
                    <a:pt x="21855" y="17593"/>
                  </a:lnTo>
                  <a:lnTo>
                    <a:pt x="28158" y="10508"/>
                  </a:lnTo>
                  <a:lnTo>
                    <a:pt x="36272" y="5819"/>
                  </a:lnTo>
                  <a:lnTo>
                    <a:pt x="45533" y="3112"/>
                  </a:lnTo>
                  <a:lnTo>
                    <a:pt x="55779" y="1351"/>
                  </a:lnTo>
                  <a:lnTo>
                    <a:pt x="69027" y="384"/>
                  </a:lnTo>
                  <a:lnTo>
                    <a:pt x="8883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95527" y="661191"/>
              <a:ext cx="115094" cy="128279"/>
            </a:xfrm>
            <a:custGeom>
              <a:avLst/>
              <a:gdLst/>
              <a:ahLst/>
              <a:cxnLst/>
              <a:rect l="0" t="0" r="0" b="0"/>
              <a:pathLst>
                <a:path w="115094" h="128279">
                  <a:moveTo>
                    <a:pt x="106255" y="23161"/>
                  </a:moveTo>
                  <a:lnTo>
                    <a:pt x="100320" y="17360"/>
                  </a:lnTo>
                  <a:lnTo>
                    <a:pt x="94116" y="12436"/>
                  </a:lnTo>
                  <a:lnTo>
                    <a:pt x="87019" y="7943"/>
                  </a:lnTo>
                  <a:lnTo>
                    <a:pt x="79079" y="4067"/>
                  </a:lnTo>
                  <a:lnTo>
                    <a:pt x="70433" y="1350"/>
                  </a:lnTo>
                  <a:lnTo>
                    <a:pt x="61243" y="0"/>
                  </a:lnTo>
                  <a:lnTo>
                    <a:pt x="51817" y="72"/>
                  </a:lnTo>
                  <a:lnTo>
                    <a:pt x="42576" y="1637"/>
                  </a:lnTo>
                  <a:lnTo>
                    <a:pt x="33740" y="4585"/>
                  </a:lnTo>
                  <a:lnTo>
                    <a:pt x="25505" y="8834"/>
                  </a:lnTo>
                  <a:lnTo>
                    <a:pt x="18121" y="14428"/>
                  </a:lnTo>
                  <a:lnTo>
                    <a:pt x="11645" y="21266"/>
                  </a:lnTo>
                  <a:lnTo>
                    <a:pt x="6295" y="29296"/>
                  </a:lnTo>
                  <a:lnTo>
                    <a:pt x="2524" y="38589"/>
                  </a:lnTo>
                  <a:lnTo>
                    <a:pt x="438" y="49058"/>
                  </a:lnTo>
                  <a:lnTo>
                    <a:pt x="0" y="60342"/>
                  </a:lnTo>
                  <a:lnTo>
                    <a:pt x="1220" y="71908"/>
                  </a:lnTo>
                  <a:lnTo>
                    <a:pt x="3933" y="83417"/>
                  </a:lnTo>
                  <a:lnTo>
                    <a:pt x="8024" y="94414"/>
                  </a:lnTo>
                  <a:lnTo>
                    <a:pt x="13510" y="104266"/>
                  </a:lnTo>
                  <a:lnTo>
                    <a:pt x="20272" y="112732"/>
                  </a:lnTo>
                  <a:lnTo>
                    <a:pt x="28082" y="119585"/>
                  </a:lnTo>
                  <a:lnTo>
                    <a:pt x="36694" y="124447"/>
                  </a:lnTo>
                  <a:lnTo>
                    <a:pt x="45889" y="127306"/>
                  </a:lnTo>
                  <a:lnTo>
                    <a:pt x="55333" y="128278"/>
                  </a:lnTo>
                  <a:lnTo>
                    <a:pt x="64593" y="127427"/>
                  </a:lnTo>
                  <a:lnTo>
                    <a:pt x="73448" y="124966"/>
                  </a:lnTo>
                  <a:lnTo>
                    <a:pt x="81868" y="121045"/>
                  </a:lnTo>
                  <a:lnTo>
                    <a:pt x="89910" y="115673"/>
                  </a:lnTo>
                  <a:lnTo>
                    <a:pt x="97642" y="108988"/>
                  </a:lnTo>
                  <a:lnTo>
                    <a:pt x="104648" y="101230"/>
                  </a:lnTo>
                  <a:lnTo>
                    <a:pt x="110070" y="92652"/>
                  </a:lnTo>
                  <a:lnTo>
                    <a:pt x="113562" y="83472"/>
                  </a:lnTo>
                  <a:lnTo>
                    <a:pt x="115093" y="73697"/>
                  </a:lnTo>
                  <a:lnTo>
                    <a:pt x="114682" y="63151"/>
                  </a:lnTo>
                  <a:lnTo>
                    <a:pt x="112549" y="51810"/>
                  </a:lnTo>
                  <a:lnTo>
                    <a:pt x="108864" y="40262"/>
                  </a:lnTo>
                  <a:lnTo>
                    <a:pt x="103657" y="29575"/>
                  </a:lnTo>
                  <a:lnTo>
                    <a:pt x="97099" y="20289"/>
                  </a:lnTo>
                  <a:lnTo>
                    <a:pt x="89907" y="12758"/>
                  </a:lnTo>
                  <a:lnTo>
                    <a:pt x="82549" y="6778"/>
                  </a:lnTo>
                  <a:lnTo>
                    <a:pt x="74386" y="2948"/>
                  </a:lnTo>
                  <a:lnTo>
                    <a:pt x="64142" y="21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49816" y="463253"/>
              <a:ext cx="180959" cy="308253"/>
            </a:xfrm>
            <a:custGeom>
              <a:avLst/>
              <a:gdLst/>
              <a:ahLst/>
              <a:cxnLst/>
              <a:rect l="0" t="0" r="0" b="0"/>
              <a:pathLst>
                <a:path w="180959" h="308253">
                  <a:moveTo>
                    <a:pt x="4609" y="0"/>
                  </a:moveTo>
                  <a:lnTo>
                    <a:pt x="1809" y="8936"/>
                  </a:lnTo>
                  <a:lnTo>
                    <a:pt x="307" y="18563"/>
                  </a:lnTo>
                  <a:lnTo>
                    <a:pt x="0" y="29859"/>
                  </a:lnTo>
                  <a:lnTo>
                    <a:pt x="680" y="42873"/>
                  </a:lnTo>
                  <a:lnTo>
                    <a:pt x="2148" y="57649"/>
                  </a:lnTo>
                  <a:lnTo>
                    <a:pt x="4217" y="74013"/>
                  </a:lnTo>
                  <a:lnTo>
                    <a:pt x="6726" y="91182"/>
                  </a:lnTo>
                  <a:lnTo>
                    <a:pt x="9549" y="107921"/>
                  </a:lnTo>
                  <a:lnTo>
                    <a:pt x="12590" y="123584"/>
                  </a:lnTo>
                  <a:lnTo>
                    <a:pt x="15784" y="138383"/>
                  </a:lnTo>
                  <a:lnTo>
                    <a:pt x="19080" y="153081"/>
                  </a:lnTo>
                  <a:lnTo>
                    <a:pt x="22446" y="168154"/>
                  </a:lnTo>
                  <a:lnTo>
                    <a:pt x="25860" y="183585"/>
                  </a:lnTo>
                  <a:lnTo>
                    <a:pt x="29306" y="199039"/>
                  </a:lnTo>
                  <a:lnTo>
                    <a:pt x="32767" y="214295"/>
                  </a:lnTo>
                  <a:lnTo>
                    <a:pt x="36074" y="229288"/>
                  </a:lnTo>
                  <a:lnTo>
                    <a:pt x="38917" y="244035"/>
                  </a:lnTo>
                  <a:lnTo>
                    <a:pt x="41163" y="258495"/>
                  </a:lnTo>
                  <a:lnTo>
                    <a:pt x="42946" y="269676"/>
                  </a:lnTo>
                  <a:lnTo>
                    <a:pt x="44354" y="273581"/>
                  </a:lnTo>
                  <a:lnTo>
                    <a:pt x="45288" y="271124"/>
                  </a:lnTo>
                  <a:lnTo>
                    <a:pt x="45865" y="264382"/>
                  </a:lnTo>
                  <a:lnTo>
                    <a:pt x="46547" y="255278"/>
                  </a:lnTo>
                  <a:lnTo>
                    <a:pt x="48045" y="245449"/>
                  </a:lnTo>
                  <a:lnTo>
                    <a:pt x="50683" y="235793"/>
                  </a:lnTo>
                  <a:lnTo>
                    <a:pt x="54755" y="226959"/>
                  </a:lnTo>
                  <a:lnTo>
                    <a:pt x="60691" y="219596"/>
                  </a:lnTo>
                  <a:lnTo>
                    <a:pt x="68534" y="213901"/>
                  </a:lnTo>
                  <a:lnTo>
                    <a:pt x="77869" y="210035"/>
                  </a:lnTo>
                  <a:lnTo>
                    <a:pt x="88035" y="208319"/>
                  </a:lnTo>
                  <a:lnTo>
                    <a:pt x="98570" y="208716"/>
                  </a:lnTo>
                  <a:lnTo>
                    <a:pt x="109233" y="210910"/>
                  </a:lnTo>
                  <a:lnTo>
                    <a:pt x="119917" y="214507"/>
                  </a:lnTo>
                  <a:lnTo>
                    <a:pt x="130577" y="219143"/>
                  </a:lnTo>
                  <a:lnTo>
                    <a:pt x="141040" y="224523"/>
                  </a:lnTo>
                  <a:lnTo>
                    <a:pt x="151000" y="230425"/>
                  </a:lnTo>
                  <a:lnTo>
                    <a:pt x="160318" y="236691"/>
                  </a:lnTo>
                  <a:lnTo>
                    <a:pt x="168542" y="243372"/>
                  </a:lnTo>
                  <a:lnTo>
                    <a:pt x="174857" y="250696"/>
                  </a:lnTo>
                  <a:lnTo>
                    <a:pt x="178984" y="258733"/>
                  </a:lnTo>
                  <a:lnTo>
                    <a:pt x="180958" y="267251"/>
                  </a:lnTo>
                  <a:lnTo>
                    <a:pt x="180854" y="275815"/>
                  </a:lnTo>
                  <a:lnTo>
                    <a:pt x="178919" y="284158"/>
                  </a:lnTo>
                  <a:lnTo>
                    <a:pt x="175029" y="291878"/>
                  </a:lnTo>
                  <a:lnTo>
                    <a:pt x="168620" y="298378"/>
                  </a:lnTo>
                  <a:lnTo>
                    <a:pt x="159612" y="303439"/>
                  </a:lnTo>
                  <a:lnTo>
                    <a:pt x="148496" y="306852"/>
                  </a:lnTo>
                  <a:lnTo>
                    <a:pt x="136057" y="308252"/>
                  </a:lnTo>
                  <a:lnTo>
                    <a:pt x="122885" y="307638"/>
                  </a:lnTo>
                  <a:lnTo>
                    <a:pt x="109655" y="305295"/>
                  </a:lnTo>
                  <a:lnTo>
                    <a:pt x="97167" y="301597"/>
                  </a:lnTo>
                  <a:lnTo>
                    <a:pt x="85785" y="296902"/>
                  </a:lnTo>
                  <a:lnTo>
                    <a:pt x="75792" y="291800"/>
                  </a:lnTo>
                  <a:lnTo>
                    <a:pt x="66601" y="286612"/>
                  </a:lnTo>
                  <a:lnTo>
                    <a:pt x="57409" y="280890"/>
                  </a:lnTo>
                  <a:lnTo>
                    <a:pt x="46722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60387" y="452725"/>
              <a:ext cx="215179" cy="336913"/>
            </a:xfrm>
            <a:custGeom>
              <a:avLst/>
              <a:gdLst/>
              <a:ahLst/>
              <a:cxnLst/>
              <a:rect l="0" t="0" r="0" b="0"/>
              <a:pathLst>
                <a:path w="215179" h="336913">
                  <a:moveTo>
                    <a:pt x="4608" y="0"/>
                  </a:moveTo>
                  <a:lnTo>
                    <a:pt x="1808" y="11668"/>
                  </a:lnTo>
                  <a:lnTo>
                    <a:pt x="306" y="22157"/>
                  </a:lnTo>
                  <a:lnTo>
                    <a:pt x="0" y="32472"/>
                  </a:lnTo>
                  <a:lnTo>
                    <a:pt x="679" y="43292"/>
                  </a:lnTo>
                  <a:lnTo>
                    <a:pt x="2147" y="55581"/>
                  </a:lnTo>
                  <a:lnTo>
                    <a:pt x="4216" y="69716"/>
                  </a:lnTo>
                  <a:lnTo>
                    <a:pt x="6726" y="85103"/>
                  </a:lnTo>
                  <a:lnTo>
                    <a:pt x="9548" y="100505"/>
                  </a:lnTo>
                  <a:lnTo>
                    <a:pt x="12586" y="115207"/>
                  </a:lnTo>
                  <a:lnTo>
                    <a:pt x="15605" y="129499"/>
                  </a:lnTo>
                  <a:lnTo>
                    <a:pt x="18253" y="144374"/>
                  </a:lnTo>
                  <a:lnTo>
                    <a:pt x="20370" y="160367"/>
                  </a:lnTo>
                  <a:lnTo>
                    <a:pt x="22131" y="177058"/>
                  </a:lnTo>
                  <a:lnTo>
                    <a:pt x="23928" y="193363"/>
                  </a:lnTo>
                  <a:lnTo>
                    <a:pt x="25992" y="208678"/>
                  </a:lnTo>
                  <a:lnTo>
                    <a:pt x="28380" y="223216"/>
                  </a:lnTo>
                  <a:lnTo>
                    <a:pt x="31062" y="237726"/>
                  </a:lnTo>
                  <a:lnTo>
                    <a:pt x="33977" y="252666"/>
                  </a:lnTo>
                  <a:lnTo>
                    <a:pt x="36899" y="268006"/>
                  </a:lnTo>
                  <a:lnTo>
                    <a:pt x="39475" y="283397"/>
                  </a:lnTo>
                  <a:lnTo>
                    <a:pt x="41542" y="298578"/>
                  </a:lnTo>
                  <a:lnTo>
                    <a:pt x="43288" y="312299"/>
                  </a:lnTo>
                  <a:lnTo>
                    <a:pt x="45877" y="321256"/>
                  </a:lnTo>
                  <a:lnTo>
                    <a:pt x="49775" y="323745"/>
                  </a:lnTo>
                  <a:lnTo>
                    <a:pt x="53739" y="321546"/>
                  </a:lnTo>
                  <a:lnTo>
                    <a:pt x="57463" y="316360"/>
                  </a:lnTo>
                  <a:lnTo>
                    <a:pt x="61021" y="309283"/>
                  </a:lnTo>
                  <a:lnTo>
                    <a:pt x="64515" y="301009"/>
                  </a:lnTo>
                  <a:lnTo>
                    <a:pt x="68323" y="292295"/>
                  </a:lnTo>
                  <a:lnTo>
                    <a:pt x="73081" y="284029"/>
                  </a:lnTo>
                  <a:lnTo>
                    <a:pt x="79058" y="276644"/>
                  </a:lnTo>
                  <a:lnTo>
                    <a:pt x="86188" y="270188"/>
                  </a:lnTo>
                  <a:lnTo>
                    <a:pt x="94269" y="264532"/>
                  </a:lnTo>
                  <a:lnTo>
                    <a:pt x="103070" y="259496"/>
                  </a:lnTo>
                  <a:lnTo>
                    <a:pt x="112231" y="254755"/>
                  </a:lnTo>
                  <a:lnTo>
                    <a:pt x="121295" y="249869"/>
                  </a:lnTo>
                  <a:lnTo>
                    <a:pt x="130014" y="244610"/>
                  </a:lnTo>
                  <a:lnTo>
                    <a:pt x="138342" y="238939"/>
                  </a:lnTo>
                  <a:lnTo>
                    <a:pt x="146320" y="232906"/>
                  </a:lnTo>
                  <a:lnTo>
                    <a:pt x="154009" y="226579"/>
                  </a:lnTo>
                  <a:lnTo>
                    <a:pt x="160986" y="219703"/>
                  </a:lnTo>
                  <a:lnTo>
                    <a:pt x="166389" y="211724"/>
                  </a:lnTo>
                  <a:lnTo>
                    <a:pt x="169863" y="202442"/>
                  </a:lnTo>
                  <a:lnTo>
                    <a:pt x="171212" y="192446"/>
                  </a:lnTo>
                  <a:lnTo>
                    <a:pt x="170147" y="182884"/>
                  </a:lnTo>
                  <a:lnTo>
                    <a:pt x="166761" y="174392"/>
                  </a:lnTo>
                  <a:lnTo>
                    <a:pt x="161420" y="167406"/>
                  </a:lnTo>
                  <a:lnTo>
                    <a:pt x="154564" y="162396"/>
                  </a:lnTo>
                  <a:lnTo>
                    <a:pt x="146594" y="159409"/>
                  </a:lnTo>
                  <a:lnTo>
                    <a:pt x="137993" y="158337"/>
                  </a:lnTo>
                  <a:lnTo>
                    <a:pt x="129309" y="159114"/>
                  </a:lnTo>
                  <a:lnTo>
                    <a:pt x="120843" y="161518"/>
                  </a:lnTo>
                  <a:lnTo>
                    <a:pt x="112687" y="165230"/>
                  </a:lnTo>
                  <a:lnTo>
                    <a:pt x="104822" y="169928"/>
                  </a:lnTo>
                  <a:lnTo>
                    <a:pt x="97205" y="175356"/>
                  </a:lnTo>
                  <a:lnTo>
                    <a:pt x="90106" y="181795"/>
                  </a:lnTo>
                  <a:lnTo>
                    <a:pt x="84088" y="190013"/>
                  </a:lnTo>
                  <a:lnTo>
                    <a:pt x="79378" y="200278"/>
                  </a:lnTo>
                  <a:lnTo>
                    <a:pt x="76047" y="212089"/>
                  </a:lnTo>
                  <a:lnTo>
                    <a:pt x="74176" y="224473"/>
                  </a:lnTo>
                  <a:lnTo>
                    <a:pt x="73665" y="236796"/>
                  </a:lnTo>
                  <a:lnTo>
                    <a:pt x="74438" y="248644"/>
                  </a:lnTo>
                  <a:lnTo>
                    <a:pt x="76545" y="259666"/>
                  </a:lnTo>
                  <a:lnTo>
                    <a:pt x="79889" y="269777"/>
                  </a:lnTo>
                  <a:lnTo>
                    <a:pt x="84421" y="279073"/>
                  </a:lnTo>
                  <a:lnTo>
                    <a:pt x="90211" y="287718"/>
                  </a:lnTo>
                  <a:lnTo>
                    <a:pt x="97186" y="295870"/>
                  </a:lnTo>
                  <a:lnTo>
                    <a:pt x="105309" y="303502"/>
                  </a:lnTo>
                  <a:lnTo>
                    <a:pt x="114663" y="310409"/>
                  </a:lnTo>
                  <a:lnTo>
                    <a:pt x="125180" y="316534"/>
                  </a:lnTo>
                  <a:lnTo>
                    <a:pt x="136666" y="321801"/>
                  </a:lnTo>
                  <a:lnTo>
                    <a:pt x="148899" y="326040"/>
                  </a:lnTo>
                  <a:lnTo>
                    <a:pt x="161665" y="329261"/>
                  </a:lnTo>
                  <a:lnTo>
                    <a:pt x="174197" y="331615"/>
                  </a:lnTo>
                  <a:lnTo>
                    <a:pt x="186415" y="333542"/>
                  </a:lnTo>
                  <a:lnTo>
                    <a:pt x="199389" y="335210"/>
                  </a:lnTo>
                  <a:lnTo>
                    <a:pt x="215178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107150" y="626010"/>
              <a:ext cx="221100" cy="132042"/>
            </a:xfrm>
            <a:custGeom>
              <a:avLst/>
              <a:gdLst/>
              <a:ahLst/>
              <a:cxnLst/>
              <a:rect l="0" t="0" r="0" b="0"/>
              <a:pathLst>
                <a:path w="221100" h="132042">
                  <a:moveTo>
                    <a:pt x="0" y="68870"/>
                  </a:moveTo>
                  <a:lnTo>
                    <a:pt x="2934" y="80538"/>
                  </a:lnTo>
                  <a:lnTo>
                    <a:pt x="5716" y="91027"/>
                  </a:lnTo>
                  <a:lnTo>
                    <a:pt x="8620" y="101236"/>
                  </a:lnTo>
                  <a:lnTo>
                    <a:pt x="11819" y="108093"/>
                  </a:lnTo>
                  <a:lnTo>
                    <a:pt x="14959" y="107948"/>
                  </a:lnTo>
                  <a:lnTo>
                    <a:pt x="17232" y="102607"/>
                  </a:lnTo>
                  <a:lnTo>
                    <a:pt x="18674" y="94043"/>
                  </a:lnTo>
                  <a:lnTo>
                    <a:pt x="19391" y="83654"/>
                  </a:lnTo>
                  <a:lnTo>
                    <a:pt x="19289" y="72498"/>
                  </a:lnTo>
                  <a:lnTo>
                    <a:pt x="18379" y="61155"/>
                  </a:lnTo>
                  <a:lnTo>
                    <a:pt x="16941" y="49713"/>
                  </a:lnTo>
                  <a:lnTo>
                    <a:pt x="15429" y="37943"/>
                  </a:lnTo>
                  <a:lnTo>
                    <a:pt x="14128" y="25742"/>
                  </a:lnTo>
                  <a:lnTo>
                    <a:pt x="13639" y="14107"/>
                  </a:lnTo>
                  <a:lnTo>
                    <a:pt x="15829" y="5108"/>
                  </a:lnTo>
                  <a:lnTo>
                    <a:pt x="21257" y="240"/>
                  </a:lnTo>
                  <a:lnTo>
                    <a:pt x="27920" y="0"/>
                  </a:lnTo>
                  <a:lnTo>
                    <a:pt x="34901" y="3756"/>
                  </a:lnTo>
                  <a:lnTo>
                    <a:pt x="41953" y="10413"/>
                  </a:lnTo>
                  <a:lnTo>
                    <a:pt x="49012" y="18826"/>
                  </a:lnTo>
                  <a:lnTo>
                    <a:pt x="56065" y="28206"/>
                  </a:lnTo>
                  <a:lnTo>
                    <a:pt x="63111" y="37937"/>
                  </a:lnTo>
                  <a:lnTo>
                    <a:pt x="70148" y="47472"/>
                  </a:lnTo>
                  <a:lnTo>
                    <a:pt x="77180" y="56529"/>
                  </a:lnTo>
                  <a:lnTo>
                    <a:pt x="84209" y="64254"/>
                  </a:lnTo>
                  <a:lnTo>
                    <a:pt x="91234" y="69178"/>
                  </a:lnTo>
                  <a:lnTo>
                    <a:pt x="98254" y="70739"/>
                  </a:lnTo>
                  <a:lnTo>
                    <a:pt x="105103" y="69024"/>
                  </a:lnTo>
                  <a:lnTo>
                    <a:pt x="111475" y="64302"/>
                  </a:lnTo>
                  <a:lnTo>
                    <a:pt x="117252" y="57076"/>
                  </a:lnTo>
                  <a:lnTo>
                    <a:pt x="122791" y="48722"/>
                  </a:lnTo>
                  <a:lnTo>
                    <a:pt x="128811" y="41285"/>
                  </a:lnTo>
                  <a:lnTo>
                    <a:pt x="135670" y="35834"/>
                  </a:lnTo>
                  <a:lnTo>
                    <a:pt x="143077" y="32847"/>
                  </a:lnTo>
                  <a:lnTo>
                    <a:pt x="150288" y="32657"/>
                  </a:lnTo>
                  <a:lnTo>
                    <a:pt x="156884" y="35132"/>
                  </a:lnTo>
                  <a:lnTo>
                    <a:pt x="162938" y="39994"/>
                  </a:lnTo>
                  <a:lnTo>
                    <a:pt x="168837" y="47046"/>
                  </a:lnTo>
                  <a:lnTo>
                    <a:pt x="174836" y="55957"/>
                  </a:lnTo>
                  <a:lnTo>
                    <a:pt x="180864" y="66170"/>
                  </a:lnTo>
                  <a:lnTo>
                    <a:pt x="186619" y="77007"/>
                  </a:lnTo>
                  <a:lnTo>
                    <a:pt x="191938" y="88018"/>
                  </a:lnTo>
                  <a:lnTo>
                    <a:pt x="196861" y="98547"/>
                  </a:lnTo>
                  <a:lnTo>
                    <a:pt x="202133" y="108671"/>
                  </a:lnTo>
                  <a:lnTo>
                    <a:pt x="209332" y="119273"/>
                  </a:lnTo>
                  <a:lnTo>
                    <a:pt x="221099" y="132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359834" y="600124"/>
              <a:ext cx="160549" cy="223193"/>
            </a:xfrm>
            <a:custGeom>
              <a:avLst/>
              <a:gdLst/>
              <a:ahLst/>
              <a:cxnLst/>
              <a:rect l="0" t="0" r="0" b="0"/>
              <a:pathLst>
                <a:path w="160549" h="223193">
                  <a:moveTo>
                    <a:pt x="147399" y="0"/>
                  </a:moveTo>
                  <a:lnTo>
                    <a:pt x="135663" y="67"/>
                  </a:lnTo>
                  <a:lnTo>
                    <a:pt x="124534" y="707"/>
                  </a:lnTo>
                  <a:lnTo>
                    <a:pt x="112940" y="2004"/>
                  </a:lnTo>
                  <a:lnTo>
                    <a:pt x="100952" y="3863"/>
                  </a:lnTo>
                  <a:lnTo>
                    <a:pt x="88941" y="6180"/>
                  </a:lnTo>
                  <a:lnTo>
                    <a:pt x="77138" y="8846"/>
                  </a:lnTo>
                  <a:lnTo>
                    <a:pt x="65611" y="11770"/>
                  </a:lnTo>
                  <a:lnTo>
                    <a:pt x="54343" y="14877"/>
                  </a:lnTo>
                  <a:lnTo>
                    <a:pt x="43303" y="18122"/>
                  </a:lnTo>
                  <a:lnTo>
                    <a:pt x="33093" y="21791"/>
                  </a:lnTo>
                  <a:lnTo>
                    <a:pt x="24900" y="26472"/>
                  </a:lnTo>
                  <a:lnTo>
                    <a:pt x="19217" y="32395"/>
                  </a:lnTo>
                  <a:lnTo>
                    <a:pt x="16218" y="39153"/>
                  </a:lnTo>
                  <a:lnTo>
                    <a:pt x="16092" y="45922"/>
                  </a:lnTo>
                  <a:lnTo>
                    <a:pt x="18643" y="52211"/>
                  </a:lnTo>
                  <a:lnTo>
                    <a:pt x="23576" y="57890"/>
                  </a:lnTo>
                  <a:lnTo>
                    <a:pt x="30682" y="63004"/>
                  </a:lnTo>
                  <a:lnTo>
                    <a:pt x="39635" y="67662"/>
                  </a:lnTo>
                  <a:lnTo>
                    <a:pt x="49877" y="71976"/>
                  </a:lnTo>
                  <a:lnTo>
                    <a:pt x="60735" y="76041"/>
                  </a:lnTo>
                  <a:lnTo>
                    <a:pt x="71774" y="79935"/>
                  </a:lnTo>
                  <a:lnTo>
                    <a:pt x="82793" y="83876"/>
                  </a:lnTo>
                  <a:lnTo>
                    <a:pt x="93726" y="88208"/>
                  </a:lnTo>
                  <a:lnTo>
                    <a:pt x="104556" y="93088"/>
                  </a:lnTo>
                  <a:lnTo>
                    <a:pt x="115135" y="98502"/>
                  </a:lnTo>
                  <a:lnTo>
                    <a:pt x="125173" y="104361"/>
                  </a:lnTo>
                  <a:lnTo>
                    <a:pt x="134550" y="110570"/>
                  </a:lnTo>
                  <a:lnTo>
                    <a:pt x="142982" y="117367"/>
                  </a:lnTo>
                  <a:lnTo>
                    <a:pt x="149969" y="125294"/>
                  </a:lnTo>
                  <a:lnTo>
                    <a:pt x="155361" y="134550"/>
                  </a:lnTo>
                  <a:lnTo>
                    <a:pt x="158997" y="144868"/>
                  </a:lnTo>
                  <a:lnTo>
                    <a:pt x="160548" y="155711"/>
                  </a:lnTo>
                  <a:lnTo>
                    <a:pt x="160029" y="166698"/>
                  </a:lnTo>
                  <a:lnTo>
                    <a:pt x="157581" y="177328"/>
                  </a:lnTo>
                  <a:lnTo>
                    <a:pt x="153281" y="186927"/>
                  </a:lnTo>
                  <a:lnTo>
                    <a:pt x="147354" y="195227"/>
                  </a:lnTo>
                  <a:lnTo>
                    <a:pt x="140123" y="202307"/>
                  </a:lnTo>
                  <a:lnTo>
                    <a:pt x="131907" y="208386"/>
                  </a:lnTo>
                  <a:lnTo>
                    <a:pt x="122974" y="213693"/>
                  </a:lnTo>
                  <a:lnTo>
                    <a:pt x="113366" y="218107"/>
                  </a:lnTo>
                  <a:lnTo>
                    <a:pt x="102933" y="221177"/>
                  </a:lnTo>
                  <a:lnTo>
                    <a:pt x="91653" y="222767"/>
                  </a:lnTo>
                  <a:lnTo>
                    <a:pt x="79638" y="223192"/>
                  </a:lnTo>
                  <a:lnTo>
                    <a:pt x="67040" y="223022"/>
                  </a:lnTo>
                  <a:lnTo>
                    <a:pt x="54027" y="222650"/>
                  </a:lnTo>
                  <a:lnTo>
                    <a:pt x="41325" y="222267"/>
                  </a:lnTo>
                  <a:lnTo>
                    <a:pt x="28975" y="221902"/>
                  </a:lnTo>
                  <a:lnTo>
                    <a:pt x="15893" y="22153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612518" y="82122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558217" y="2071590"/>
            <a:ext cx="2147815" cy="619043"/>
            <a:chOff x="1558217" y="2071590"/>
            <a:chExt cx="2147815" cy="619043"/>
          </a:xfrm>
        </p:grpSpPr>
        <p:sp>
          <p:nvSpPr>
            <p:cNvPr id="46" name="Freeform 45"/>
            <p:cNvSpPr/>
            <p:nvPr/>
          </p:nvSpPr>
          <p:spPr>
            <a:xfrm>
              <a:off x="1716145" y="2116227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10528" y="0"/>
                  </a:moveTo>
                  <a:lnTo>
                    <a:pt x="7661" y="8936"/>
                  </a:lnTo>
                  <a:lnTo>
                    <a:pt x="5519" y="18563"/>
                  </a:lnTo>
                  <a:lnTo>
                    <a:pt x="3921" y="29846"/>
                  </a:lnTo>
                  <a:lnTo>
                    <a:pt x="2913" y="42340"/>
                  </a:lnTo>
                  <a:lnTo>
                    <a:pt x="2713" y="55172"/>
                  </a:lnTo>
                  <a:lnTo>
                    <a:pt x="3364" y="67804"/>
                  </a:lnTo>
                  <a:lnTo>
                    <a:pt x="4602" y="80533"/>
                  </a:lnTo>
                  <a:lnTo>
                    <a:pt x="5966" y="94273"/>
                  </a:lnTo>
                  <a:lnTo>
                    <a:pt x="7176" y="109478"/>
                  </a:lnTo>
                  <a:lnTo>
                    <a:pt x="8138" y="126129"/>
                  </a:lnTo>
                  <a:lnTo>
                    <a:pt x="8857" y="143996"/>
                  </a:lnTo>
                  <a:lnTo>
                    <a:pt x="9372" y="162787"/>
                  </a:lnTo>
                  <a:lnTo>
                    <a:pt x="9564" y="181762"/>
                  </a:lnTo>
                  <a:lnTo>
                    <a:pt x="9169" y="199801"/>
                  </a:lnTo>
                  <a:lnTo>
                    <a:pt x="8093" y="216376"/>
                  </a:lnTo>
                  <a:lnTo>
                    <a:pt x="6559" y="231808"/>
                  </a:lnTo>
                  <a:lnTo>
                    <a:pt x="4990" y="246939"/>
                  </a:lnTo>
                  <a:lnTo>
                    <a:pt x="3641" y="262306"/>
                  </a:lnTo>
                  <a:lnTo>
                    <a:pt x="2584" y="277936"/>
                  </a:lnTo>
                  <a:lnTo>
                    <a:pt x="1801" y="293523"/>
                  </a:lnTo>
                  <a:lnTo>
                    <a:pt x="1239" y="308870"/>
                  </a:lnTo>
                  <a:lnTo>
                    <a:pt x="844" y="323923"/>
                  </a:lnTo>
                  <a:lnTo>
                    <a:pt x="572" y="338710"/>
                  </a:lnTo>
                  <a:lnTo>
                    <a:pt x="386" y="353265"/>
                  </a:lnTo>
                  <a:lnTo>
                    <a:pt x="259" y="367036"/>
                  </a:lnTo>
                  <a:lnTo>
                    <a:pt x="160" y="380236"/>
                  </a:lnTo>
                  <a:lnTo>
                    <a:pt x="78" y="39402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58217" y="2071590"/>
              <a:ext cx="319893" cy="255209"/>
            </a:xfrm>
            <a:custGeom>
              <a:avLst/>
              <a:gdLst/>
              <a:ahLst/>
              <a:cxnLst/>
              <a:rect l="0" t="0" r="0" b="0"/>
              <a:pathLst>
                <a:path w="319893" h="255209">
                  <a:moveTo>
                    <a:pt x="0" y="149923"/>
                  </a:moveTo>
                  <a:lnTo>
                    <a:pt x="3001" y="141121"/>
                  </a:lnTo>
                  <a:lnTo>
                    <a:pt x="6424" y="132775"/>
                  </a:lnTo>
                  <a:lnTo>
                    <a:pt x="10620" y="124076"/>
                  </a:lnTo>
                  <a:lnTo>
                    <a:pt x="15520" y="114955"/>
                  </a:lnTo>
                  <a:lnTo>
                    <a:pt x="21001" y="105460"/>
                  </a:lnTo>
                  <a:lnTo>
                    <a:pt x="26936" y="95668"/>
                  </a:lnTo>
                  <a:lnTo>
                    <a:pt x="33371" y="85654"/>
                  </a:lnTo>
                  <a:lnTo>
                    <a:pt x="40517" y="75480"/>
                  </a:lnTo>
                  <a:lnTo>
                    <a:pt x="48435" y="65203"/>
                  </a:lnTo>
                  <a:lnTo>
                    <a:pt x="57039" y="55185"/>
                  </a:lnTo>
                  <a:lnTo>
                    <a:pt x="66192" y="46064"/>
                  </a:lnTo>
                  <a:lnTo>
                    <a:pt x="75758" y="38116"/>
                  </a:lnTo>
                  <a:lnTo>
                    <a:pt x="85622" y="31289"/>
                  </a:lnTo>
                  <a:lnTo>
                    <a:pt x="95697" y="25387"/>
                  </a:lnTo>
                  <a:lnTo>
                    <a:pt x="105922" y="20192"/>
                  </a:lnTo>
                  <a:lnTo>
                    <a:pt x="116415" y="15516"/>
                  </a:lnTo>
                  <a:lnTo>
                    <a:pt x="127452" y="11206"/>
                  </a:lnTo>
                  <a:lnTo>
                    <a:pt x="139140" y="7161"/>
                  </a:lnTo>
                  <a:lnTo>
                    <a:pt x="151431" y="3630"/>
                  </a:lnTo>
                  <a:lnTo>
                    <a:pt x="164214" y="1169"/>
                  </a:lnTo>
                  <a:lnTo>
                    <a:pt x="177370" y="0"/>
                  </a:lnTo>
                  <a:lnTo>
                    <a:pt x="190798" y="29"/>
                  </a:lnTo>
                  <a:lnTo>
                    <a:pt x="204418" y="1038"/>
                  </a:lnTo>
                  <a:lnTo>
                    <a:pt x="218168" y="2795"/>
                  </a:lnTo>
                  <a:lnTo>
                    <a:pt x="231841" y="5262"/>
                  </a:lnTo>
                  <a:lnTo>
                    <a:pt x="245101" y="8587"/>
                  </a:lnTo>
                  <a:lnTo>
                    <a:pt x="257795" y="12793"/>
                  </a:lnTo>
                  <a:lnTo>
                    <a:pt x="269776" y="18091"/>
                  </a:lnTo>
                  <a:lnTo>
                    <a:pt x="280831" y="24937"/>
                  </a:lnTo>
                  <a:lnTo>
                    <a:pt x="290924" y="33440"/>
                  </a:lnTo>
                  <a:lnTo>
                    <a:pt x="299856" y="43576"/>
                  </a:lnTo>
                  <a:lnTo>
                    <a:pt x="307184" y="55354"/>
                  </a:lnTo>
                  <a:lnTo>
                    <a:pt x="312813" y="68602"/>
                  </a:lnTo>
                  <a:lnTo>
                    <a:pt x="316781" y="82716"/>
                  </a:lnTo>
                  <a:lnTo>
                    <a:pt x="319085" y="96795"/>
                  </a:lnTo>
                  <a:lnTo>
                    <a:pt x="319892" y="110332"/>
                  </a:lnTo>
                  <a:lnTo>
                    <a:pt x="319317" y="123198"/>
                  </a:lnTo>
                  <a:lnTo>
                    <a:pt x="317345" y="135452"/>
                  </a:lnTo>
                  <a:lnTo>
                    <a:pt x="314091" y="147209"/>
                  </a:lnTo>
                  <a:lnTo>
                    <a:pt x="309619" y="158428"/>
                  </a:lnTo>
                  <a:lnTo>
                    <a:pt x="303869" y="168904"/>
                  </a:lnTo>
                  <a:lnTo>
                    <a:pt x="296932" y="178586"/>
                  </a:lnTo>
                  <a:lnTo>
                    <a:pt x="289172" y="187565"/>
                  </a:lnTo>
                  <a:lnTo>
                    <a:pt x="281126" y="195984"/>
                  </a:lnTo>
                  <a:lnTo>
                    <a:pt x="273120" y="203977"/>
                  </a:lnTo>
                  <a:lnTo>
                    <a:pt x="265118" y="211499"/>
                  </a:lnTo>
                  <a:lnTo>
                    <a:pt x="256833" y="218331"/>
                  </a:lnTo>
                  <a:lnTo>
                    <a:pt x="248110" y="224410"/>
                  </a:lnTo>
                  <a:lnTo>
                    <a:pt x="238946" y="229815"/>
                  </a:lnTo>
                  <a:lnTo>
                    <a:pt x="229408" y="234680"/>
                  </a:lnTo>
                  <a:lnTo>
                    <a:pt x="219589" y="239134"/>
                  </a:lnTo>
                  <a:lnTo>
                    <a:pt x="209829" y="243139"/>
                  </a:lnTo>
                  <a:lnTo>
                    <a:pt x="199641" y="246884"/>
                  </a:lnTo>
                  <a:lnTo>
                    <a:pt x="187013" y="250700"/>
                  </a:lnTo>
                  <a:lnTo>
                    <a:pt x="168456" y="255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59060" y="2320949"/>
              <a:ext cx="130827" cy="173646"/>
            </a:xfrm>
            <a:custGeom>
              <a:avLst/>
              <a:gdLst/>
              <a:ahLst/>
              <a:cxnLst/>
              <a:rect l="0" t="0" r="0" b="0"/>
              <a:pathLst>
                <a:path w="130827" h="173646">
                  <a:moveTo>
                    <a:pt x="15012" y="100605"/>
                  </a:moveTo>
                  <a:lnTo>
                    <a:pt x="15079" y="112273"/>
                  </a:lnTo>
                  <a:lnTo>
                    <a:pt x="15719" y="122762"/>
                  </a:lnTo>
                  <a:lnTo>
                    <a:pt x="17016" y="133064"/>
                  </a:lnTo>
                  <a:lnTo>
                    <a:pt x="18875" y="143365"/>
                  </a:lnTo>
                  <a:lnTo>
                    <a:pt x="21192" y="153709"/>
                  </a:lnTo>
                  <a:lnTo>
                    <a:pt x="23833" y="164025"/>
                  </a:lnTo>
                  <a:lnTo>
                    <a:pt x="25805" y="171712"/>
                  </a:lnTo>
                  <a:lnTo>
                    <a:pt x="25999" y="173645"/>
                  </a:lnTo>
                  <a:lnTo>
                    <a:pt x="24829" y="171007"/>
                  </a:lnTo>
                  <a:lnTo>
                    <a:pt x="22633" y="165263"/>
                  </a:lnTo>
                  <a:lnTo>
                    <a:pt x="19425" y="157219"/>
                  </a:lnTo>
                  <a:lnTo>
                    <a:pt x="15285" y="147437"/>
                  </a:lnTo>
                  <a:lnTo>
                    <a:pt x="10694" y="136371"/>
                  </a:lnTo>
                  <a:lnTo>
                    <a:pt x="6446" y="124382"/>
                  </a:lnTo>
                  <a:lnTo>
                    <a:pt x="2967" y="111749"/>
                  </a:lnTo>
                  <a:lnTo>
                    <a:pt x="649" y="98834"/>
                  </a:lnTo>
                  <a:lnTo>
                    <a:pt x="0" y="86086"/>
                  </a:lnTo>
                  <a:lnTo>
                    <a:pt x="1124" y="73737"/>
                  </a:lnTo>
                  <a:lnTo>
                    <a:pt x="3812" y="61987"/>
                  </a:lnTo>
                  <a:lnTo>
                    <a:pt x="7743" y="51088"/>
                  </a:lnTo>
                  <a:lnTo>
                    <a:pt x="12612" y="41094"/>
                  </a:lnTo>
                  <a:lnTo>
                    <a:pt x="18488" y="32060"/>
                  </a:lnTo>
                  <a:lnTo>
                    <a:pt x="25787" y="24129"/>
                  </a:lnTo>
                  <a:lnTo>
                    <a:pt x="34622" y="17278"/>
                  </a:lnTo>
                  <a:lnTo>
                    <a:pt x="44827" y="11506"/>
                  </a:lnTo>
                  <a:lnTo>
                    <a:pt x="56125" y="6918"/>
                  </a:lnTo>
                  <a:lnTo>
                    <a:pt x="68232" y="3465"/>
                  </a:lnTo>
                  <a:lnTo>
                    <a:pt x="80504" y="1151"/>
                  </a:lnTo>
                  <a:lnTo>
                    <a:pt x="93255" y="0"/>
                  </a:lnTo>
                  <a:lnTo>
                    <a:pt x="108718" y="1027"/>
                  </a:lnTo>
                  <a:lnTo>
                    <a:pt x="130826" y="5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16414" y="2336781"/>
              <a:ext cx="125890" cy="179530"/>
            </a:xfrm>
            <a:custGeom>
              <a:avLst/>
              <a:gdLst/>
              <a:ahLst/>
              <a:cxnLst/>
              <a:rect l="0" t="0" r="0" b="0"/>
              <a:pathLst>
                <a:path w="125890" h="179530">
                  <a:moveTo>
                    <a:pt x="5057" y="84773"/>
                  </a:moveTo>
                  <a:lnTo>
                    <a:pt x="13926" y="81839"/>
                  </a:lnTo>
                  <a:lnTo>
                    <a:pt x="22913" y="79057"/>
                  </a:lnTo>
                  <a:lnTo>
                    <a:pt x="32903" y="76157"/>
                  </a:lnTo>
                  <a:lnTo>
                    <a:pt x="43711" y="73117"/>
                  </a:lnTo>
                  <a:lnTo>
                    <a:pt x="54874" y="69952"/>
                  </a:lnTo>
                  <a:lnTo>
                    <a:pt x="66080" y="66683"/>
                  </a:lnTo>
                  <a:lnTo>
                    <a:pt x="77191" y="63173"/>
                  </a:lnTo>
                  <a:lnTo>
                    <a:pt x="88176" y="59133"/>
                  </a:lnTo>
                  <a:lnTo>
                    <a:pt x="99023" y="54447"/>
                  </a:lnTo>
                  <a:lnTo>
                    <a:pt x="109102" y="48993"/>
                  </a:lnTo>
                  <a:lnTo>
                    <a:pt x="117206" y="42576"/>
                  </a:lnTo>
                  <a:lnTo>
                    <a:pt x="122829" y="35192"/>
                  </a:lnTo>
                  <a:lnTo>
                    <a:pt x="125790" y="27300"/>
                  </a:lnTo>
                  <a:lnTo>
                    <a:pt x="125889" y="19698"/>
                  </a:lnTo>
                  <a:lnTo>
                    <a:pt x="123319" y="12821"/>
                  </a:lnTo>
                  <a:lnTo>
                    <a:pt x="118376" y="7072"/>
                  </a:lnTo>
                  <a:lnTo>
                    <a:pt x="111261" y="2967"/>
                  </a:lnTo>
                  <a:lnTo>
                    <a:pt x="102304" y="623"/>
                  </a:lnTo>
                  <a:lnTo>
                    <a:pt x="92057" y="0"/>
                  </a:lnTo>
                  <a:lnTo>
                    <a:pt x="81197" y="1086"/>
                  </a:lnTo>
                  <a:lnTo>
                    <a:pt x="70162" y="3701"/>
                  </a:lnTo>
                  <a:lnTo>
                    <a:pt x="59314" y="7555"/>
                  </a:lnTo>
                  <a:lnTo>
                    <a:pt x="49030" y="12349"/>
                  </a:lnTo>
                  <a:lnTo>
                    <a:pt x="39452" y="17833"/>
                  </a:lnTo>
                  <a:lnTo>
                    <a:pt x="30698" y="23971"/>
                  </a:lnTo>
                  <a:lnTo>
                    <a:pt x="22956" y="30921"/>
                  </a:lnTo>
                  <a:lnTo>
                    <a:pt x="16231" y="38717"/>
                  </a:lnTo>
                  <a:lnTo>
                    <a:pt x="10544" y="47581"/>
                  </a:lnTo>
                  <a:lnTo>
                    <a:pt x="6013" y="57974"/>
                  </a:lnTo>
                  <a:lnTo>
                    <a:pt x="2602" y="69994"/>
                  </a:lnTo>
                  <a:lnTo>
                    <a:pt x="463" y="82966"/>
                  </a:lnTo>
                  <a:lnTo>
                    <a:pt x="0" y="95672"/>
                  </a:lnTo>
                  <a:lnTo>
                    <a:pt x="1283" y="107438"/>
                  </a:lnTo>
                  <a:lnTo>
                    <a:pt x="4093" y="118284"/>
                  </a:lnTo>
                  <a:lnTo>
                    <a:pt x="8113" y="128635"/>
                  </a:lnTo>
                  <a:lnTo>
                    <a:pt x="13046" y="138806"/>
                  </a:lnTo>
                  <a:lnTo>
                    <a:pt x="18966" y="148468"/>
                  </a:lnTo>
                  <a:lnTo>
                    <a:pt x="26296" y="156759"/>
                  </a:lnTo>
                  <a:lnTo>
                    <a:pt x="35153" y="163302"/>
                  </a:lnTo>
                  <a:lnTo>
                    <a:pt x="45371" y="168189"/>
                  </a:lnTo>
                  <a:lnTo>
                    <a:pt x="56679" y="171711"/>
                  </a:lnTo>
                  <a:lnTo>
                    <a:pt x="68788" y="174190"/>
                  </a:lnTo>
                  <a:lnTo>
                    <a:pt x="80862" y="175910"/>
                  </a:lnTo>
                  <a:lnTo>
                    <a:pt x="92715" y="177276"/>
                  </a:lnTo>
                  <a:lnTo>
                    <a:pt x="105383" y="178413"/>
                  </a:lnTo>
                  <a:lnTo>
                    <a:pt x="120871" y="179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13915" y="2358071"/>
              <a:ext cx="132706" cy="332562"/>
            </a:xfrm>
            <a:custGeom>
              <a:avLst/>
              <a:gdLst/>
              <a:ahLst/>
              <a:cxnLst/>
              <a:rect l="0" t="0" r="0" b="0"/>
              <a:pathLst>
                <a:path w="132706" h="332562">
                  <a:moveTo>
                    <a:pt x="18126" y="105597"/>
                  </a:moveTo>
                  <a:lnTo>
                    <a:pt x="18193" y="120199"/>
                  </a:lnTo>
                  <a:lnTo>
                    <a:pt x="18833" y="133470"/>
                  </a:lnTo>
                  <a:lnTo>
                    <a:pt x="20125" y="146676"/>
                  </a:lnTo>
                  <a:lnTo>
                    <a:pt x="21812" y="160190"/>
                  </a:lnTo>
                  <a:lnTo>
                    <a:pt x="23480" y="174347"/>
                  </a:lnTo>
                  <a:lnTo>
                    <a:pt x="24898" y="189249"/>
                  </a:lnTo>
                  <a:lnTo>
                    <a:pt x="26169" y="204668"/>
                  </a:lnTo>
                  <a:lnTo>
                    <a:pt x="27628" y="220166"/>
                  </a:lnTo>
                  <a:lnTo>
                    <a:pt x="29461" y="235473"/>
                  </a:lnTo>
                  <a:lnTo>
                    <a:pt x="31692" y="250342"/>
                  </a:lnTo>
                  <a:lnTo>
                    <a:pt x="34268" y="264480"/>
                  </a:lnTo>
                  <a:lnTo>
                    <a:pt x="37115" y="277812"/>
                  </a:lnTo>
                  <a:lnTo>
                    <a:pt x="40163" y="290748"/>
                  </a:lnTo>
                  <a:lnTo>
                    <a:pt x="43356" y="304048"/>
                  </a:lnTo>
                  <a:lnTo>
                    <a:pt x="46596" y="318015"/>
                  </a:lnTo>
                  <a:lnTo>
                    <a:pt x="48012" y="329153"/>
                  </a:lnTo>
                  <a:lnTo>
                    <a:pt x="46163" y="332561"/>
                  </a:lnTo>
                  <a:lnTo>
                    <a:pt x="43002" y="328940"/>
                  </a:lnTo>
                  <a:lnTo>
                    <a:pt x="39500" y="320580"/>
                  </a:lnTo>
                  <a:lnTo>
                    <a:pt x="35927" y="309503"/>
                  </a:lnTo>
                  <a:lnTo>
                    <a:pt x="32350" y="296980"/>
                  </a:lnTo>
                  <a:lnTo>
                    <a:pt x="28787" y="283548"/>
                  </a:lnTo>
                  <a:lnTo>
                    <a:pt x="25237" y="269263"/>
                  </a:lnTo>
                  <a:lnTo>
                    <a:pt x="21703" y="254180"/>
                  </a:lnTo>
                  <a:lnTo>
                    <a:pt x="18346" y="238427"/>
                  </a:lnTo>
                  <a:lnTo>
                    <a:pt x="15471" y="222152"/>
                  </a:lnTo>
                  <a:lnTo>
                    <a:pt x="13201" y="205499"/>
                  </a:lnTo>
                  <a:lnTo>
                    <a:pt x="11338" y="188907"/>
                  </a:lnTo>
                  <a:lnTo>
                    <a:pt x="9472" y="173071"/>
                  </a:lnTo>
                  <a:lnTo>
                    <a:pt x="7367" y="158307"/>
                  </a:lnTo>
                  <a:lnTo>
                    <a:pt x="5121" y="144428"/>
                  </a:lnTo>
                  <a:lnTo>
                    <a:pt x="3067" y="130953"/>
                  </a:lnTo>
                  <a:lnTo>
                    <a:pt x="1392" y="117549"/>
                  </a:lnTo>
                  <a:lnTo>
                    <a:pt x="286" y="104070"/>
                  </a:lnTo>
                  <a:lnTo>
                    <a:pt x="0" y="90474"/>
                  </a:lnTo>
                  <a:lnTo>
                    <a:pt x="591" y="76769"/>
                  </a:lnTo>
                  <a:lnTo>
                    <a:pt x="1954" y="63139"/>
                  </a:lnTo>
                  <a:lnTo>
                    <a:pt x="3933" y="49915"/>
                  </a:lnTo>
                  <a:lnTo>
                    <a:pt x="6387" y="37259"/>
                  </a:lnTo>
                  <a:lnTo>
                    <a:pt x="9677" y="25643"/>
                  </a:lnTo>
                  <a:lnTo>
                    <a:pt x="14627" y="15900"/>
                  </a:lnTo>
                  <a:lnTo>
                    <a:pt x="21550" y="8323"/>
                  </a:lnTo>
                  <a:lnTo>
                    <a:pt x="30132" y="3049"/>
                  </a:lnTo>
                  <a:lnTo>
                    <a:pt x="39728" y="318"/>
                  </a:lnTo>
                  <a:lnTo>
                    <a:pt x="49843" y="0"/>
                  </a:lnTo>
                  <a:lnTo>
                    <a:pt x="60039" y="1699"/>
                  </a:lnTo>
                  <a:lnTo>
                    <a:pt x="69871" y="4956"/>
                  </a:lnTo>
                  <a:lnTo>
                    <a:pt x="79142" y="9361"/>
                  </a:lnTo>
                  <a:lnTo>
                    <a:pt x="87857" y="14584"/>
                  </a:lnTo>
                  <a:lnTo>
                    <a:pt x="96103" y="20380"/>
                  </a:lnTo>
                  <a:lnTo>
                    <a:pt x="103984" y="26576"/>
                  </a:lnTo>
                  <a:lnTo>
                    <a:pt x="111432" y="33210"/>
                  </a:lnTo>
                  <a:lnTo>
                    <a:pt x="118216" y="40502"/>
                  </a:lnTo>
                  <a:lnTo>
                    <a:pt x="124249" y="48522"/>
                  </a:lnTo>
                  <a:lnTo>
                    <a:pt x="129114" y="57198"/>
                  </a:lnTo>
                  <a:lnTo>
                    <a:pt x="132020" y="66401"/>
                  </a:lnTo>
                  <a:lnTo>
                    <a:pt x="132705" y="75992"/>
                  </a:lnTo>
                  <a:lnTo>
                    <a:pt x="131214" y="85533"/>
                  </a:lnTo>
                  <a:lnTo>
                    <a:pt x="127629" y="94326"/>
                  </a:lnTo>
                  <a:lnTo>
                    <a:pt x="122219" y="102051"/>
                  </a:lnTo>
                  <a:lnTo>
                    <a:pt x="115351" y="108727"/>
                  </a:lnTo>
                  <a:lnTo>
                    <a:pt x="107388" y="114527"/>
                  </a:lnTo>
                  <a:lnTo>
                    <a:pt x="98622" y="119648"/>
                  </a:lnTo>
                  <a:lnTo>
                    <a:pt x="88959" y="124106"/>
                  </a:lnTo>
                  <a:lnTo>
                    <a:pt x="77957" y="127736"/>
                  </a:lnTo>
                  <a:lnTo>
                    <a:pt x="65500" y="130516"/>
                  </a:lnTo>
                  <a:lnTo>
                    <a:pt x="52506" y="132558"/>
                  </a:lnTo>
                  <a:lnTo>
                    <a:pt x="39470" y="134234"/>
                  </a:lnTo>
                  <a:lnTo>
                    <a:pt x="25247" y="135691"/>
                  </a:lnTo>
                  <a:lnTo>
                    <a:pt x="7598" y="137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79829" y="2336675"/>
              <a:ext cx="161937" cy="138455"/>
            </a:xfrm>
            <a:custGeom>
              <a:avLst/>
              <a:gdLst/>
              <a:ahLst/>
              <a:cxnLst/>
              <a:rect l="0" t="0" r="0" b="0"/>
              <a:pathLst>
                <a:path w="161937" h="138455">
                  <a:moveTo>
                    <a:pt x="104896" y="21708"/>
                  </a:moveTo>
                  <a:lnTo>
                    <a:pt x="98894" y="15975"/>
                  </a:lnTo>
                  <a:lnTo>
                    <a:pt x="92050" y="11690"/>
                  </a:lnTo>
                  <a:lnTo>
                    <a:pt x="83662" y="8493"/>
                  </a:lnTo>
                  <a:lnTo>
                    <a:pt x="74034" y="6478"/>
                  </a:lnTo>
                  <a:lnTo>
                    <a:pt x="63720" y="6077"/>
                  </a:lnTo>
                  <a:lnTo>
                    <a:pt x="53121" y="7394"/>
                  </a:lnTo>
                  <a:lnTo>
                    <a:pt x="42769" y="10389"/>
                  </a:lnTo>
                  <a:lnTo>
                    <a:pt x="33366" y="15062"/>
                  </a:lnTo>
                  <a:lnTo>
                    <a:pt x="25200" y="21240"/>
                  </a:lnTo>
                  <a:lnTo>
                    <a:pt x="18212" y="28641"/>
                  </a:lnTo>
                  <a:lnTo>
                    <a:pt x="12195" y="36970"/>
                  </a:lnTo>
                  <a:lnTo>
                    <a:pt x="6935" y="45976"/>
                  </a:lnTo>
                  <a:lnTo>
                    <a:pt x="2722" y="55461"/>
                  </a:lnTo>
                  <a:lnTo>
                    <a:pt x="320" y="65280"/>
                  </a:lnTo>
                  <a:lnTo>
                    <a:pt x="0" y="75325"/>
                  </a:lnTo>
                  <a:lnTo>
                    <a:pt x="1582" y="85357"/>
                  </a:lnTo>
                  <a:lnTo>
                    <a:pt x="4703" y="95021"/>
                  </a:lnTo>
                  <a:lnTo>
                    <a:pt x="8992" y="104146"/>
                  </a:lnTo>
                  <a:lnTo>
                    <a:pt x="14293" y="112579"/>
                  </a:lnTo>
                  <a:lnTo>
                    <a:pt x="20667" y="120097"/>
                  </a:lnTo>
                  <a:lnTo>
                    <a:pt x="28066" y="126664"/>
                  </a:lnTo>
                  <a:lnTo>
                    <a:pt x="36489" y="132074"/>
                  </a:lnTo>
                  <a:lnTo>
                    <a:pt x="46053" y="135885"/>
                  </a:lnTo>
                  <a:lnTo>
                    <a:pt x="56709" y="138000"/>
                  </a:lnTo>
                  <a:lnTo>
                    <a:pt x="68119" y="138454"/>
                  </a:lnTo>
                  <a:lnTo>
                    <a:pt x="79770" y="137247"/>
                  </a:lnTo>
                  <a:lnTo>
                    <a:pt x="91341" y="134547"/>
                  </a:lnTo>
                  <a:lnTo>
                    <a:pt x="102549" y="130634"/>
                  </a:lnTo>
                  <a:lnTo>
                    <a:pt x="113076" y="125800"/>
                  </a:lnTo>
                  <a:lnTo>
                    <a:pt x="122816" y="120289"/>
                  </a:lnTo>
                  <a:lnTo>
                    <a:pt x="131679" y="114133"/>
                  </a:lnTo>
                  <a:lnTo>
                    <a:pt x="139493" y="107171"/>
                  </a:lnTo>
                  <a:lnTo>
                    <a:pt x="146267" y="99370"/>
                  </a:lnTo>
                  <a:lnTo>
                    <a:pt x="151987" y="90674"/>
                  </a:lnTo>
                  <a:lnTo>
                    <a:pt x="156540" y="80926"/>
                  </a:lnTo>
                  <a:lnTo>
                    <a:pt x="159960" y="70151"/>
                  </a:lnTo>
                  <a:lnTo>
                    <a:pt x="161936" y="58831"/>
                  </a:lnTo>
                  <a:lnTo>
                    <a:pt x="161757" y="47772"/>
                  </a:lnTo>
                  <a:lnTo>
                    <a:pt x="159225" y="37417"/>
                  </a:lnTo>
                  <a:lnTo>
                    <a:pt x="154593" y="28009"/>
                  </a:lnTo>
                  <a:lnTo>
                    <a:pt x="148278" y="19763"/>
                  </a:lnTo>
                  <a:lnTo>
                    <a:pt x="140709" y="12672"/>
                  </a:lnTo>
                  <a:lnTo>
                    <a:pt x="132500" y="6904"/>
                  </a:lnTo>
                  <a:lnTo>
                    <a:pt x="123540" y="2439"/>
                  </a:lnTo>
                  <a:lnTo>
                    <a:pt x="111931" y="0"/>
                  </a:lnTo>
                  <a:lnTo>
                    <a:pt x="94368" y="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09832" y="2298303"/>
              <a:ext cx="124710" cy="144529"/>
            </a:xfrm>
            <a:custGeom>
              <a:avLst/>
              <a:gdLst/>
              <a:ahLst/>
              <a:cxnLst/>
              <a:rect l="0" t="0" r="0" b="0"/>
              <a:pathLst>
                <a:path w="124710" h="144529">
                  <a:moveTo>
                    <a:pt x="85463" y="7438"/>
                  </a:moveTo>
                  <a:lnTo>
                    <a:pt x="73728" y="4571"/>
                  </a:lnTo>
                  <a:lnTo>
                    <a:pt x="62599" y="2429"/>
                  </a:lnTo>
                  <a:lnTo>
                    <a:pt x="51010" y="835"/>
                  </a:lnTo>
                  <a:lnTo>
                    <a:pt x="39194" y="0"/>
                  </a:lnTo>
                  <a:lnTo>
                    <a:pt x="27831" y="448"/>
                  </a:lnTo>
                  <a:lnTo>
                    <a:pt x="17299" y="2357"/>
                  </a:lnTo>
                  <a:lnTo>
                    <a:pt x="8299" y="5618"/>
                  </a:lnTo>
                  <a:lnTo>
                    <a:pt x="2263" y="10819"/>
                  </a:lnTo>
                  <a:lnTo>
                    <a:pt x="0" y="17766"/>
                  </a:lnTo>
                  <a:lnTo>
                    <a:pt x="1179" y="24476"/>
                  </a:lnTo>
                  <a:lnTo>
                    <a:pt x="5081" y="30376"/>
                  </a:lnTo>
                  <a:lnTo>
                    <a:pt x="11001" y="35555"/>
                  </a:lnTo>
                  <a:lnTo>
                    <a:pt x="18364" y="40203"/>
                  </a:lnTo>
                  <a:lnTo>
                    <a:pt x="26737" y="44482"/>
                  </a:lnTo>
                  <a:lnTo>
                    <a:pt x="35806" y="48508"/>
                  </a:lnTo>
                  <a:lnTo>
                    <a:pt x="45350" y="52363"/>
                  </a:lnTo>
                  <a:lnTo>
                    <a:pt x="55216" y="56105"/>
                  </a:lnTo>
                  <a:lnTo>
                    <a:pt x="65301" y="59769"/>
                  </a:lnTo>
                  <a:lnTo>
                    <a:pt x="75533" y="63382"/>
                  </a:lnTo>
                  <a:lnTo>
                    <a:pt x="85853" y="66970"/>
                  </a:lnTo>
                  <a:lnTo>
                    <a:pt x="95903" y="70871"/>
                  </a:lnTo>
                  <a:lnTo>
                    <a:pt x="105046" y="75708"/>
                  </a:lnTo>
                  <a:lnTo>
                    <a:pt x="112995" y="81740"/>
                  </a:lnTo>
                  <a:lnTo>
                    <a:pt x="119315" y="88741"/>
                  </a:lnTo>
                  <a:lnTo>
                    <a:pt x="123279" y="96205"/>
                  </a:lnTo>
                  <a:lnTo>
                    <a:pt x="124709" y="103779"/>
                  </a:lnTo>
                  <a:lnTo>
                    <a:pt x="123567" y="111304"/>
                  </a:lnTo>
                  <a:lnTo>
                    <a:pt x="119692" y="118728"/>
                  </a:lnTo>
                  <a:lnTo>
                    <a:pt x="113268" y="126038"/>
                  </a:lnTo>
                  <a:lnTo>
                    <a:pt x="104568" y="132758"/>
                  </a:lnTo>
                  <a:lnTo>
                    <a:pt x="93771" y="137987"/>
                  </a:lnTo>
                  <a:lnTo>
                    <a:pt x="81194" y="141358"/>
                  </a:lnTo>
                  <a:lnTo>
                    <a:pt x="67590" y="143146"/>
                  </a:lnTo>
                  <a:lnTo>
                    <a:pt x="52526" y="144174"/>
                  </a:lnTo>
                  <a:lnTo>
                    <a:pt x="32450" y="144528"/>
                  </a:lnTo>
                  <a:lnTo>
                    <a:pt x="1235" y="1443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21637" y="2337326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56"/>
                  </a:lnTo>
                  <a:lnTo>
                    <a:pt x="0" y="53754"/>
                  </a:lnTo>
                  <a:lnTo>
                    <a:pt x="0" y="66047"/>
                  </a:lnTo>
                  <a:lnTo>
                    <a:pt x="0" y="7902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11108" y="2210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61221" y="2084642"/>
              <a:ext cx="28873" cy="347441"/>
            </a:xfrm>
            <a:custGeom>
              <a:avLst/>
              <a:gdLst/>
              <a:ahLst/>
              <a:cxnLst/>
              <a:rect l="0" t="0" r="0" b="0"/>
              <a:pathLst>
                <a:path w="28873" h="347441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1" y="77042"/>
                  </a:lnTo>
                  <a:lnTo>
                    <a:pt x="1889" y="90185"/>
                  </a:lnTo>
                  <a:lnTo>
                    <a:pt x="3253" y="104209"/>
                  </a:lnTo>
                  <a:lnTo>
                    <a:pt x="4463" y="119603"/>
                  </a:lnTo>
                  <a:lnTo>
                    <a:pt x="5424" y="136213"/>
                  </a:lnTo>
                  <a:lnTo>
                    <a:pt x="6144" y="153520"/>
                  </a:lnTo>
                  <a:lnTo>
                    <a:pt x="6668" y="171121"/>
                  </a:lnTo>
                  <a:lnTo>
                    <a:pt x="7206" y="188483"/>
                  </a:lnTo>
                  <a:lnTo>
                    <a:pt x="8107" y="204900"/>
                  </a:lnTo>
                  <a:lnTo>
                    <a:pt x="9529" y="220086"/>
                  </a:lnTo>
                  <a:lnTo>
                    <a:pt x="11300" y="234264"/>
                  </a:lnTo>
                  <a:lnTo>
                    <a:pt x="13028" y="247946"/>
                  </a:lnTo>
                  <a:lnTo>
                    <a:pt x="14489" y="261487"/>
                  </a:lnTo>
                  <a:lnTo>
                    <a:pt x="15790" y="274890"/>
                  </a:lnTo>
                  <a:lnTo>
                    <a:pt x="17271" y="287904"/>
                  </a:lnTo>
                  <a:lnTo>
                    <a:pt x="19114" y="300391"/>
                  </a:lnTo>
                  <a:lnTo>
                    <a:pt x="21191" y="311919"/>
                  </a:lnTo>
                  <a:lnTo>
                    <a:pt x="23351" y="322823"/>
                  </a:lnTo>
                  <a:lnTo>
                    <a:pt x="25784" y="334061"/>
                  </a:lnTo>
                  <a:lnTo>
                    <a:pt x="28872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84808" y="2221513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67316" y="2933"/>
                  </a:lnTo>
                  <a:lnTo>
                    <a:pt x="156828" y="5715"/>
                  </a:lnTo>
                  <a:lnTo>
                    <a:pt x="146526" y="8615"/>
                  </a:lnTo>
                  <a:lnTo>
                    <a:pt x="136225" y="11655"/>
                  </a:lnTo>
                  <a:lnTo>
                    <a:pt x="125881" y="14821"/>
                  </a:lnTo>
                  <a:lnTo>
                    <a:pt x="115492" y="18085"/>
                  </a:lnTo>
                  <a:lnTo>
                    <a:pt x="105063" y="21422"/>
                  </a:lnTo>
                  <a:lnTo>
                    <a:pt x="94605" y="24814"/>
                  </a:lnTo>
                  <a:lnTo>
                    <a:pt x="84126" y="28242"/>
                  </a:lnTo>
                  <a:lnTo>
                    <a:pt x="73630" y="31697"/>
                  </a:lnTo>
                  <a:lnTo>
                    <a:pt x="63124" y="35170"/>
                  </a:lnTo>
                  <a:lnTo>
                    <a:pt x="52620" y="38650"/>
                  </a:lnTo>
                  <a:lnTo>
                    <a:pt x="42382" y="41982"/>
                  </a:lnTo>
                  <a:lnTo>
                    <a:pt x="31814" y="45194"/>
                  </a:lnTo>
                  <a:lnTo>
                    <a:pt x="18869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58549" y="2337326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8"/>
                  </a:lnTo>
                  <a:lnTo>
                    <a:pt x="0" y="46165"/>
                  </a:lnTo>
                  <a:lnTo>
                    <a:pt x="0" y="58382"/>
                  </a:lnTo>
                  <a:lnTo>
                    <a:pt x="0" y="732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58549" y="222151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37641" y="2295212"/>
              <a:ext cx="107951" cy="144555"/>
            </a:xfrm>
            <a:custGeom>
              <a:avLst/>
              <a:gdLst/>
              <a:ahLst/>
              <a:cxnLst/>
              <a:rect l="0" t="0" r="0" b="0"/>
              <a:pathLst>
                <a:path w="107951" h="144555">
                  <a:moveTo>
                    <a:pt x="68307" y="0"/>
                  </a:moveTo>
                  <a:lnTo>
                    <a:pt x="56705" y="201"/>
                  </a:lnTo>
                  <a:lnTo>
                    <a:pt x="46857" y="2122"/>
                  </a:lnTo>
                  <a:lnTo>
                    <a:pt x="37857" y="6011"/>
                  </a:lnTo>
                  <a:lnTo>
                    <a:pt x="29588" y="11590"/>
                  </a:lnTo>
                  <a:lnTo>
                    <a:pt x="22209" y="18540"/>
                  </a:lnTo>
                  <a:lnTo>
                    <a:pt x="15744" y="26544"/>
                  </a:lnTo>
                  <a:lnTo>
                    <a:pt x="10238" y="35488"/>
                  </a:lnTo>
                  <a:lnTo>
                    <a:pt x="5831" y="45457"/>
                  </a:lnTo>
                  <a:lnTo>
                    <a:pt x="2505" y="56412"/>
                  </a:lnTo>
                  <a:lnTo>
                    <a:pt x="424" y="68037"/>
                  </a:lnTo>
                  <a:lnTo>
                    <a:pt x="0" y="79838"/>
                  </a:lnTo>
                  <a:lnTo>
                    <a:pt x="1309" y="91512"/>
                  </a:lnTo>
                  <a:lnTo>
                    <a:pt x="4136" y="102791"/>
                  </a:lnTo>
                  <a:lnTo>
                    <a:pt x="8168" y="113366"/>
                  </a:lnTo>
                  <a:lnTo>
                    <a:pt x="13104" y="123130"/>
                  </a:lnTo>
                  <a:lnTo>
                    <a:pt x="18857" y="131669"/>
                  </a:lnTo>
                  <a:lnTo>
                    <a:pt x="25542" y="138202"/>
                  </a:lnTo>
                  <a:lnTo>
                    <a:pt x="33148" y="142478"/>
                  </a:lnTo>
                  <a:lnTo>
                    <a:pt x="41542" y="144554"/>
                  </a:lnTo>
                  <a:lnTo>
                    <a:pt x="50555" y="144517"/>
                  </a:lnTo>
                  <a:lnTo>
                    <a:pt x="60022" y="142639"/>
                  </a:lnTo>
                  <a:lnTo>
                    <a:pt x="69650" y="139125"/>
                  </a:lnTo>
                  <a:lnTo>
                    <a:pt x="79034" y="134035"/>
                  </a:lnTo>
                  <a:lnTo>
                    <a:pt x="87960" y="127538"/>
                  </a:lnTo>
                  <a:lnTo>
                    <a:pt x="95918" y="119738"/>
                  </a:lnTo>
                  <a:lnTo>
                    <a:pt x="102052" y="110600"/>
                  </a:lnTo>
                  <a:lnTo>
                    <a:pt x="106058" y="100235"/>
                  </a:lnTo>
                  <a:lnTo>
                    <a:pt x="107950" y="89020"/>
                  </a:lnTo>
                  <a:lnTo>
                    <a:pt x="107790" y="77501"/>
                  </a:lnTo>
                  <a:lnTo>
                    <a:pt x="105833" y="66019"/>
                  </a:lnTo>
                  <a:lnTo>
                    <a:pt x="102437" y="54870"/>
                  </a:lnTo>
                  <a:lnTo>
                    <a:pt x="97958" y="44383"/>
                  </a:lnTo>
                  <a:lnTo>
                    <a:pt x="92703" y="34673"/>
                  </a:lnTo>
                  <a:lnTo>
                    <a:pt x="87207" y="25973"/>
                  </a:lnTo>
                  <a:lnTo>
                    <a:pt x="81705" y="17871"/>
                  </a:lnTo>
                  <a:lnTo>
                    <a:pt x="75717" y="965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79647" y="2284320"/>
              <a:ext cx="168457" cy="168820"/>
            </a:xfrm>
            <a:custGeom>
              <a:avLst/>
              <a:gdLst/>
              <a:ahLst/>
              <a:cxnLst/>
              <a:rect l="0" t="0" r="0" b="0"/>
              <a:pathLst>
                <a:path w="168457" h="168820">
                  <a:moveTo>
                    <a:pt x="0" y="21421"/>
                  </a:moveTo>
                  <a:lnTo>
                    <a:pt x="2934" y="33156"/>
                  </a:lnTo>
                  <a:lnTo>
                    <a:pt x="5716" y="44284"/>
                  </a:lnTo>
                  <a:lnTo>
                    <a:pt x="8616" y="55878"/>
                  </a:lnTo>
                  <a:lnTo>
                    <a:pt x="11656" y="67867"/>
                  </a:lnTo>
                  <a:lnTo>
                    <a:pt x="14821" y="79878"/>
                  </a:lnTo>
                  <a:lnTo>
                    <a:pt x="18090" y="91681"/>
                  </a:lnTo>
                  <a:lnTo>
                    <a:pt x="21600" y="103207"/>
                  </a:lnTo>
                  <a:lnTo>
                    <a:pt x="25640" y="114476"/>
                  </a:lnTo>
                  <a:lnTo>
                    <a:pt x="30302" y="125462"/>
                  </a:lnTo>
                  <a:lnTo>
                    <a:pt x="34819" y="133657"/>
                  </a:lnTo>
                  <a:lnTo>
                    <a:pt x="37705" y="135980"/>
                  </a:lnTo>
                  <a:lnTo>
                    <a:pt x="38481" y="133594"/>
                  </a:lnTo>
                  <a:lnTo>
                    <a:pt x="37820" y="127996"/>
                  </a:lnTo>
                  <a:lnTo>
                    <a:pt x="36608" y="120035"/>
                  </a:lnTo>
                  <a:lnTo>
                    <a:pt x="35374" y="110300"/>
                  </a:lnTo>
                  <a:lnTo>
                    <a:pt x="34331" y="99260"/>
                  </a:lnTo>
                  <a:lnTo>
                    <a:pt x="33525" y="87287"/>
                  </a:lnTo>
                  <a:lnTo>
                    <a:pt x="32941" y="74663"/>
                  </a:lnTo>
                  <a:lnTo>
                    <a:pt x="32864" y="61753"/>
                  </a:lnTo>
                  <a:lnTo>
                    <a:pt x="33866" y="49009"/>
                  </a:lnTo>
                  <a:lnTo>
                    <a:pt x="36179" y="36672"/>
                  </a:lnTo>
                  <a:lnTo>
                    <a:pt x="40036" y="25269"/>
                  </a:lnTo>
                  <a:lnTo>
                    <a:pt x="45832" y="15668"/>
                  </a:lnTo>
                  <a:lnTo>
                    <a:pt x="53582" y="8185"/>
                  </a:lnTo>
                  <a:lnTo>
                    <a:pt x="62855" y="2975"/>
                  </a:lnTo>
                  <a:lnTo>
                    <a:pt x="72979" y="286"/>
                  </a:lnTo>
                  <a:lnTo>
                    <a:pt x="83483" y="0"/>
                  </a:lnTo>
                  <a:lnTo>
                    <a:pt x="93954" y="1890"/>
                  </a:lnTo>
                  <a:lnTo>
                    <a:pt x="103978" y="5808"/>
                  </a:lnTo>
                  <a:lnTo>
                    <a:pt x="113378" y="11475"/>
                  </a:lnTo>
                  <a:lnTo>
                    <a:pt x="122010" y="18529"/>
                  </a:lnTo>
                  <a:lnTo>
                    <a:pt x="129669" y="26625"/>
                  </a:lnTo>
                  <a:lnTo>
                    <a:pt x="136343" y="35475"/>
                  </a:lnTo>
                  <a:lnTo>
                    <a:pt x="142166" y="44856"/>
                  </a:lnTo>
                  <a:lnTo>
                    <a:pt x="147319" y="54605"/>
                  </a:lnTo>
                  <a:lnTo>
                    <a:pt x="151971" y="64612"/>
                  </a:lnTo>
                  <a:lnTo>
                    <a:pt x="156098" y="74959"/>
                  </a:lnTo>
                  <a:lnTo>
                    <a:pt x="159498" y="85898"/>
                  </a:lnTo>
                  <a:lnTo>
                    <a:pt x="162119" y="97511"/>
                  </a:lnTo>
                  <a:lnTo>
                    <a:pt x="164054" y="109515"/>
                  </a:lnTo>
                  <a:lnTo>
                    <a:pt x="165645" y="122737"/>
                  </a:lnTo>
                  <a:lnTo>
                    <a:pt x="167033" y="140574"/>
                  </a:lnTo>
                  <a:lnTo>
                    <a:pt x="168456" y="168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63917" y="223204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95502" y="23689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263195" y="4234035"/>
            <a:ext cx="4386727" cy="810695"/>
            <a:chOff x="1263195" y="4234035"/>
            <a:chExt cx="4386727" cy="810695"/>
          </a:xfrm>
        </p:grpSpPr>
        <p:sp>
          <p:nvSpPr>
            <p:cNvPr id="64" name="Freeform 63"/>
            <p:cNvSpPr/>
            <p:nvPr/>
          </p:nvSpPr>
          <p:spPr>
            <a:xfrm>
              <a:off x="1263195" y="4534259"/>
              <a:ext cx="297875" cy="406333"/>
            </a:xfrm>
            <a:custGeom>
              <a:avLst/>
              <a:gdLst/>
              <a:ahLst/>
              <a:cxnLst/>
              <a:rect l="0" t="0" r="0" b="0"/>
              <a:pathLst>
                <a:path w="297875" h="406333">
                  <a:moveTo>
                    <a:pt x="185855" y="15631"/>
                  </a:moveTo>
                  <a:lnTo>
                    <a:pt x="179853" y="9897"/>
                  </a:lnTo>
                  <a:lnTo>
                    <a:pt x="173008" y="5613"/>
                  </a:lnTo>
                  <a:lnTo>
                    <a:pt x="164616" y="2416"/>
                  </a:lnTo>
                  <a:lnTo>
                    <a:pt x="154816" y="401"/>
                  </a:lnTo>
                  <a:lnTo>
                    <a:pt x="143853" y="0"/>
                  </a:lnTo>
                  <a:lnTo>
                    <a:pt x="132001" y="1312"/>
                  </a:lnTo>
                  <a:lnTo>
                    <a:pt x="119824" y="4134"/>
                  </a:lnTo>
                  <a:lnTo>
                    <a:pt x="108123" y="8159"/>
                  </a:lnTo>
                  <a:lnTo>
                    <a:pt x="97297" y="13089"/>
                  </a:lnTo>
                  <a:lnTo>
                    <a:pt x="87218" y="18836"/>
                  </a:lnTo>
                  <a:lnTo>
                    <a:pt x="77449" y="25517"/>
                  </a:lnTo>
                  <a:lnTo>
                    <a:pt x="67697" y="33125"/>
                  </a:lnTo>
                  <a:lnTo>
                    <a:pt x="58162" y="41690"/>
                  </a:lnTo>
                  <a:lnTo>
                    <a:pt x="49431" y="51350"/>
                  </a:lnTo>
                  <a:lnTo>
                    <a:pt x="41777" y="62074"/>
                  </a:lnTo>
                  <a:lnTo>
                    <a:pt x="35162" y="73700"/>
                  </a:lnTo>
                  <a:lnTo>
                    <a:pt x="29410" y="86028"/>
                  </a:lnTo>
                  <a:lnTo>
                    <a:pt x="24320" y="98881"/>
                  </a:lnTo>
                  <a:lnTo>
                    <a:pt x="19714" y="112274"/>
                  </a:lnTo>
                  <a:lnTo>
                    <a:pt x="15453" y="126403"/>
                  </a:lnTo>
                  <a:lnTo>
                    <a:pt x="11437" y="141311"/>
                  </a:lnTo>
                  <a:lnTo>
                    <a:pt x="7754" y="156747"/>
                  </a:lnTo>
                  <a:lnTo>
                    <a:pt x="4660" y="172261"/>
                  </a:lnTo>
                  <a:lnTo>
                    <a:pt x="2252" y="187588"/>
                  </a:lnTo>
                  <a:lnTo>
                    <a:pt x="635" y="202641"/>
                  </a:lnTo>
                  <a:lnTo>
                    <a:pt x="0" y="217435"/>
                  </a:lnTo>
                  <a:lnTo>
                    <a:pt x="353" y="232017"/>
                  </a:lnTo>
                  <a:lnTo>
                    <a:pt x="1556" y="246437"/>
                  </a:lnTo>
                  <a:lnTo>
                    <a:pt x="3427" y="260739"/>
                  </a:lnTo>
                  <a:lnTo>
                    <a:pt x="5793" y="274954"/>
                  </a:lnTo>
                  <a:lnTo>
                    <a:pt x="8516" y="288942"/>
                  </a:lnTo>
                  <a:lnTo>
                    <a:pt x="11489" y="302414"/>
                  </a:lnTo>
                  <a:lnTo>
                    <a:pt x="14639" y="315250"/>
                  </a:lnTo>
                  <a:lnTo>
                    <a:pt x="18076" y="327328"/>
                  </a:lnTo>
                  <a:lnTo>
                    <a:pt x="22068" y="338446"/>
                  </a:lnTo>
                  <a:lnTo>
                    <a:pt x="26725" y="348592"/>
                  </a:lnTo>
                  <a:lnTo>
                    <a:pt x="32159" y="357897"/>
                  </a:lnTo>
                  <a:lnTo>
                    <a:pt x="38563" y="366542"/>
                  </a:lnTo>
                  <a:lnTo>
                    <a:pt x="45949" y="374690"/>
                  </a:lnTo>
                  <a:lnTo>
                    <a:pt x="54180" y="382317"/>
                  </a:lnTo>
                  <a:lnTo>
                    <a:pt x="63076" y="389220"/>
                  </a:lnTo>
                  <a:lnTo>
                    <a:pt x="72465" y="395338"/>
                  </a:lnTo>
                  <a:lnTo>
                    <a:pt x="82210" y="400430"/>
                  </a:lnTo>
                  <a:lnTo>
                    <a:pt x="92204" y="404020"/>
                  </a:lnTo>
                  <a:lnTo>
                    <a:pt x="102369" y="405981"/>
                  </a:lnTo>
                  <a:lnTo>
                    <a:pt x="112653" y="406332"/>
                  </a:lnTo>
                  <a:lnTo>
                    <a:pt x="123017" y="405055"/>
                  </a:lnTo>
                  <a:lnTo>
                    <a:pt x="133435" y="402307"/>
                  </a:lnTo>
                  <a:lnTo>
                    <a:pt x="143890" y="398362"/>
                  </a:lnTo>
                  <a:lnTo>
                    <a:pt x="154369" y="393506"/>
                  </a:lnTo>
                  <a:lnTo>
                    <a:pt x="164864" y="387986"/>
                  </a:lnTo>
                  <a:lnTo>
                    <a:pt x="175371" y="381994"/>
                  </a:lnTo>
                  <a:lnTo>
                    <a:pt x="185884" y="375673"/>
                  </a:lnTo>
                  <a:lnTo>
                    <a:pt x="196398" y="369117"/>
                  </a:lnTo>
                  <a:lnTo>
                    <a:pt x="206748" y="362070"/>
                  </a:lnTo>
                  <a:lnTo>
                    <a:pt x="216623" y="353968"/>
                  </a:lnTo>
                  <a:lnTo>
                    <a:pt x="225896" y="344590"/>
                  </a:lnTo>
                  <a:lnTo>
                    <a:pt x="234597" y="334189"/>
                  </a:lnTo>
                  <a:lnTo>
                    <a:pt x="242827" y="323290"/>
                  </a:lnTo>
                  <a:lnTo>
                    <a:pt x="250694" y="312255"/>
                  </a:lnTo>
                  <a:lnTo>
                    <a:pt x="258131" y="301253"/>
                  </a:lnTo>
                  <a:lnTo>
                    <a:pt x="264906" y="290341"/>
                  </a:lnTo>
                  <a:lnTo>
                    <a:pt x="270947" y="279519"/>
                  </a:lnTo>
                  <a:lnTo>
                    <a:pt x="276327" y="268607"/>
                  </a:lnTo>
                  <a:lnTo>
                    <a:pt x="281175" y="257281"/>
                  </a:lnTo>
                  <a:lnTo>
                    <a:pt x="285617" y="245392"/>
                  </a:lnTo>
                  <a:lnTo>
                    <a:pt x="289602" y="232795"/>
                  </a:lnTo>
                  <a:lnTo>
                    <a:pt x="292906" y="219273"/>
                  </a:lnTo>
                  <a:lnTo>
                    <a:pt x="295458" y="204807"/>
                  </a:lnTo>
                  <a:lnTo>
                    <a:pt x="297172" y="189686"/>
                  </a:lnTo>
                  <a:lnTo>
                    <a:pt x="297874" y="174390"/>
                  </a:lnTo>
                  <a:lnTo>
                    <a:pt x="297566" y="159219"/>
                  </a:lnTo>
                  <a:lnTo>
                    <a:pt x="296393" y="144441"/>
                  </a:lnTo>
                  <a:lnTo>
                    <a:pt x="294543" y="130364"/>
                  </a:lnTo>
                  <a:lnTo>
                    <a:pt x="292185" y="117087"/>
                  </a:lnTo>
                  <a:lnTo>
                    <a:pt x="289298" y="104697"/>
                  </a:lnTo>
                  <a:lnTo>
                    <a:pt x="285683" y="93361"/>
                  </a:lnTo>
                  <a:lnTo>
                    <a:pt x="281288" y="83066"/>
                  </a:lnTo>
                  <a:lnTo>
                    <a:pt x="276202" y="73658"/>
                  </a:lnTo>
                  <a:lnTo>
                    <a:pt x="270563" y="64944"/>
                  </a:lnTo>
                  <a:lnTo>
                    <a:pt x="264504" y="56749"/>
                  </a:lnTo>
                  <a:lnTo>
                    <a:pt x="257979" y="49091"/>
                  </a:lnTo>
                  <a:lnTo>
                    <a:pt x="250767" y="42166"/>
                  </a:lnTo>
                  <a:lnTo>
                    <a:pt x="242817" y="36030"/>
                  </a:lnTo>
                  <a:lnTo>
                    <a:pt x="234667" y="30740"/>
                  </a:lnTo>
                  <a:lnTo>
                    <a:pt x="226554" y="25919"/>
                  </a:lnTo>
                  <a:lnTo>
                    <a:pt x="217765" y="21143"/>
                  </a:lnTo>
                  <a:lnTo>
                    <a:pt x="206912" y="1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612898" y="4486719"/>
              <a:ext cx="184965" cy="330718"/>
            </a:xfrm>
            <a:custGeom>
              <a:avLst/>
              <a:gdLst/>
              <a:ahLst/>
              <a:cxnLst/>
              <a:rect l="0" t="0" r="0" b="0"/>
              <a:pathLst>
                <a:path w="184965" h="330718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16" y="56338"/>
                  </a:lnTo>
                  <a:lnTo>
                    <a:pt x="6725" y="68350"/>
                  </a:lnTo>
                  <a:lnTo>
                    <a:pt x="9548" y="81469"/>
                  </a:lnTo>
                  <a:lnTo>
                    <a:pt x="12585" y="95664"/>
                  </a:lnTo>
                  <a:lnTo>
                    <a:pt x="15606" y="110772"/>
                  </a:lnTo>
                  <a:lnTo>
                    <a:pt x="18253" y="126592"/>
                  </a:lnTo>
                  <a:lnTo>
                    <a:pt x="20371" y="142931"/>
                  </a:lnTo>
                  <a:lnTo>
                    <a:pt x="22132" y="159478"/>
                  </a:lnTo>
                  <a:lnTo>
                    <a:pt x="23928" y="175813"/>
                  </a:lnTo>
                  <a:lnTo>
                    <a:pt x="25988" y="191730"/>
                  </a:lnTo>
                  <a:lnTo>
                    <a:pt x="28203" y="207367"/>
                  </a:lnTo>
                  <a:lnTo>
                    <a:pt x="30237" y="223093"/>
                  </a:lnTo>
                  <a:lnTo>
                    <a:pt x="31902" y="239080"/>
                  </a:lnTo>
                  <a:lnTo>
                    <a:pt x="33179" y="253856"/>
                  </a:lnTo>
                  <a:lnTo>
                    <a:pt x="34336" y="263046"/>
                  </a:lnTo>
                  <a:lnTo>
                    <a:pt x="35749" y="264627"/>
                  </a:lnTo>
                  <a:lnTo>
                    <a:pt x="37506" y="261343"/>
                  </a:lnTo>
                  <a:lnTo>
                    <a:pt x="39636" y="255272"/>
                  </a:lnTo>
                  <a:lnTo>
                    <a:pt x="42112" y="247545"/>
                  </a:lnTo>
                  <a:lnTo>
                    <a:pt x="44880" y="238804"/>
                  </a:lnTo>
                  <a:lnTo>
                    <a:pt x="48036" y="229430"/>
                  </a:lnTo>
                  <a:lnTo>
                    <a:pt x="51829" y="219652"/>
                  </a:lnTo>
                  <a:lnTo>
                    <a:pt x="56346" y="209623"/>
                  </a:lnTo>
                  <a:lnTo>
                    <a:pt x="61683" y="199763"/>
                  </a:lnTo>
                  <a:lnTo>
                    <a:pt x="68022" y="190745"/>
                  </a:lnTo>
                  <a:lnTo>
                    <a:pt x="75363" y="182873"/>
                  </a:lnTo>
                  <a:lnTo>
                    <a:pt x="83564" y="176434"/>
                  </a:lnTo>
                  <a:lnTo>
                    <a:pt x="92440" y="171858"/>
                  </a:lnTo>
                  <a:lnTo>
                    <a:pt x="101811" y="169193"/>
                  </a:lnTo>
                  <a:lnTo>
                    <a:pt x="111374" y="168353"/>
                  </a:lnTo>
                  <a:lnTo>
                    <a:pt x="120713" y="169292"/>
                  </a:lnTo>
                  <a:lnTo>
                    <a:pt x="129621" y="171814"/>
                  </a:lnTo>
                  <a:lnTo>
                    <a:pt x="138077" y="175775"/>
                  </a:lnTo>
                  <a:lnTo>
                    <a:pt x="146143" y="181175"/>
                  </a:lnTo>
                  <a:lnTo>
                    <a:pt x="153899" y="187877"/>
                  </a:lnTo>
                  <a:lnTo>
                    <a:pt x="161261" y="195647"/>
                  </a:lnTo>
                  <a:lnTo>
                    <a:pt x="167987" y="204233"/>
                  </a:lnTo>
                  <a:lnTo>
                    <a:pt x="173986" y="213419"/>
                  </a:lnTo>
                  <a:lnTo>
                    <a:pt x="178998" y="223197"/>
                  </a:lnTo>
                  <a:lnTo>
                    <a:pt x="182534" y="233745"/>
                  </a:lnTo>
                  <a:lnTo>
                    <a:pt x="184465" y="245098"/>
                  </a:lnTo>
                  <a:lnTo>
                    <a:pt x="184964" y="256992"/>
                  </a:lnTo>
                  <a:lnTo>
                    <a:pt x="184319" y="268977"/>
                  </a:lnTo>
                  <a:lnTo>
                    <a:pt x="182805" y="280770"/>
                  </a:lnTo>
                  <a:lnTo>
                    <a:pt x="180334" y="291959"/>
                  </a:lnTo>
                  <a:lnTo>
                    <a:pt x="176473" y="301941"/>
                  </a:lnTo>
                  <a:lnTo>
                    <a:pt x="171094" y="310498"/>
                  </a:lnTo>
                  <a:lnTo>
                    <a:pt x="164194" y="317581"/>
                  </a:lnTo>
                  <a:lnTo>
                    <a:pt x="155735" y="323131"/>
                  </a:lnTo>
                  <a:lnTo>
                    <a:pt x="145861" y="327265"/>
                  </a:lnTo>
                  <a:lnTo>
                    <a:pt x="134993" y="329908"/>
                  </a:lnTo>
                  <a:lnTo>
                    <a:pt x="123714" y="330717"/>
                  </a:lnTo>
                  <a:lnTo>
                    <a:pt x="112397" y="329675"/>
                  </a:lnTo>
                  <a:lnTo>
                    <a:pt x="101264" y="327153"/>
                  </a:lnTo>
                  <a:lnTo>
                    <a:pt x="89181" y="323390"/>
                  </a:lnTo>
                  <a:lnTo>
                    <a:pt x="72856" y="316937"/>
                  </a:lnTo>
                  <a:lnTo>
                    <a:pt x="46722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75433" y="4770988"/>
              <a:ext cx="132646" cy="273742"/>
            </a:xfrm>
            <a:custGeom>
              <a:avLst/>
              <a:gdLst/>
              <a:ahLst/>
              <a:cxnLst/>
              <a:rect l="0" t="0" r="0" b="0"/>
              <a:pathLst>
                <a:path w="132646" h="273742">
                  <a:moveTo>
                    <a:pt x="94757" y="0"/>
                  </a:moveTo>
                  <a:lnTo>
                    <a:pt x="94824" y="11735"/>
                  </a:lnTo>
                  <a:lnTo>
                    <a:pt x="95464" y="22864"/>
                  </a:lnTo>
                  <a:lnTo>
                    <a:pt x="96761" y="34458"/>
                  </a:lnTo>
                  <a:lnTo>
                    <a:pt x="98620" y="46446"/>
                  </a:lnTo>
                  <a:lnTo>
                    <a:pt x="100936" y="58458"/>
                  </a:lnTo>
                  <a:lnTo>
                    <a:pt x="103603" y="70265"/>
                  </a:lnTo>
                  <a:lnTo>
                    <a:pt x="106527" y="81965"/>
                  </a:lnTo>
                  <a:lnTo>
                    <a:pt x="109634" y="93881"/>
                  </a:lnTo>
                  <a:lnTo>
                    <a:pt x="112869" y="106194"/>
                  </a:lnTo>
                  <a:lnTo>
                    <a:pt x="116193" y="118920"/>
                  </a:lnTo>
                  <a:lnTo>
                    <a:pt x="119578" y="132002"/>
                  </a:lnTo>
                  <a:lnTo>
                    <a:pt x="122998" y="145363"/>
                  </a:lnTo>
                  <a:lnTo>
                    <a:pt x="126279" y="158929"/>
                  </a:lnTo>
                  <a:lnTo>
                    <a:pt x="129102" y="172643"/>
                  </a:lnTo>
                  <a:lnTo>
                    <a:pt x="131324" y="186455"/>
                  </a:lnTo>
                  <a:lnTo>
                    <a:pt x="132645" y="200170"/>
                  </a:lnTo>
                  <a:lnTo>
                    <a:pt x="132550" y="213459"/>
                  </a:lnTo>
                  <a:lnTo>
                    <a:pt x="130876" y="226162"/>
                  </a:lnTo>
                  <a:lnTo>
                    <a:pt x="127293" y="237811"/>
                  </a:lnTo>
                  <a:lnTo>
                    <a:pt x="121157" y="247577"/>
                  </a:lnTo>
                  <a:lnTo>
                    <a:pt x="112358" y="255179"/>
                  </a:lnTo>
                  <a:lnTo>
                    <a:pt x="101229" y="260809"/>
                  </a:lnTo>
                  <a:lnTo>
                    <a:pt x="88255" y="264843"/>
                  </a:lnTo>
                  <a:lnTo>
                    <a:pt x="73921" y="267673"/>
                  </a:lnTo>
                  <a:lnTo>
                    <a:pt x="59181" y="269633"/>
                  </a:lnTo>
                  <a:lnTo>
                    <a:pt x="43901" y="271185"/>
                  </a:lnTo>
                  <a:lnTo>
                    <a:pt x="25630" y="27247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859661" y="46235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54418" y="4655044"/>
              <a:ext cx="94907" cy="147531"/>
            </a:xfrm>
            <a:custGeom>
              <a:avLst/>
              <a:gdLst/>
              <a:ahLst/>
              <a:cxnLst/>
              <a:rect l="0" t="0" r="0" b="0"/>
              <a:pathLst>
                <a:path w="94907" h="147531">
                  <a:moveTo>
                    <a:pt x="0" y="115944"/>
                  </a:moveTo>
                  <a:lnTo>
                    <a:pt x="8801" y="113010"/>
                  </a:lnTo>
                  <a:lnTo>
                    <a:pt x="17148" y="110228"/>
                  </a:lnTo>
                  <a:lnTo>
                    <a:pt x="25846" y="107329"/>
                  </a:lnTo>
                  <a:lnTo>
                    <a:pt x="34967" y="104289"/>
                  </a:lnTo>
                  <a:lnTo>
                    <a:pt x="44462" y="101124"/>
                  </a:lnTo>
                  <a:lnTo>
                    <a:pt x="54245" y="97850"/>
                  </a:lnTo>
                  <a:lnTo>
                    <a:pt x="63914" y="94166"/>
                  </a:lnTo>
                  <a:lnTo>
                    <a:pt x="72791" y="89479"/>
                  </a:lnTo>
                  <a:lnTo>
                    <a:pt x="80562" y="83544"/>
                  </a:lnTo>
                  <a:lnTo>
                    <a:pt x="86929" y="76438"/>
                  </a:lnTo>
                  <a:lnTo>
                    <a:pt x="91457" y="68372"/>
                  </a:lnTo>
                  <a:lnTo>
                    <a:pt x="94088" y="59575"/>
                  </a:lnTo>
                  <a:lnTo>
                    <a:pt x="94906" y="50246"/>
                  </a:lnTo>
                  <a:lnTo>
                    <a:pt x="93950" y="40539"/>
                  </a:lnTo>
                  <a:lnTo>
                    <a:pt x="91414" y="30582"/>
                  </a:lnTo>
                  <a:lnTo>
                    <a:pt x="87273" y="20950"/>
                  </a:lnTo>
                  <a:lnTo>
                    <a:pt x="81221" y="12620"/>
                  </a:lnTo>
                  <a:lnTo>
                    <a:pt x="73271" y="6036"/>
                  </a:lnTo>
                  <a:lnTo>
                    <a:pt x="64019" y="1617"/>
                  </a:lnTo>
                  <a:lnTo>
                    <a:pt x="54432" y="0"/>
                  </a:lnTo>
                  <a:lnTo>
                    <a:pt x="45105" y="1250"/>
                  </a:lnTo>
                  <a:lnTo>
                    <a:pt x="36405" y="4988"/>
                  </a:lnTo>
                  <a:lnTo>
                    <a:pt x="28641" y="10685"/>
                  </a:lnTo>
                  <a:lnTo>
                    <a:pt x="21873" y="17847"/>
                  </a:lnTo>
                  <a:lnTo>
                    <a:pt x="16142" y="26226"/>
                  </a:lnTo>
                  <a:lnTo>
                    <a:pt x="11576" y="35818"/>
                  </a:lnTo>
                  <a:lnTo>
                    <a:pt x="8137" y="46520"/>
                  </a:lnTo>
                  <a:lnTo>
                    <a:pt x="5979" y="57976"/>
                  </a:lnTo>
                  <a:lnTo>
                    <a:pt x="5502" y="69665"/>
                  </a:lnTo>
                  <a:lnTo>
                    <a:pt x="6775" y="81264"/>
                  </a:lnTo>
                  <a:lnTo>
                    <a:pt x="9578" y="92494"/>
                  </a:lnTo>
                  <a:lnTo>
                    <a:pt x="13593" y="103035"/>
                  </a:lnTo>
                  <a:lnTo>
                    <a:pt x="18523" y="112781"/>
                  </a:lnTo>
                  <a:lnTo>
                    <a:pt x="24442" y="121478"/>
                  </a:lnTo>
                  <a:lnTo>
                    <a:pt x="31770" y="128649"/>
                  </a:lnTo>
                  <a:lnTo>
                    <a:pt x="40612" y="134177"/>
                  </a:lnTo>
                  <a:lnTo>
                    <a:pt x="50381" y="138256"/>
                  </a:lnTo>
                  <a:lnTo>
                    <a:pt x="61032" y="141608"/>
                  </a:lnTo>
                  <a:lnTo>
                    <a:pt x="74618" y="144532"/>
                  </a:lnTo>
                  <a:lnTo>
                    <a:pt x="94756" y="147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32386" y="4661100"/>
              <a:ext cx="148416" cy="125361"/>
            </a:xfrm>
            <a:custGeom>
              <a:avLst/>
              <a:gdLst/>
              <a:ahLst/>
              <a:cxnLst/>
              <a:rect l="0" t="0" r="0" b="0"/>
              <a:pathLst>
                <a:path w="148416" h="125361">
                  <a:moveTo>
                    <a:pt x="85244" y="4603"/>
                  </a:moveTo>
                  <a:lnTo>
                    <a:pt x="76443" y="1803"/>
                  </a:lnTo>
                  <a:lnTo>
                    <a:pt x="68096" y="301"/>
                  </a:lnTo>
                  <a:lnTo>
                    <a:pt x="59402" y="0"/>
                  </a:lnTo>
                  <a:lnTo>
                    <a:pt x="50454" y="852"/>
                  </a:lnTo>
                  <a:lnTo>
                    <a:pt x="41607" y="2968"/>
                  </a:lnTo>
                  <a:lnTo>
                    <a:pt x="33073" y="6295"/>
                  </a:lnTo>
                  <a:lnTo>
                    <a:pt x="25057" y="10803"/>
                  </a:lnTo>
                  <a:lnTo>
                    <a:pt x="17828" y="16571"/>
                  </a:lnTo>
                  <a:lnTo>
                    <a:pt x="11460" y="23526"/>
                  </a:lnTo>
                  <a:lnTo>
                    <a:pt x="6185" y="31636"/>
                  </a:lnTo>
                  <a:lnTo>
                    <a:pt x="2466" y="40981"/>
                  </a:lnTo>
                  <a:lnTo>
                    <a:pt x="413" y="51482"/>
                  </a:lnTo>
                  <a:lnTo>
                    <a:pt x="0" y="62616"/>
                  </a:lnTo>
                  <a:lnTo>
                    <a:pt x="1235" y="73550"/>
                  </a:lnTo>
                  <a:lnTo>
                    <a:pt x="3958" y="83820"/>
                  </a:lnTo>
                  <a:lnTo>
                    <a:pt x="8056" y="93172"/>
                  </a:lnTo>
                  <a:lnTo>
                    <a:pt x="13547" y="101381"/>
                  </a:lnTo>
                  <a:lnTo>
                    <a:pt x="20316" y="108451"/>
                  </a:lnTo>
                  <a:lnTo>
                    <a:pt x="28301" y="114386"/>
                  </a:lnTo>
                  <a:lnTo>
                    <a:pt x="37563" y="119090"/>
                  </a:lnTo>
                  <a:lnTo>
                    <a:pt x="48007" y="122621"/>
                  </a:lnTo>
                  <a:lnTo>
                    <a:pt x="59104" y="124842"/>
                  </a:lnTo>
                  <a:lnTo>
                    <a:pt x="70013" y="125360"/>
                  </a:lnTo>
                  <a:lnTo>
                    <a:pt x="80276" y="124119"/>
                  </a:lnTo>
                  <a:lnTo>
                    <a:pt x="89962" y="121506"/>
                  </a:lnTo>
                  <a:lnTo>
                    <a:pt x="99460" y="118152"/>
                  </a:lnTo>
                  <a:lnTo>
                    <a:pt x="109023" y="114498"/>
                  </a:lnTo>
                  <a:lnTo>
                    <a:pt x="118295" y="110915"/>
                  </a:lnTo>
                  <a:lnTo>
                    <a:pt x="127299" y="107443"/>
                  </a:lnTo>
                  <a:lnTo>
                    <a:pt x="136832" y="103784"/>
                  </a:lnTo>
                  <a:lnTo>
                    <a:pt x="148415" y="993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22915" y="4465662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1"/>
                  </a:lnTo>
                  <a:lnTo>
                    <a:pt x="177" y="50310"/>
                  </a:lnTo>
                  <a:lnTo>
                    <a:pt x="826" y="64637"/>
                  </a:lnTo>
                  <a:lnTo>
                    <a:pt x="2079" y="79116"/>
                  </a:lnTo>
                  <a:lnTo>
                    <a:pt x="3905" y="93912"/>
                  </a:lnTo>
                  <a:lnTo>
                    <a:pt x="6201" y="109584"/>
                  </a:lnTo>
                  <a:lnTo>
                    <a:pt x="8857" y="126380"/>
                  </a:lnTo>
                  <a:lnTo>
                    <a:pt x="11775" y="144084"/>
                  </a:lnTo>
                  <a:lnTo>
                    <a:pt x="14880" y="162198"/>
                  </a:lnTo>
                  <a:lnTo>
                    <a:pt x="18109" y="180382"/>
                  </a:lnTo>
                  <a:lnTo>
                    <a:pt x="21260" y="198321"/>
                  </a:lnTo>
                  <a:lnTo>
                    <a:pt x="23996" y="215666"/>
                  </a:lnTo>
                  <a:lnTo>
                    <a:pt x="26172" y="232288"/>
                  </a:lnTo>
                  <a:lnTo>
                    <a:pt x="27973" y="248075"/>
                  </a:lnTo>
                  <a:lnTo>
                    <a:pt x="29796" y="262846"/>
                  </a:lnTo>
                  <a:lnTo>
                    <a:pt x="31873" y="276586"/>
                  </a:lnTo>
                  <a:lnTo>
                    <a:pt x="34109" y="288991"/>
                  </a:lnTo>
                  <a:lnTo>
                    <a:pt x="36393" y="300597"/>
                  </a:lnTo>
                  <a:lnTo>
                    <a:pt x="38928" y="312423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07102" y="4560418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230353" y="0"/>
                  </a:lnTo>
                  <a:lnTo>
                    <a:pt x="218584" y="0"/>
                  </a:lnTo>
                  <a:lnTo>
                    <a:pt x="205694" y="5"/>
                  </a:lnTo>
                  <a:lnTo>
                    <a:pt x="191845" y="178"/>
                  </a:lnTo>
                  <a:lnTo>
                    <a:pt x="177517" y="826"/>
                  </a:lnTo>
                  <a:lnTo>
                    <a:pt x="163043" y="2079"/>
                  </a:lnTo>
                  <a:lnTo>
                    <a:pt x="148421" y="3905"/>
                  </a:lnTo>
                  <a:lnTo>
                    <a:pt x="133396" y="6201"/>
                  </a:lnTo>
                  <a:lnTo>
                    <a:pt x="117853" y="8857"/>
                  </a:lnTo>
                  <a:lnTo>
                    <a:pt x="101976" y="11775"/>
                  </a:lnTo>
                  <a:lnTo>
                    <a:pt x="86158" y="14880"/>
                  </a:lnTo>
                  <a:lnTo>
                    <a:pt x="70639" y="18110"/>
                  </a:lnTo>
                  <a:lnTo>
                    <a:pt x="55883" y="21272"/>
                  </a:lnTo>
                  <a:lnTo>
                    <a:pt x="41104" y="24351"/>
                  </a:lnTo>
                  <a:lnTo>
                    <a:pt x="23889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601077" y="4602532"/>
              <a:ext cx="113199" cy="168199"/>
            </a:xfrm>
            <a:custGeom>
              <a:avLst/>
              <a:gdLst/>
              <a:ahLst/>
              <a:cxnLst/>
              <a:rect l="0" t="0" r="0" b="0"/>
              <a:pathLst>
                <a:path w="113199" h="168199">
                  <a:moveTo>
                    <a:pt x="90336" y="10529"/>
                  </a:moveTo>
                  <a:lnTo>
                    <a:pt x="78734" y="10663"/>
                  </a:lnTo>
                  <a:lnTo>
                    <a:pt x="68886" y="11944"/>
                  </a:lnTo>
                  <a:lnTo>
                    <a:pt x="59881" y="14536"/>
                  </a:lnTo>
                  <a:lnTo>
                    <a:pt x="51439" y="18256"/>
                  </a:lnTo>
                  <a:lnTo>
                    <a:pt x="43412" y="22888"/>
                  </a:lnTo>
                  <a:lnTo>
                    <a:pt x="35693" y="28231"/>
                  </a:lnTo>
                  <a:lnTo>
                    <a:pt x="28362" y="34424"/>
                  </a:lnTo>
                  <a:lnTo>
                    <a:pt x="21659" y="41934"/>
                  </a:lnTo>
                  <a:lnTo>
                    <a:pt x="15672" y="50912"/>
                  </a:lnTo>
                  <a:lnTo>
                    <a:pt x="10500" y="61211"/>
                  </a:lnTo>
                  <a:lnTo>
                    <a:pt x="6323" y="72572"/>
                  </a:lnTo>
                  <a:lnTo>
                    <a:pt x="3149" y="84731"/>
                  </a:lnTo>
                  <a:lnTo>
                    <a:pt x="1000" y="97300"/>
                  </a:lnTo>
                  <a:lnTo>
                    <a:pt x="0" y="109804"/>
                  </a:lnTo>
                  <a:lnTo>
                    <a:pt x="113" y="121979"/>
                  </a:lnTo>
                  <a:lnTo>
                    <a:pt x="1493" y="133439"/>
                  </a:lnTo>
                  <a:lnTo>
                    <a:pt x="4547" y="143611"/>
                  </a:lnTo>
                  <a:lnTo>
                    <a:pt x="9343" y="152294"/>
                  </a:lnTo>
                  <a:lnTo>
                    <a:pt x="15666" y="159294"/>
                  </a:lnTo>
                  <a:lnTo>
                    <a:pt x="23197" y="164255"/>
                  </a:lnTo>
                  <a:lnTo>
                    <a:pt x="31632" y="167181"/>
                  </a:lnTo>
                  <a:lnTo>
                    <a:pt x="40717" y="168198"/>
                  </a:lnTo>
                  <a:lnTo>
                    <a:pt x="50260" y="167378"/>
                  </a:lnTo>
                  <a:lnTo>
                    <a:pt x="60111" y="164931"/>
                  </a:lnTo>
                  <a:lnTo>
                    <a:pt x="69843" y="160851"/>
                  </a:lnTo>
                  <a:lnTo>
                    <a:pt x="78771" y="154840"/>
                  </a:lnTo>
                  <a:lnTo>
                    <a:pt x="86589" y="146912"/>
                  </a:lnTo>
                  <a:lnTo>
                    <a:pt x="93330" y="137505"/>
                  </a:lnTo>
                  <a:lnTo>
                    <a:pt x="99174" y="127282"/>
                  </a:lnTo>
                  <a:lnTo>
                    <a:pt x="104321" y="116705"/>
                  </a:lnTo>
                  <a:lnTo>
                    <a:pt x="108626" y="106012"/>
                  </a:lnTo>
                  <a:lnTo>
                    <a:pt x="111621" y="95307"/>
                  </a:lnTo>
                  <a:lnTo>
                    <a:pt x="113153" y="84628"/>
                  </a:lnTo>
                  <a:lnTo>
                    <a:pt x="113198" y="73982"/>
                  </a:lnTo>
                  <a:lnTo>
                    <a:pt x="111709" y="63368"/>
                  </a:lnTo>
                  <a:lnTo>
                    <a:pt x="108822" y="52786"/>
                  </a:lnTo>
                  <a:lnTo>
                    <a:pt x="104904" y="42495"/>
                  </a:lnTo>
                  <a:lnTo>
                    <a:pt x="99976" y="31885"/>
                  </a:lnTo>
                  <a:lnTo>
                    <a:pt x="92492" y="18904"/>
                  </a:lnTo>
                  <a:lnTo>
                    <a:pt x="798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31034" y="4405174"/>
              <a:ext cx="97250" cy="355287"/>
            </a:xfrm>
            <a:custGeom>
              <a:avLst/>
              <a:gdLst/>
              <a:ahLst/>
              <a:cxnLst/>
              <a:rect l="0" t="0" r="0" b="0"/>
              <a:pathLst>
                <a:path w="97250" h="355287">
                  <a:moveTo>
                    <a:pt x="65664" y="355286"/>
                  </a:moveTo>
                  <a:lnTo>
                    <a:pt x="65597" y="343617"/>
                  </a:lnTo>
                  <a:lnTo>
                    <a:pt x="64956" y="333129"/>
                  </a:lnTo>
                  <a:lnTo>
                    <a:pt x="63660" y="322827"/>
                  </a:lnTo>
                  <a:lnTo>
                    <a:pt x="61800" y="312526"/>
                  </a:lnTo>
                  <a:lnTo>
                    <a:pt x="59484" y="302182"/>
                  </a:lnTo>
                  <a:lnTo>
                    <a:pt x="56821" y="291788"/>
                  </a:lnTo>
                  <a:lnTo>
                    <a:pt x="54071" y="281187"/>
                  </a:lnTo>
                  <a:lnTo>
                    <a:pt x="51612" y="270081"/>
                  </a:lnTo>
                  <a:lnTo>
                    <a:pt x="49625" y="258347"/>
                  </a:lnTo>
                  <a:lnTo>
                    <a:pt x="47954" y="246027"/>
                  </a:lnTo>
                  <a:lnTo>
                    <a:pt x="46218" y="233225"/>
                  </a:lnTo>
                  <a:lnTo>
                    <a:pt x="44191" y="220060"/>
                  </a:lnTo>
                  <a:lnTo>
                    <a:pt x="41658" y="206796"/>
                  </a:lnTo>
                  <a:lnTo>
                    <a:pt x="38346" y="193818"/>
                  </a:lnTo>
                  <a:lnTo>
                    <a:pt x="34191" y="181309"/>
                  </a:lnTo>
                  <a:lnTo>
                    <a:pt x="29450" y="169113"/>
                  </a:lnTo>
                  <a:lnTo>
                    <a:pt x="24584" y="156851"/>
                  </a:lnTo>
                  <a:lnTo>
                    <a:pt x="19870" y="144301"/>
                  </a:lnTo>
                  <a:lnTo>
                    <a:pt x="15403" y="131414"/>
                  </a:lnTo>
                  <a:lnTo>
                    <a:pt x="11176" y="118222"/>
                  </a:lnTo>
                  <a:lnTo>
                    <a:pt x="7159" y="104788"/>
                  </a:lnTo>
                  <a:lnTo>
                    <a:pt x="3631" y="91172"/>
                  </a:lnTo>
                  <a:lnTo>
                    <a:pt x="1166" y="77425"/>
                  </a:lnTo>
                  <a:lnTo>
                    <a:pt x="0" y="63595"/>
                  </a:lnTo>
                  <a:lnTo>
                    <a:pt x="369" y="50038"/>
                  </a:lnTo>
                  <a:lnTo>
                    <a:pt x="2670" y="37387"/>
                  </a:lnTo>
                  <a:lnTo>
                    <a:pt x="6930" y="25931"/>
                  </a:lnTo>
                  <a:lnTo>
                    <a:pt x="13045" y="16103"/>
                  </a:lnTo>
                  <a:lnTo>
                    <a:pt x="20962" y="8631"/>
                  </a:lnTo>
                  <a:lnTo>
                    <a:pt x="30461" y="3683"/>
                  </a:lnTo>
                  <a:lnTo>
                    <a:pt x="41004" y="999"/>
                  </a:lnTo>
                  <a:lnTo>
                    <a:pt x="53067" y="0"/>
                  </a:lnTo>
                  <a:lnTo>
                    <a:pt x="69943" y="1717"/>
                  </a:lnTo>
                  <a:lnTo>
                    <a:pt x="97249" y="78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91413" y="4592004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7935" y="2867"/>
                  </a:lnTo>
                  <a:lnTo>
                    <a:pt x="118308" y="5008"/>
                  </a:lnTo>
                  <a:lnTo>
                    <a:pt x="107020" y="6612"/>
                  </a:lnTo>
                  <a:lnTo>
                    <a:pt x="94353" y="7792"/>
                  </a:lnTo>
                  <a:lnTo>
                    <a:pt x="80873" y="8640"/>
                  </a:lnTo>
                  <a:lnTo>
                    <a:pt x="67015" y="9238"/>
                  </a:lnTo>
                  <a:lnTo>
                    <a:pt x="53420" y="9653"/>
                  </a:lnTo>
                  <a:lnTo>
                    <a:pt x="39565" y="9983"/>
                  </a:lnTo>
                  <a:lnTo>
                    <a:pt x="23125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55720" y="4444605"/>
              <a:ext cx="20004" cy="357970"/>
            </a:xfrm>
            <a:custGeom>
              <a:avLst/>
              <a:gdLst/>
              <a:ahLst/>
              <a:cxnLst/>
              <a:rect l="0" t="0" r="0" b="0"/>
              <a:pathLst>
                <a:path w="20004" h="357970">
                  <a:moveTo>
                    <a:pt x="9475" y="0"/>
                  </a:moveTo>
                  <a:lnTo>
                    <a:pt x="6608" y="14602"/>
                  </a:lnTo>
                  <a:lnTo>
                    <a:pt x="4466" y="27873"/>
                  </a:lnTo>
                  <a:lnTo>
                    <a:pt x="2863" y="41083"/>
                  </a:lnTo>
                  <a:lnTo>
                    <a:pt x="1683" y="54770"/>
                  </a:lnTo>
                  <a:lnTo>
                    <a:pt x="834" y="69576"/>
                  </a:lnTo>
                  <a:lnTo>
                    <a:pt x="241" y="85732"/>
                  </a:lnTo>
                  <a:lnTo>
                    <a:pt x="0" y="102976"/>
                  </a:lnTo>
                  <a:lnTo>
                    <a:pt x="364" y="120770"/>
                  </a:lnTo>
                  <a:lnTo>
                    <a:pt x="1423" y="138736"/>
                  </a:lnTo>
                  <a:lnTo>
                    <a:pt x="3118" y="156697"/>
                  </a:lnTo>
                  <a:lnTo>
                    <a:pt x="5327" y="174589"/>
                  </a:lnTo>
                  <a:lnTo>
                    <a:pt x="7919" y="192399"/>
                  </a:lnTo>
                  <a:lnTo>
                    <a:pt x="10625" y="210138"/>
                  </a:lnTo>
                  <a:lnTo>
                    <a:pt x="13054" y="227821"/>
                  </a:lnTo>
                  <a:lnTo>
                    <a:pt x="15017" y="245459"/>
                  </a:lnTo>
                  <a:lnTo>
                    <a:pt x="16503" y="262899"/>
                  </a:lnTo>
                  <a:lnTo>
                    <a:pt x="17583" y="279843"/>
                  </a:lnTo>
                  <a:lnTo>
                    <a:pt x="18347" y="296148"/>
                  </a:lnTo>
                  <a:lnTo>
                    <a:pt x="18879" y="311252"/>
                  </a:lnTo>
                  <a:lnTo>
                    <a:pt x="19302" y="325565"/>
                  </a:lnTo>
                  <a:lnTo>
                    <a:pt x="19656" y="340345"/>
                  </a:lnTo>
                  <a:lnTo>
                    <a:pt x="2000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17796" y="458147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0949" y="2867"/>
                  </a:lnTo>
                  <a:lnTo>
                    <a:pt x="229820" y="5009"/>
                  </a:lnTo>
                  <a:lnTo>
                    <a:pt x="218222" y="6612"/>
                  </a:lnTo>
                  <a:lnTo>
                    <a:pt x="206061" y="7792"/>
                  </a:lnTo>
                  <a:lnTo>
                    <a:pt x="193401" y="8641"/>
                  </a:lnTo>
                  <a:lnTo>
                    <a:pt x="180344" y="9239"/>
                  </a:lnTo>
                  <a:lnTo>
                    <a:pt x="166992" y="9653"/>
                  </a:lnTo>
                  <a:lnTo>
                    <a:pt x="153427" y="9937"/>
                  </a:lnTo>
                  <a:lnTo>
                    <a:pt x="139712" y="10131"/>
                  </a:lnTo>
                  <a:lnTo>
                    <a:pt x="125893" y="10261"/>
                  </a:lnTo>
                  <a:lnTo>
                    <a:pt x="112003" y="10350"/>
                  </a:lnTo>
                  <a:lnTo>
                    <a:pt x="98069" y="10413"/>
                  </a:lnTo>
                  <a:lnTo>
                    <a:pt x="84271" y="10626"/>
                  </a:lnTo>
                  <a:lnTo>
                    <a:pt x="70926" y="11301"/>
                  </a:lnTo>
                  <a:lnTo>
                    <a:pt x="58180" y="12567"/>
                  </a:lnTo>
                  <a:lnTo>
                    <a:pt x="46264" y="14241"/>
                  </a:lnTo>
                  <a:lnTo>
                    <a:pt x="34305" y="16076"/>
                  </a:lnTo>
                  <a:lnTo>
                    <a:pt x="20136" y="182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28366" y="4360377"/>
              <a:ext cx="313274" cy="357435"/>
            </a:xfrm>
            <a:custGeom>
              <a:avLst/>
              <a:gdLst/>
              <a:ahLst/>
              <a:cxnLst/>
              <a:rect l="0" t="0" r="0" b="0"/>
              <a:pathLst>
                <a:path w="313274" h="357435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46" y="65581"/>
                  </a:lnTo>
                  <a:lnTo>
                    <a:pt x="11770" y="78181"/>
                  </a:lnTo>
                  <a:lnTo>
                    <a:pt x="14877" y="92232"/>
                  </a:lnTo>
                  <a:lnTo>
                    <a:pt x="18112" y="107860"/>
                  </a:lnTo>
                  <a:lnTo>
                    <a:pt x="21436" y="124406"/>
                  </a:lnTo>
                  <a:lnTo>
                    <a:pt x="24821" y="140665"/>
                  </a:lnTo>
                  <a:lnTo>
                    <a:pt x="28246" y="155978"/>
                  </a:lnTo>
                  <a:lnTo>
                    <a:pt x="31700" y="170698"/>
                  </a:lnTo>
                  <a:lnTo>
                    <a:pt x="35171" y="185868"/>
                  </a:lnTo>
                  <a:lnTo>
                    <a:pt x="38655" y="202068"/>
                  </a:lnTo>
                  <a:lnTo>
                    <a:pt x="42148" y="219069"/>
                  </a:lnTo>
                  <a:lnTo>
                    <a:pt x="45646" y="236114"/>
                  </a:lnTo>
                  <a:lnTo>
                    <a:pt x="49148" y="252735"/>
                  </a:lnTo>
                  <a:lnTo>
                    <a:pt x="52653" y="268795"/>
                  </a:lnTo>
                  <a:lnTo>
                    <a:pt x="56159" y="284333"/>
                  </a:lnTo>
                  <a:lnTo>
                    <a:pt x="59657" y="299442"/>
                  </a:lnTo>
                  <a:lnTo>
                    <a:pt x="62819" y="314061"/>
                  </a:lnTo>
                  <a:lnTo>
                    <a:pt x="65031" y="327972"/>
                  </a:lnTo>
                  <a:lnTo>
                    <a:pt x="66012" y="341068"/>
                  </a:lnTo>
                  <a:lnTo>
                    <a:pt x="65099" y="351809"/>
                  </a:lnTo>
                  <a:lnTo>
                    <a:pt x="62412" y="357434"/>
                  </a:lnTo>
                  <a:lnTo>
                    <a:pt x="59701" y="357396"/>
                  </a:lnTo>
                  <a:lnTo>
                    <a:pt x="57574" y="352888"/>
                  </a:lnTo>
                  <a:lnTo>
                    <a:pt x="56203" y="345403"/>
                  </a:lnTo>
                  <a:lnTo>
                    <a:pt x="55769" y="336268"/>
                  </a:lnTo>
                  <a:lnTo>
                    <a:pt x="56277" y="326317"/>
                  </a:lnTo>
                  <a:lnTo>
                    <a:pt x="57595" y="315992"/>
                  </a:lnTo>
                  <a:lnTo>
                    <a:pt x="59547" y="305507"/>
                  </a:lnTo>
                  <a:lnTo>
                    <a:pt x="61976" y="294967"/>
                  </a:lnTo>
                  <a:lnTo>
                    <a:pt x="64911" y="284579"/>
                  </a:lnTo>
                  <a:lnTo>
                    <a:pt x="68559" y="274665"/>
                  </a:lnTo>
                  <a:lnTo>
                    <a:pt x="72981" y="265376"/>
                  </a:lnTo>
                  <a:lnTo>
                    <a:pt x="78256" y="257170"/>
                  </a:lnTo>
                  <a:lnTo>
                    <a:pt x="84553" y="250868"/>
                  </a:lnTo>
                  <a:lnTo>
                    <a:pt x="91862" y="246749"/>
                  </a:lnTo>
                  <a:lnTo>
                    <a:pt x="99872" y="244780"/>
                  </a:lnTo>
                  <a:lnTo>
                    <a:pt x="108087" y="244889"/>
                  </a:lnTo>
                  <a:lnTo>
                    <a:pt x="116198" y="246817"/>
                  </a:lnTo>
                  <a:lnTo>
                    <a:pt x="123929" y="250363"/>
                  </a:lnTo>
                  <a:lnTo>
                    <a:pt x="130968" y="255475"/>
                  </a:lnTo>
                  <a:lnTo>
                    <a:pt x="137218" y="261982"/>
                  </a:lnTo>
                  <a:lnTo>
                    <a:pt x="142754" y="269619"/>
                  </a:lnTo>
                  <a:lnTo>
                    <a:pt x="147714" y="278115"/>
                  </a:lnTo>
                  <a:lnTo>
                    <a:pt x="152240" y="287236"/>
                  </a:lnTo>
                  <a:lnTo>
                    <a:pt x="156452" y="296801"/>
                  </a:lnTo>
                  <a:lnTo>
                    <a:pt x="160441" y="306674"/>
                  </a:lnTo>
                  <a:lnTo>
                    <a:pt x="164283" y="316688"/>
                  </a:lnTo>
                  <a:lnTo>
                    <a:pt x="168229" y="324288"/>
                  </a:lnTo>
                  <a:lnTo>
                    <a:pt x="172460" y="326628"/>
                  </a:lnTo>
                  <a:lnTo>
                    <a:pt x="177057" y="325285"/>
                  </a:lnTo>
                  <a:lnTo>
                    <a:pt x="182494" y="322144"/>
                  </a:lnTo>
                  <a:lnTo>
                    <a:pt x="188995" y="318300"/>
                  </a:lnTo>
                  <a:lnTo>
                    <a:pt x="196513" y="314270"/>
                  </a:lnTo>
                  <a:lnTo>
                    <a:pt x="204870" y="310264"/>
                  </a:lnTo>
                  <a:lnTo>
                    <a:pt x="213868" y="306350"/>
                  </a:lnTo>
                  <a:lnTo>
                    <a:pt x="223337" y="302535"/>
                  </a:lnTo>
                  <a:lnTo>
                    <a:pt x="233138" y="298804"/>
                  </a:lnTo>
                  <a:lnTo>
                    <a:pt x="243173" y="295138"/>
                  </a:lnTo>
                  <a:lnTo>
                    <a:pt x="253367" y="291518"/>
                  </a:lnTo>
                  <a:lnTo>
                    <a:pt x="263665" y="287925"/>
                  </a:lnTo>
                  <a:lnTo>
                    <a:pt x="273869" y="284019"/>
                  </a:lnTo>
                  <a:lnTo>
                    <a:pt x="283648" y="279178"/>
                  </a:lnTo>
                  <a:lnTo>
                    <a:pt x="292842" y="273139"/>
                  </a:lnTo>
                  <a:lnTo>
                    <a:pt x="300981" y="265963"/>
                  </a:lnTo>
                  <a:lnTo>
                    <a:pt x="307238" y="257850"/>
                  </a:lnTo>
                  <a:lnTo>
                    <a:pt x="311326" y="249026"/>
                  </a:lnTo>
                  <a:lnTo>
                    <a:pt x="313273" y="239848"/>
                  </a:lnTo>
                  <a:lnTo>
                    <a:pt x="313150" y="230775"/>
                  </a:lnTo>
                  <a:lnTo>
                    <a:pt x="311213" y="222053"/>
                  </a:lnTo>
                  <a:lnTo>
                    <a:pt x="307660" y="213894"/>
                  </a:lnTo>
                  <a:lnTo>
                    <a:pt x="302544" y="206560"/>
                  </a:lnTo>
                  <a:lnTo>
                    <a:pt x="296029" y="200118"/>
                  </a:lnTo>
                  <a:lnTo>
                    <a:pt x="288217" y="194792"/>
                  </a:lnTo>
                  <a:lnTo>
                    <a:pt x="279072" y="191036"/>
                  </a:lnTo>
                  <a:lnTo>
                    <a:pt x="268706" y="188964"/>
                  </a:lnTo>
                  <a:lnTo>
                    <a:pt x="257661" y="188708"/>
                  </a:lnTo>
                  <a:lnTo>
                    <a:pt x="246787" y="190580"/>
                  </a:lnTo>
                  <a:lnTo>
                    <a:pt x="236562" y="194549"/>
                  </a:lnTo>
                  <a:lnTo>
                    <a:pt x="227409" y="200467"/>
                  </a:lnTo>
                  <a:lnTo>
                    <a:pt x="219867" y="208251"/>
                  </a:lnTo>
                  <a:lnTo>
                    <a:pt x="214062" y="217666"/>
                  </a:lnTo>
                  <a:lnTo>
                    <a:pt x="209960" y="228221"/>
                  </a:lnTo>
                  <a:lnTo>
                    <a:pt x="207559" y="239290"/>
                  </a:lnTo>
                  <a:lnTo>
                    <a:pt x="206683" y="250471"/>
                  </a:lnTo>
                  <a:lnTo>
                    <a:pt x="207210" y="261585"/>
                  </a:lnTo>
                  <a:lnTo>
                    <a:pt x="209149" y="272581"/>
                  </a:lnTo>
                  <a:lnTo>
                    <a:pt x="212377" y="283454"/>
                  </a:lnTo>
                  <a:lnTo>
                    <a:pt x="216660" y="294062"/>
                  </a:lnTo>
                  <a:lnTo>
                    <a:pt x="221751" y="304120"/>
                  </a:lnTo>
                  <a:lnTo>
                    <a:pt x="227442" y="313508"/>
                  </a:lnTo>
                  <a:lnTo>
                    <a:pt x="233890" y="321949"/>
                  </a:lnTo>
                  <a:lnTo>
                    <a:pt x="241581" y="328942"/>
                  </a:lnTo>
                  <a:lnTo>
                    <a:pt x="250671" y="334342"/>
                  </a:lnTo>
                  <a:lnTo>
                    <a:pt x="260608" y="338134"/>
                  </a:lnTo>
                  <a:lnTo>
                    <a:pt x="271391" y="340519"/>
                  </a:lnTo>
                  <a:lnTo>
                    <a:pt x="285085" y="340589"/>
                  </a:lnTo>
                  <a:lnTo>
                    <a:pt x="30532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41124" y="4528122"/>
              <a:ext cx="122188" cy="358164"/>
            </a:xfrm>
            <a:custGeom>
              <a:avLst/>
              <a:gdLst/>
              <a:ahLst/>
              <a:cxnLst/>
              <a:rect l="0" t="0" r="0" b="0"/>
              <a:pathLst>
                <a:path w="122188" h="358164">
                  <a:moveTo>
                    <a:pt x="34724" y="190224"/>
                  </a:moveTo>
                  <a:lnTo>
                    <a:pt x="34791" y="204825"/>
                  </a:lnTo>
                  <a:lnTo>
                    <a:pt x="35431" y="218096"/>
                  </a:lnTo>
                  <a:lnTo>
                    <a:pt x="36727" y="231293"/>
                  </a:lnTo>
                  <a:lnTo>
                    <a:pt x="38587" y="244463"/>
                  </a:lnTo>
                  <a:lnTo>
                    <a:pt x="40904" y="257323"/>
                  </a:lnTo>
                  <a:lnTo>
                    <a:pt x="43570" y="269728"/>
                  </a:lnTo>
                  <a:lnTo>
                    <a:pt x="46494" y="281841"/>
                  </a:lnTo>
                  <a:lnTo>
                    <a:pt x="49601" y="294042"/>
                  </a:lnTo>
                  <a:lnTo>
                    <a:pt x="52837" y="306548"/>
                  </a:lnTo>
                  <a:lnTo>
                    <a:pt x="56160" y="319405"/>
                  </a:lnTo>
                  <a:lnTo>
                    <a:pt x="59545" y="332575"/>
                  </a:lnTo>
                  <a:lnTo>
                    <a:pt x="62946" y="345895"/>
                  </a:lnTo>
                  <a:lnTo>
                    <a:pt x="65484" y="355827"/>
                  </a:lnTo>
                  <a:lnTo>
                    <a:pt x="66112" y="358163"/>
                  </a:lnTo>
                  <a:lnTo>
                    <a:pt x="65224" y="354498"/>
                  </a:lnTo>
                  <a:lnTo>
                    <a:pt x="63362" y="346981"/>
                  </a:lnTo>
                  <a:lnTo>
                    <a:pt x="60893" y="337070"/>
                  </a:lnTo>
                  <a:lnTo>
                    <a:pt x="58049" y="325665"/>
                  </a:lnTo>
                  <a:lnTo>
                    <a:pt x="54968" y="313155"/>
                  </a:lnTo>
                  <a:lnTo>
                    <a:pt x="51736" y="299574"/>
                  </a:lnTo>
                  <a:lnTo>
                    <a:pt x="48404" y="285010"/>
                  </a:lnTo>
                  <a:lnTo>
                    <a:pt x="44841" y="269795"/>
                  </a:lnTo>
                  <a:lnTo>
                    <a:pt x="40762" y="254422"/>
                  </a:lnTo>
                  <a:lnTo>
                    <a:pt x="36060" y="239184"/>
                  </a:lnTo>
                  <a:lnTo>
                    <a:pt x="31106" y="224017"/>
                  </a:lnTo>
                  <a:lnTo>
                    <a:pt x="26619" y="208614"/>
                  </a:lnTo>
                  <a:lnTo>
                    <a:pt x="22971" y="192815"/>
                  </a:lnTo>
                  <a:lnTo>
                    <a:pt x="20031" y="176932"/>
                  </a:lnTo>
                  <a:lnTo>
                    <a:pt x="17369" y="161641"/>
                  </a:lnTo>
                  <a:lnTo>
                    <a:pt x="14688" y="147276"/>
                  </a:lnTo>
                  <a:lnTo>
                    <a:pt x="11870" y="133680"/>
                  </a:lnTo>
                  <a:lnTo>
                    <a:pt x="8891" y="120402"/>
                  </a:lnTo>
                  <a:lnTo>
                    <a:pt x="5779" y="107140"/>
                  </a:lnTo>
                  <a:lnTo>
                    <a:pt x="2891" y="93926"/>
                  </a:lnTo>
                  <a:lnTo>
                    <a:pt x="871" y="81041"/>
                  </a:lnTo>
                  <a:lnTo>
                    <a:pt x="0" y="68627"/>
                  </a:lnTo>
                  <a:lnTo>
                    <a:pt x="232" y="56679"/>
                  </a:lnTo>
                  <a:lnTo>
                    <a:pt x="1377" y="45122"/>
                  </a:lnTo>
                  <a:lnTo>
                    <a:pt x="3235" y="33882"/>
                  </a:lnTo>
                  <a:lnTo>
                    <a:pt x="6108" y="23367"/>
                  </a:lnTo>
                  <a:lnTo>
                    <a:pt x="10771" y="14437"/>
                  </a:lnTo>
                  <a:lnTo>
                    <a:pt x="17498" y="7442"/>
                  </a:lnTo>
                  <a:lnTo>
                    <a:pt x="25946" y="2576"/>
                  </a:lnTo>
                  <a:lnTo>
                    <a:pt x="35452" y="127"/>
                  </a:lnTo>
                  <a:lnTo>
                    <a:pt x="45507" y="0"/>
                  </a:lnTo>
                  <a:lnTo>
                    <a:pt x="55663" y="1829"/>
                  </a:lnTo>
                  <a:lnTo>
                    <a:pt x="65467" y="5175"/>
                  </a:lnTo>
                  <a:lnTo>
                    <a:pt x="74720" y="9644"/>
                  </a:lnTo>
                  <a:lnTo>
                    <a:pt x="83422" y="15080"/>
                  </a:lnTo>
                  <a:lnTo>
                    <a:pt x="91660" y="21551"/>
                  </a:lnTo>
                  <a:lnTo>
                    <a:pt x="99531" y="29018"/>
                  </a:lnTo>
                  <a:lnTo>
                    <a:pt x="106803" y="37489"/>
                  </a:lnTo>
                  <a:lnTo>
                    <a:pt x="112936" y="47086"/>
                  </a:lnTo>
                  <a:lnTo>
                    <a:pt x="117718" y="57758"/>
                  </a:lnTo>
                  <a:lnTo>
                    <a:pt x="120930" y="69010"/>
                  </a:lnTo>
                  <a:lnTo>
                    <a:pt x="122187" y="80024"/>
                  </a:lnTo>
                  <a:lnTo>
                    <a:pt x="121464" y="90344"/>
                  </a:lnTo>
                  <a:lnTo>
                    <a:pt x="118707" y="99558"/>
                  </a:lnTo>
                  <a:lnTo>
                    <a:pt x="113666" y="107143"/>
                  </a:lnTo>
                  <a:lnTo>
                    <a:pt x="106442" y="112981"/>
                  </a:lnTo>
                  <a:lnTo>
                    <a:pt x="97997" y="117282"/>
                  </a:lnTo>
                  <a:lnTo>
                    <a:pt x="89139" y="120817"/>
                  </a:lnTo>
                  <a:lnTo>
                    <a:pt x="79095" y="123897"/>
                  </a:lnTo>
                  <a:lnTo>
                    <a:pt x="66309" y="127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923247" y="4468303"/>
              <a:ext cx="94757" cy="133254"/>
            </a:xfrm>
            <a:custGeom>
              <a:avLst/>
              <a:gdLst/>
              <a:ahLst/>
              <a:cxnLst/>
              <a:rect l="0" t="0" r="0" b="0"/>
              <a:pathLst>
                <a:path w="94757" h="133254">
                  <a:moveTo>
                    <a:pt x="0" y="71058"/>
                  </a:moveTo>
                  <a:lnTo>
                    <a:pt x="5867" y="79859"/>
                  </a:lnTo>
                  <a:lnTo>
                    <a:pt x="11432" y="88206"/>
                  </a:lnTo>
                  <a:lnTo>
                    <a:pt x="17226" y="96905"/>
                  </a:lnTo>
                  <a:lnTo>
                    <a:pt x="23134" y="106026"/>
                  </a:lnTo>
                  <a:lnTo>
                    <a:pt x="28816" y="115521"/>
                  </a:lnTo>
                  <a:lnTo>
                    <a:pt x="34064" y="125233"/>
                  </a:lnTo>
                  <a:lnTo>
                    <a:pt x="37944" y="132306"/>
                  </a:lnTo>
                  <a:lnTo>
                    <a:pt x="39156" y="133253"/>
                  </a:lnTo>
                  <a:lnTo>
                    <a:pt x="37833" y="129150"/>
                  </a:lnTo>
                  <a:lnTo>
                    <a:pt x="34966" y="121629"/>
                  </a:lnTo>
                  <a:lnTo>
                    <a:pt x="31769" y="111867"/>
                  </a:lnTo>
                  <a:lnTo>
                    <a:pt x="28933" y="100642"/>
                  </a:lnTo>
                  <a:lnTo>
                    <a:pt x="26847" y="88460"/>
                  </a:lnTo>
                  <a:lnTo>
                    <a:pt x="25804" y="75649"/>
                  </a:lnTo>
                  <a:lnTo>
                    <a:pt x="25844" y="62435"/>
                  </a:lnTo>
                  <a:lnTo>
                    <a:pt x="26985" y="49282"/>
                  </a:lnTo>
                  <a:lnTo>
                    <a:pt x="29336" y="36900"/>
                  </a:lnTo>
                  <a:lnTo>
                    <a:pt x="32843" y="25621"/>
                  </a:lnTo>
                  <a:lnTo>
                    <a:pt x="37483" y="15911"/>
                  </a:lnTo>
                  <a:lnTo>
                    <a:pt x="43345" y="8517"/>
                  </a:lnTo>
                  <a:lnTo>
                    <a:pt x="50353" y="3621"/>
                  </a:lnTo>
                  <a:lnTo>
                    <a:pt x="58050" y="972"/>
                  </a:lnTo>
                  <a:lnTo>
                    <a:pt x="66546" y="0"/>
                  </a:lnTo>
                  <a:lnTo>
                    <a:pt x="77703" y="1739"/>
                  </a:lnTo>
                  <a:lnTo>
                    <a:pt x="94756" y="78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91703" y="4464122"/>
              <a:ext cx="115814" cy="157716"/>
            </a:xfrm>
            <a:custGeom>
              <a:avLst/>
              <a:gdLst/>
              <a:ahLst/>
              <a:cxnLst/>
              <a:rect l="0" t="0" r="0" b="0"/>
              <a:pathLst>
                <a:path w="115814" h="157716">
                  <a:moveTo>
                    <a:pt x="0" y="96296"/>
                  </a:moveTo>
                  <a:lnTo>
                    <a:pt x="11601" y="96162"/>
                  </a:lnTo>
                  <a:lnTo>
                    <a:pt x="21450" y="94882"/>
                  </a:lnTo>
                  <a:lnTo>
                    <a:pt x="30455" y="92289"/>
                  </a:lnTo>
                  <a:lnTo>
                    <a:pt x="38896" y="88569"/>
                  </a:lnTo>
                  <a:lnTo>
                    <a:pt x="46923" y="83936"/>
                  </a:lnTo>
                  <a:lnTo>
                    <a:pt x="54637" y="78594"/>
                  </a:lnTo>
                  <a:lnTo>
                    <a:pt x="61796" y="72401"/>
                  </a:lnTo>
                  <a:lnTo>
                    <a:pt x="67851" y="64891"/>
                  </a:lnTo>
                  <a:lnTo>
                    <a:pt x="72579" y="55923"/>
                  </a:lnTo>
                  <a:lnTo>
                    <a:pt x="75753" y="45969"/>
                  </a:lnTo>
                  <a:lnTo>
                    <a:pt x="76985" y="35904"/>
                  </a:lnTo>
                  <a:lnTo>
                    <a:pt x="76246" y="26257"/>
                  </a:lnTo>
                  <a:lnTo>
                    <a:pt x="73478" y="17511"/>
                  </a:lnTo>
                  <a:lnTo>
                    <a:pt x="68429" y="10248"/>
                  </a:lnTo>
                  <a:lnTo>
                    <a:pt x="61191" y="4643"/>
                  </a:lnTo>
                  <a:lnTo>
                    <a:pt x="52435" y="1018"/>
                  </a:lnTo>
                  <a:lnTo>
                    <a:pt x="43190" y="0"/>
                  </a:lnTo>
                  <a:lnTo>
                    <a:pt x="34100" y="1691"/>
                  </a:lnTo>
                  <a:lnTo>
                    <a:pt x="25730" y="5908"/>
                  </a:lnTo>
                  <a:lnTo>
                    <a:pt x="18722" y="12467"/>
                  </a:lnTo>
                  <a:lnTo>
                    <a:pt x="13278" y="21024"/>
                  </a:lnTo>
                  <a:lnTo>
                    <a:pt x="9422" y="31156"/>
                  </a:lnTo>
                  <a:lnTo>
                    <a:pt x="7184" y="42464"/>
                  </a:lnTo>
                  <a:lnTo>
                    <a:pt x="6418" y="54615"/>
                  </a:lnTo>
                  <a:lnTo>
                    <a:pt x="7019" y="67195"/>
                  </a:lnTo>
                  <a:lnTo>
                    <a:pt x="9008" y="79711"/>
                  </a:lnTo>
                  <a:lnTo>
                    <a:pt x="12268" y="91903"/>
                  </a:lnTo>
                  <a:lnTo>
                    <a:pt x="16574" y="103546"/>
                  </a:lnTo>
                  <a:lnTo>
                    <a:pt x="21680" y="114373"/>
                  </a:lnTo>
                  <a:lnTo>
                    <a:pt x="27376" y="124319"/>
                  </a:lnTo>
                  <a:lnTo>
                    <a:pt x="33657" y="133321"/>
                  </a:lnTo>
                  <a:lnTo>
                    <a:pt x="40705" y="141230"/>
                  </a:lnTo>
                  <a:lnTo>
                    <a:pt x="48558" y="148058"/>
                  </a:lnTo>
                  <a:lnTo>
                    <a:pt x="57120" y="153475"/>
                  </a:lnTo>
                  <a:lnTo>
                    <a:pt x="66246" y="156759"/>
                  </a:lnTo>
                  <a:lnTo>
                    <a:pt x="75780" y="157715"/>
                  </a:lnTo>
                  <a:lnTo>
                    <a:pt x="85149" y="156905"/>
                  </a:lnTo>
                  <a:lnTo>
                    <a:pt x="94288" y="155302"/>
                  </a:lnTo>
                  <a:lnTo>
                    <a:pt x="103995" y="152764"/>
                  </a:lnTo>
                  <a:lnTo>
                    <a:pt x="115813" y="1489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70687" y="4481448"/>
              <a:ext cx="102657" cy="370792"/>
            </a:xfrm>
            <a:custGeom>
              <a:avLst/>
              <a:gdLst/>
              <a:ahLst/>
              <a:cxnLst/>
              <a:rect l="0" t="0" r="0" b="0"/>
              <a:pathLst>
                <a:path w="102657" h="370792">
                  <a:moveTo>
                    <a:pt x="0" y="89499"/>
                  </a:moveTo>
                  <a:lnTo>
                    <a:pt x="5801" y="101167"/>
                  </a:lnTo>
                  <a:lnTo>
                    <a:pt x="10725" y="111656"/>
                  </a:lnTo>
                  <a:lnTo>
                    <a:pt x="15228" y="121957"/>
                  </a:lnTo>
                  <a:lnTo>
                    <a:pt x="19449" y="132259"/>
                  </a:lnTo>
                  <a:lnTo>
                    <a:pt x="23462" y="142602"/>
                  </a:lnTo>
                  <a:lnTo>
                    <a:pt x="27319" y="152997"/>
                  </a:lnTo>
                  <a:lnTo>
                    <a:pt x="30898" y="163597"/>
                  </a:lnTo>
                  <a:lnTo>
                    <a:pt x="33926" y="174704"/>
                  </a:lnTo>
                  <a:lnTo>
                    <a:pt x="36300" y="186442"/>
                  </a:lnTo>
                  <a:lnTo>
                    <a:pt x="38232" y="198935"/>
                  </a:lnTo>
                  <a:lnTo>
                    <a:pt x="40145" y="212386"/>
                  </a:lnTo>
                  <a:lnTo>
                    <a:pt x="42281" y="226808"/>
                  </a:lnTo>
                  <a:lnTo>
                    <a:pt x="44548" y="242071"/>
                  </a:lnTo>
                  <a:lnTo>
                    <a:pt x="46617" y="257993"/>
                  </a:lnTo>
                  <a:lnTo>
                    <a:pt x="48310" y="274398"/>
                  </a:lnTo>
                  <a:lnTo>
                    <a:pt x="49769" y="290819"/>
                  </a:lnTo>
                  <a:lnTo>
                    <a:pt x="51355" y="306537"/>
                  </a:lnTo>
                  <a:lnTo>
                    <a:pt x="53273" y="321217"/>
                  </a:lnTo>
                  <a:lnTo>
                    <a:pt x="55563" y="334870"/>
                  </a:lnTo>
                  <a:lnTo>
                    <a:pt x="58178" y="347660"/>
                  </a:lnTo>
                  <a:lnTo>
                    <a:pt x="61025" y="359709"/>
                  </a:lnTo>
                  <a:lnTo>
                    <a:pt x="63149" y="368517"/>
                  </a:lnTo>
                  <a:lnTo>
                    <a:pt x="63458" y="370791"/>
                  </a:lnTo>
                  <a:lnTo>
                    <a:pt x="62365" y="367537"/>
                  </a:lnTo>
                  <a:lnTo>
                    <a:pt x="60384" y="360508"/>
                  </a:lnTo>
                  <a:lnTo>
                    <a:pt x="57849" y="351023"/>
                  </a:lnTo>
                  <a:lnTo>
                    <a:pt x="54966" y="339950"/>
                  </a:lnTo>
                  <a:lnTo>
                    <a:pt x="51863" y="327685"/>
                  </a:lnTo>
                  <a:lnTo>
                    <a:pt x="48619" y="314280"/>
                  </a:lnTo>
                  <a:lnTo>
                    <a:pt x="45283" y="299834"/>
                  </a:lnTo>
                  <a:lnTo>
                    <a:pt x="41889" y="284529"/>
                  </a:lnTo>
                  <a:lnTo>
                    <a:pt x="38455" y="268565"/>
                  </a:lnTo>
                  <a:lnTo>
                    <a:pt x="34996" y="252118"/>
                  </a:lnTo>
                  <a:lnTo>
                    <a:pt x="31520" y="235325"/>
                  </a:lnTo>
                  <a:lnTo>
                    <a:pt x="28032" y="218291"/>
                  </a:lnTo>
                  <a:lnTo>
                    <a:pt x="24542" y="201096"/>
                  </a:lnTo>
                  <a:lnTo>
                    <a:pt x="21215" y="183956"/>
                  </a:lnTo>
                  <a:lnTo>
                    <a:pt x="18360" y="167214"/>
                  </a:lnTo>
                  <a:lnTo>
                    <a:pt x="16103" y="151030"/>
                  </a:lnTo>
                  <a:lnTo>
                    <a:pt x="14249" y="135552"/>
                  </a:lnTo>
                  <a:lnTo>
                    <a:pt x="12390" y="120997"/>
                  </a:lnTo>
                  <a:lnTo>
                    <a:pt x="10294" y="107385"/>
                  </a:lnTo>
                  <a:lnTo>
                    <a:pt x="8224" y="94430"/>
                  </a:lnTo>
                  <a:lnTo>
                    <a:pt x="6820" y="81650"/>
                  </a:lnTo>
                  <a:lnTo>
                    <a:pt x="6395" y="68753"/>
                  </a:lnTo>
                  <a:lnTo>
                    <a:pt x="6942" y="55801"/>
                  </a:lnTo>
                  <a:lnTo>
                    <a:pt x="8305" y="43098"/>
                  </a:lnTo>
                  <a:lnTo>
                    <a:pt x="10312" y="30828"/>
                  </a:lnTo>
                  <a:lnTo>
                    <a:pt x="13288" y="19657"/>
                  </a:lnTo>
                  <a:lnTo>
                    <a:pt x="18020" y="10752"/>
                  </a:lnTo>
                  <a:lnTo>
                    <a:pt x="24794" y="4554"/>
                  </a:lnTo>
                  <a:lnTo>
                    <a:pt x="33274" y="1023"/>
                  </a:lnTo>
                  <a:lnTo>
                    <a:pt x="42800" y="0"/>
                  </a:lnTo>
                  <a:lnTo>
                    <a:pt x="52869" y="1130"/>
                  </a:lnTo>
                  <a:lnTo>
                    <a:pt x="63034" y="4122"/>
                  </a:lnTo>
                  <a:lnTo>
                    <a:pt x="72845" y="8854"/>
                  </a:lnTo>
                  <a:lnTo>
                    <a:pt x="82088" y="15102"/>
                  </a:lnTo>
                  <a:lnTo>
                    <a:pt x="90275" y="22564"/>
                  </a:lnTo>
                  <a:lnTo>
                    <a:pt x="96570" y="30942"/>
                  </a:lnTo>
                  <a:lnTo>
                    <a:pt x="100687" y="39979"/>
                  </a:lnTo>
                  <a:lnTo>
                    <a:pt x="102656" y="49318"/>
                  </a:lnTo>
                  <a:lnTo>
                    <a:pt x="102548" y="58507"/>
                  </a:lnTo>
                  <a:lnTo>
                    <a:pt x="100620" y="67311"/>
                  </a:lnTo>
                  <a:lnTo>
                    <a:pt x="97075" y="75526"/>
                  </a:lnTo>
                  <a:lnTo>
                    <a:pt x="91964" y="82899"/>
                  </a:lnTo>
                  <a:lnTo>
                    <a:pt x="85466" y="89376"/>
                  </a:lnTo>
                  <a:lnTo>
                    <a:pt x="78115" y="95112"/>
                  </a:lnTo>
                  <a:lnTo>
                    <a:pt x="69890" y="101033"/>
                  </a:lnTo>
                  <a:lnTo>
                    <a:pt x="58954" y="108778"/>
                  </a:lnTo>
                  <a:lnTo>
                    <a:pt x="42114" y="1210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16834" y="4423548"/>
              <a:ext cx="139063" cy="162408"/>
            </a:xfrm>
            <a:custGeom>
              <a:avLst/>
              <a:gdLst/>
              <a:ahLst/>
              <a:cxnLst/>
              <a:rect l="0" t="0" r="0" b="0"/>
              <a:pathLst>
                <a:path w="139063" h="162408">
                  <a:moveTo>
                    <a:pt x="53895" y="21057"/>
                  </a:moveTo>
                  <a:lnTo>
                    <a:pt x="45160" y="24058"/>
                  </a:lnTo>
                  <a:lnTo>
                    <a:pt x="37454" y="27480"/>
                  </a:lnTo>
                  <a:lnTo>
                    <a:pt x="30057" y="31685"/>
                  </a:lnTo>
                  <a:lnTo>
                    <a:pt x="22968" y="36931"/>
                  </a:lnTo>
                  <a:lnTo>
                    <a:pt x="16438" y="43709"/>
                  </a:lnTo>
                  <a:lnTo>
                    <a:pt x="10575" y="52141"/>
                  </a:lnTo>
                  <a:lnTo>
                    <a:pt x="5656" y="61882"/>
                  </a:lnTo>
                  <a:lnTo>
                    <a:pt x="2182" y="72325"/>
                  </a:lnTo>
                  <a:lnTo>
                    <a:pt x="298" y="83047"/>
                  </a:lnTo>
                  <a:lnTo>
                    <a:pt x="0" y="93837"/>
                  </a:lnTo>
                  <a:lnTo>
                    <a:pt x="1313" y="104606"/>
                  </a:lnTo>
                  <a:lnTo>
                    <a:pt x="4088" y="115319"/>
                  </a:lnTo>
                  <a:lnTo>
                    <a:pt x="8221" y="125648"/>
                  </a:lnTo>
                  <a:lnTo>
                    <a:pt x="13736" y="134985"/>
                  </a:lnTo>
                  <a:lnTo>
                    <a:pt x="20521" y="143077"/>
                  </a:lnTo>
                  <a:lnTo>
                    <a:pt x="28516" y="149832"/>
                  </a:lnTo>
                  <a:lnTo>
                    <a:pt x="37785" y="155155"/>
                  </a:lnTo>
                  <a:lnTo>
                    <a:pt x="48234" y="159133"/>
                  </a:lnTo>
                  <a:lnTo>
                    <a:pt x="59335" y="161670"/>
                  </a:lnTo>
                  <a:lnTo>
                    <a:pt x="70245" y="162407"/>
                  </a:lnTo>
                  <a:lnTo>
                    <a:pt x="80505" y="161308"/>
                  </a:lnTo>
                  <a:lnTo>
                    <a:pt x="90019" y="158452"/>
                  </a:lnTo>
                  <a:lnTo>
                    <a:pt x="98870" y="153870"/>
                  </a:lnTo>
                  <a:lnTo>
                    <a:pt x="107189" y="147747"/>
                  </a:lnTo>
                  <a:lnTo>
                    <a:pt x="114946" y="140212"/>
                  </a:lnTo>
                  <a:lnTo>
                    <a:pt x="121945" y="131261"/>
                  </a:lnTo>
                  <a:lnTo>
                    <a:pt x="128130" y="121019"/>
                  </a:lnTo>
                  <a:lnTo>
                    <a:pt x="133268" y="109719"/>
                  </a:lnTo>
                  <a:lnTo>
                    <a:pt x="136890" y="97610"/>
                  </a:lnTo>
                  <a:lnTo>
                    <a:pt x="138870" y="84920"/>
                  </a:lnTo>
                  <a:lnTo>
                    <a:pt x="139062" y="72145"/>
                  </a:lnTo>
                  <a:lnTo>
                    <a:pt x="137146" y="60028"/>
                  </a:lnTo>
                  <a:lnTo>
                    <a:pt x="133161" y="48923"/>
                  </a:lnTo>
                  <a:lnTo>
                    <a:pt x="127686" y="38934"/>
                  </a:lnTo>
                  <a:lnTo>
                    <a:pt x="121013" y="29009"/>
                  </a:lnTo>
                  <a:lnTo>
                    <a:pt x="111441" y="17163"/>
                  </a:lnTo>
                  <a:lnTo>
                    <a:pt x="960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615871" y="4413019"/>
              <a:ext cx="125418" cy="157929"/>
            </a:xfrm>
            <a:custGeom>
              <a:avLst/>
              <a:gdLst/>
              <a:ahLst/>
              <a:cxnLst/>
              <a:rect l="0" t="0" r="0" b="0"/>
              <a:pathLst>
                <a:path w="125418" h="157929">
                  <a:moveTo>
                    <a:pt x="86484" y="0"/>
                  </a:moveTo>
                  <a:lnTo>
                    <a:pt x="71882" y="67"/>
                  </a:lnTo>
                  <a:lnTo>
                    <a:pt x="58611" y="708"/>
                  </a:lnTo>
                  <a:lnTo>
                    <a:pt x="45424" y="2013"/>
                  </a:lnTo>
                  <a:lnTo>
                    <a:pt x="32601" y="4219"/>
                  </a:lnTo>
                  <a:lnTo>
                    <a:pt x="21037" y="7832"/>
                  </a:lnTo>
                  <a:lnTo>
                    <a:pt x="11162" y="12995"/>
                  </a:lnTo>
                  <a:lnTo>
                    <a:pt x="3585" y="19244"/>
                  </a:lnTo>
                  <a:lnTo>
                    <a:pt x="0" y="26335"/>
                  </a:lnTo>
                  <a:lnTo>
                    <a:pt x="1019" y="33826"/>
                  </a:lnTo>
                  <a:lnTo>
                    <a:pt x="5160" y="40351"/>
                  </a:lnTo>
                  <a:lnTo>
                    <a:pt x="11347" y="45816"/>
                  </a:lnTo>
                  <a:lnTo>
                    <a:pt x="19090" y="50374"/>
                  </a:lnTo>
                  <a:lnTo>
                    <a:pt x="28260" y="53994"/>
                  </a:lnTo>
                  <a:lnTo>
                    <a:pt x="38682" y="56731"/>
                  </a:lnTo>
                  <a:lnTo>
                    <a:pt x="49950" y="58889"/>
                  </a:lnTo>
                  <a:lnTo>
                    <a:pt x="61514" y="60943"/>
                  </a:lnTo>
                  <a:lnTo>
                    <a:pt x="73029" y="63184"/>
                  </a:lnTo>
                  <a:lnTo>
                    <a:pt x="84202" y="66027"/>
                  </a:lnTo>
                  <a:lnTo>
                    <a:pt x="94706" y="70079"/>
                  </a:lnTo>
                  <a:lnTo>
                    <a:pt x="104423" y="75551"/>
                  </a:lnTo>
                  <a:lnTo>
                    <a:pt x="112931" y="82330"/>
                  </a:lnTo>
                  <a:lnTo>
                    <a:pt x="119443" y="90168"/>
                  </a:lnTo>
                  <a:lnTo>
                    <a:pt x="123697" y="98800"/>
                  </a:lnTo>
                  <a:lnTo>
                    <a:pt x="125417" y="107677"/>
                  </a:lnTo>
                  <a:lnTo>
                    <a:pt x="124078" y="116016"/>
                  </a:lnTo>
                  <a:lnTo>
                    <a:pt x="119697" y="123431"/>
                  </a:lnTo>
                  <a:lnTo>
                    <a:pt x="112876" y="129898"/>
                  </a:lnTo>
                  <a:lnTo>
                    <a:pt x="104488" y="135557"/>
                  </a:lnTo>
                  <a:lnTo>
                    <a:pt x="95198" y="140584"/>
                  </a:lnTo>
                  <a:lnTo>
                    <a:pt x="85664" y="144993"/>
                  </a:lnTo>
                  <a:lnTo>
                    <a:pt x="75590" y="149061"/>
                  </a:lnTo>
                  <a:lnTo>
                    <a:pt x="62983" y="153150"/>
                  </a:lnTo>
                  <a:lnTo>
                    <a:pt x="44371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97112" y="4434076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42" y="63484"/>
                  </a:lnTo>
                  <a:lnTo>
                    <a:pt x="11604" y="73632"/>
                  </a:lnTo>
                  <a:lnTo>
                    <a:pt x="14362" y="84127"/>
                  </a:lnTo>
                  <a:lnTo>
                    <a:pt x="17356" y="97009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786583" y="433932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23454" y="4234035"/>
              <a:ext cx="63172" cy="305327"/>
            </a:xfrm>
            <a:custGeom>
              <a:avLst/>
              <a:gdLst/>
              <a:ahLst/>
              <a:cxnLst/>
              <a:rect l="0" t="0" r="0" b="0"/>
              <a:pathLst>
                <a:path w="63172" h="305327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55"/>
                  </a:lnTo>
                  <a:lnTo>
                    <a:pt x="7969" y="39008"/>
                  </a:lnTo>
                  <a:lnTo>
                    <a:pt x="9466" y="51468"/>
                  </a:lnTo>
                  <a:lnTo>
                    <a:pt x="11318" y="65184"/>
                  </a:lnTo>
                  <a:lnTo>
                    <a:pt x="13558" y="80121"/>
                  </a:lnTo>
                  <a:lnTo>
                    <a:pt x="16139" y="96347"/>
                  </a:lnTo>
                  <a:lnTo>
                    <a:pt x="18988" y="113773"/>
                  </a:lnTo>
                  <a:lnTo>
                    <a:pt x="22037" y="132032"/>
                  </a:lnTo>
                  <a:lnTo>
                    <a:pt x="25229" y="150587"/>
                  </a:lnTo>
                  <a:lnTo>
                    <a:pt x="28523" y="169098"/>
                  </a:lnTo>
                  <a:lnTo>
                    <a:pt x="31885" y="187273"/>
                  </a:lnTo>
                  <a:lnTo>
                    <a:pt x="35296" y="204783"/>
                  </a:lnTo>
                  <a:lnTo>
                    <a:pt x="38740" y="221514"/>
                  </a:lnTo>
                  <a:lnTo>
                    <a:pt x="42245" y="237318"/>
                  </a:lnTo>
                  <a:lnTo>
                    <a:pt x="46337" y="253674"/>
                  </a:lnTo>
                  <a:lnTo>
                    <a:pt x="52491" y="274255"/>
                  </a:lnTo>
                  <a:lnTo>
                    <a:pt x="63171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881340" y="4391962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6259" y="2934"/>
                  </a:lnTo>
                  <a:lnTo>
                    <a:pt x="135770" y="5716"/>
                  </a:lnTo>
                  <a:lnTo>
                    <a:pt x="125459" y="8612"/>
                  </a:lnTo>
                  <a:lnTo>
                    <a:pt x="114812" y="11479"/>
                  </a:lnTo>
                  <a:lnTo>
                    <a:pt x="103173" y="13996"/>
                  </a:lnTo>
                  <a:lnTo>
                    <a:pt x="90285" y="16011"/>
                  </a:lnTo>
                  <a:lnTo>
                    <a:pt x="76552" y="17697"/>
                  </a:lnTo>
                  <a:lnTo>
                    <a:pt x="62797" y="19439"/>
                  </a:lnTo>
                  <a:lnTo>
                    <a:pt x="49526" y="21461"/>
                  </a:lnTo>
                  <a:lnTo>
                    <a:pt x="37322" y="23659"/>
                  </a:lnTo>
                  <a:lnTo>
                    <a:pt x="25817" y="25913"/>
                  </a:lnTo>
                  <a:lnTo>
                    <a:pt x="14009" y="284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144552" y="4486719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14568"/>
                  </a:lnTo>
                  <a:lnTo>
                    <a:pt x="0" y="28615"/>
                  </a:lnTo>
                  <a:lnTo>
                    <a:pt x="0" y="4619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12966" y="440249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224075" y="4465662"/>
              <a:ext cx="120617" cy="135095"/>
            </a:xfrm>
            <a:custGeom>
              <a:avLst/>
              <a:gdLst/>
              <a:ahLst/>
              <a:cxnLst/>
              <a:rect l="0" t="0" r="0" b="0"/>
              <a:pathLst>
                <a:path w="120617" h="135095">
                  <a:moveTo>
                    <a:pt x="46819" y="0"/>
                  </a:moveTo>
                  <a:lnTo>
                    <a:pt x="38085" y="3001"/>
                  </a:lnTo>
                  <a:lnTo>
                    <a:pt x="30379" y="6423"/>
                  </a:lnTo>
                  <a:lnTo>
                    <a:pt x="22986" y="10628"/>
                  </a:lnTo>
                  <a:lnTo>
                    <a:pt x="16070" y="15874"/>
                  </a:lnTo>
                  <a:lnTo>
                    <a:pt x="10188" y="22652"/>
                  </a:lnTo>
                  <a:lnTo>
                    <a:pt x="5574" y="31084"/>
                  </a:lnTo>
                  <a:lnTo>
                    <a:pt x="2307" y="40824"/>
                  </a:lnTo>
                  <a:lnTo>
                    <a:pt x="482" y="51267"/>
                  </a:lnTo>
                  <a:lnTo>
                    <a:pt x="0" y="61986"/>
                  </a:lnTo>
                  <a:lnTo>
                    <a:pt x="795" y="72603"/>
                  </a:lnTo>
                  <a:lnTo>
                    <a:pt x="2916" y="82724"/>
                  </a:lnTo>
                  <a:lnTo>
                    <a:pt x="6269" y="92193"/>
                  </a:lnTo>
                  <a:lnTo>
                    <a:pt x="10807" y="101041"/>
                  </a:lnTo>
                  <a:lnTo>
                    <a:pt x="16601" y="109378"/>
                  </a:lnTo>
                  <a:lnTo>
                    <a:pt x="23573" y="117311"/>
                  </a:lnTo>
                  <a:lnTo>
                    <a:pt x="31525" y="124455"/>
                  </a:lnTo>
                  <a:lnTo>
                    <a:pt x="40234" y="129969"/>
                  </a:lnTo>
                  <a:lnTo>
                    <a:pt x="49498" y="133523"/>
                  </a:lnTo>
                  <a:lnTo>
                    <a:pt x="59157" y="135094"/>
                  </a:lnTo>
                  <a:lnTo>
                    <a:pt x="69095" y="134712"/>
                  </a:lnTo>
                  <a:lnTo>
                    <a:pt x="79214" y="132597"/>
                  </a:lnTo>
                  <a:lnTo>
                    <a:pt x="89127" y="128924"/>
                  </a:lnTo>
                  <a:lnTo>
                    <a:pt x="98177" y="123726"/>
                  </a:lnTo>
                  <a:lnTo>
                    <a:pt x="106069" y="117156"/>
                  </a:lnTo>
                  <a:lnTo>
                    <a:pt x="112519" y="109307"/>
                  </a:lnTo>
                  <a:lnTo>
                    <a:pt x="117104" y="100137"/>
                  </a:lnTo>
                  <a:lnTo>
                    <a:pt x="119773" y="89754"/>
                  </a:lnTo>
                  <a:lnTo>
                    <a:pt x="120616" y="78698"/>
                  </a:lnTo>
                  <a:lnTo>
                    <a:pt x="119678" y="67817"/>
                  </a:lnTo>
                  <a:lnTo>
                    <a:pt x="117172" y="57587"/>
                  </a:lnTo>
                  <a:lnTo>
                    <a:pt x="113712" y="48401"/>
                  </a:lnTo>
                  <a:lnTo>
                    <a:pt x="109887" y="39856"/>
                  </a:lnTo>
                  <a:lnTo>
                    <a:pt x="105365" y="31207"/>
                  </a:lnTo>
                  <a:lnTo>
                    <a:pt x="9946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365651" y="4416468"/>
              <a:ext cx="178985" cy="175537"/>
            </a:xfrm>
            <a:custGeom>
              <a:avLst/>
              <a:gdLst/>
              <a:ahLst/>
              <a:cxnLst/>
              <a:rect l="0" t="0" r="0" b="0"/>
              <a:pathLst>
                <a:path w="178985" h="175537">
                  <a:moveTo>
                    <a:pt x="0" y="59722"/>
                  </a:moveTo>
                  <a:lnTo>
                    <a:pt x="5868" y="68524"/>
                  </a:lnTo>
                  <a:lnTo>
                    <a:pt x="11432" y="76870"/>
                  </a:lnTo>
                  <a:lnTo>
                    <a:pt x="17226" y="85569"/>
                  </a:lnTo>
                  <a:lnTo>
                    <a:pt x="23134" y="94690"/>
                  </a:lnTo>
                  <a:lnTo>
                    <a:pt x="28817" y="104185"/>
                  </a:lnTo>
                  <a:lnTo>
                    <a:pt x="34042" y="113902"/>
                  </a:lnTo>
                  <a:lnTo>
                    <a:pt x="37068" y="121147"/>
                  </a:lnTo>
                  <a:lnTo>
                    <a:pt x="36523" y="122743"/>
                  </a:lnTo>
                  <a:lnTo>
                    <a:pt x="34221" y="119889"/>
                  </a:lnTo>
                  <a:lnTo>
                    <a:pt x="31394" y="114020"/>
                  </a:lnTo>
                  <a:lnTo>
                    <a:pt x="28754" y="105906"/>
                  </a:lnTo>
                  <a:lnTo>
                    <a:pt x="26598" y="96084"/>
                  </a:lnTo>
                  <a:lnTo>
                    <a:pt x="25127" y="84995"/>
                  </a:lnTo>
                  <a:lnTo>
                    <a:pt x="24577" y="72992"/>
                  </a:lnTo>
                  <a:lnTo>
                    <a:pt x="24986" y="60356"/>
                  </a:lnTo>
                  <a:lnTo>
                    <a:pt x="26393" y="47608"/>
                  </a:lnTo>
                  <a:lnTo>
                    <a:pt x="28932" y="35505"/>
                  </a:lnTo>
                  <a:lnTo>
                    <a:pt x="32569" y="24418"/>
                  </a:lnTo>
                  <a:lnTo>
                    <a:pt x="37298" y="14838"/>
                  </a:lnTo>
                  <a:lnTo>
                    <a:pt x="43221" y="7531"/>
                  </a:lnTo>
                  <a:lnTo>
                    <a:pt x="50280" y="2699"/>
                  </a:lnTo>
                  <a:lnTo>
                    <a:pt x="58289" y="233"/>
                  </a:lnTo>
                  <a:lnTo>
                    <a:pt x="67036" y="0"/>
                  </a:lnTo>
                  <a:lnTo>
                    <a:pt x="76321" y="1695"/>
                  </a:lnTo>
                  <a:lnTo>
                    <a:pt x="85825" y="5082"/>
                  </a:lnTo>
                  <a:lnTo>
                    <a:pt x="95126" y="10088"/>
                  </a:lnTo>
                  <a:lnTo>
                    <a:pt x="104005" y="16524"/>
                  </a:lnTo>
                  <a:lnTo>
                    <a:pt x="112270" y="24113"/>
                  </a:lnTo>
                  <a:lnTo>
                    <a:pt x="119675" y="32576"/>
                  </a:lnTo>
                  <a:lnTo>
                    <a:pt x="126175" y="41676"/>
                  </a:lnTo>
                  <a:lnTo>
                    <a:pt x="131880" y="51226"/>
                  </a:lnTo>
                  <a:lnTo>
                    <a:pt x="136954" y="61090"/>
                  </a:lnTo>
                  <a:lnTo>
                    <a:pt x="141557" y="71168"/>
                  </a:lnTo>
                  <a:lnTo>
                    <a:pt x="145819" y="81394"/>
                  </a:lnTo>
                  <a:lnTo>
                    <a:pt x="149844" y="91719"/>
                  </a:lnTo>
                  <a:lnTo>
                    <a:pt x="153703" y="102112"/>
                  </a:lnTo>
                  <a:lnTo>
                    <a:pt x="157448" y="112548"/>
                  </a:lnTo>
                  <a:lnTo>
                    <a:pt x="161117" y="123016"/>
                  </a:lnTo>
                  <a:lnTo>
                    <a:pt x="164727" y="133490"/>
                  </a:lnTo>
                  <a:lnTo>
                    <a:pt x="168147" y="143510"/>
                  </a:lnTo>
                  <a:lnTo>
                    <a:pt x="171428" y="153163"/>
                  </a:lnTo>
                  <a:lnTo>
                    <a:pt x="174857" y="163298"/>
                  </a:lnTo>
                  <a:lnTo>
                    <a:pt x="178984" y="175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28863" y="44130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649921" y="45288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130905" y="2080579"/>
            <a:ext cx="1091230" cy="510181"/>
            <a:chOff x="4130905" y="2080579"/>
            <a:chExt cx="1091230" cy="510181"/>
          </a:xfrm>
        </p:grpSpPr>
        <p:sp>
          <p:nvSpPr>
            <p:cNvPr id="95" name="Freeform 94"/>
            <p:cNvSpPr/>
            <p:nvPr/>
          </p:nvSpPr>
          <p:spPr>
            <a:xfrm>
              <a:off x="4130905" y="2080579"/>
              <a:ext cx="196308" cy="435732"/>
            </a:xfrm>
            <a:custGeom>
              <a:avLst/>
              <a:gdLst/>
              <a:ahLst/>
              <a:cxnLst/>
              <a:rect l="0" t="0" r="0" b="0"/>
              <a:pathLst>
                <a:path w="196308" h="435732">
                  <a:moveTo>
                    <a:pt x="38380" y="25120"/>
                  </a:moveTo>
                  <a:lnTo>
                    <a:pt x="35513" y="33988"/>
                  </a:lnTo>
                  <a:lnTo>
                    <a:pt x="33371" y="42975"/>
                  </a:lnTo>
                  <a:lnTo>
                    <a:pt x="31768" y="52975"/>
                  </a:lnTo>
                  <a:lnTo>
                    <a:pt x="30587" y="64129"/>
                  </a:lnTo>
                  <a:lnTo>
                    <a:pt x="29738" y="76588"/>
                  </a:lnTo>
                  <a:lnTo>
                    <a:pt x="29136" y="90305"/>
                  </a:lnTo>
                  <a:lnTo>
                    <a:pt x="28550" y="105241"/>
                  </a:lnTo>
                  <a:lnTo>
                    <a:pt x="27617" y="121467"/>
                  </a:lnTo>
                  <a:lnTo>
                    <a:pt x="26175" y="138897"/>
                  </a:lnTo>
                  <a:lnTo>
                    <a:pt x="24392" y="157329"/>
                  </a:lnTo>
                  <a:lnTo>
                    <a:pt x="22655" y="176532"/>
                  </a:lnTo>
                  <a:lnTo>
                    <a:pt x="21188" y="196297"/>
                  </a:lnTo>
                  <a:lnTo>
                    <a:pt x="19883" y="216298"/>
                  </a:lnTo>
                  <a:lnTo>
                    <a:pt x="18400" y="236104"/>
                  </a:lnTo>
                  <a:lnTo>
                    <a:pt x="16555" y="255497"/>
                  </a:lnTo>
                  <a:lnTo>
                    <a:pt x="14486" y="274280"/>
                  </a:lnTo>
                  <a:lnTo>
                    <a:pt x="12551" y="292208"/>
                  </a:lnTo>
                  <a:lnTo>
                    <a:pt x="10952" y="309232"/>
                  </a:lnTo>
                  <a:lnTo>
                    <a:pt x="9725" y="325462"/>
                  </a:lnTo>
                  <a:lnTo>
                    <a:pt x="8827" y="341063"/>
                  </a:lnTo>
                  <a:lnTo>
                    <a:pt x="8184" y="356188"/>
                  </a:lnTo>
                  <a:lnTo>
                    <a:pt x="7566" y="370806"/>
                  </a:lnTo>
                  <a:lnTo>
                    <a:pt x="6611" y="384709"/>
                  </a:lnTo>
                  <a:lnTo>
                    <a:pt x="5146" y="397776"/>
                  </a:lnTo>
                  <a:lnTo>
                    <a:pt x="3092" y="407710"/>
                  </a:lnTo>
                  <a:lnTo>
                    <a:pt x="1027" y="411183"/>
                  </a:lnTo>
                  <a:lnTo>
                    <a:pt x="0" y="408448"/>
                  </a:lnTo>
                  <a:lnTo>
                    <a:pt x="165" y="401015"/>
                  </a:lnTo>
                  <a:lnTo>
                    <a:pt x="1143" y="390125"/>
                  </a:lnTo>
                  <a:lnTo>
                    <a:pt x="2374" y="376516"/>
                  </a:lnTo>
                  <a:lnTo>
                    <a:pt x="3520" y="360801"/>
                  </a:lnTo>
                  <a:lnTo>
                    <a:pt x="4619" y="344002"/>
                  </a:lnTo>
                  <a:lnTo>
                    <a:pt x="5969" y="327476"/>
                  </a:lnTo>
                  <a:lnTo>
                    <a:pt x="7728" y="311936"/>
                  </a:lnTo>
                  <a:lnTo>
                    <a:pt x="9741" y="297040"/>
                  </a:lnTo>
                  <a:lnTo>
                    <a:pt x="11639" y="281742"/>
                  </a:lnTo>
                  <a:lnTo>
                    <a:pt x="13218" y="265454"/>
                  </a:lnTo>
                  <a:lnTo>
                    <a:pt x="14601" y="248562"/>
                  </a:lnTo>
                  <a:lnTo>
                    <a:pt x="16137" y="232121"/>
                  </a:lnTo>
                  <a:lnTo>
                    <a:pt x="18021" y="216714"/>
                  </a:lnTo>
                  <a:lnTo>
                    <a:pt x="20288" y="202113"/>
                  </a:lnTo>
                  <a:lnTo>
                    <a:pt x="22888" y="187562"/>
                  </a:lnTo>
                  <a:lnTo>
                    <a:pt x="25747" y="172588"/>
                  </a:lnTo>
                  <a:lnTo>
                    <a:pt x="28632" y="157058"/>
                  </a:lnTo>
                  <a:lnTo>
                    <a:pt x="31184" y="141006"/>
                  </a:lnTo>
                  <a:lnTo>
                    <a:pt x="33233" y="124535"/>
                  </a:lnTo>
                  <a:lnTo>
                    <a:pt x="34946" y="107913"/>
                  </a:lnTo>
                  <a:lnTo>
                    <a:pt x="36711" y="91533"/>
                  </a:lnTo>
                  <a:lnTo>
                    <a:pt x="38752" y="75599"/>
                  </a:lnTo>
                  <a:lnTo>
                    <a:pt x="41126" y="60292"/>
                  </a:lnTo>
                  <a:lnTo>
                    <a:pt x="43798" y="45852"/>
                  </a:lnTo>
                  <a:lnTo>
                    <a:pt x="46719" y="32342"/>
                  </a:lnTo>
                  <a:lnTo>
                    <a:pt x="50156" y="20303"/>
                  </a:lnTo>
                  <a:lnTo>
                    <a:pt x="54674" y="10800"/>
                  </a:lnTo>
                  <a:lnTo>
                    <a:pt x="60484" y="4198"/>
                  </a:lnTo>
                  <a:lnTo>
                    <a:pt x="67165" y="561"/>
                  </a:lnTo>
                  <a:lnTo>
                    <a:pt x="73881" y="0"/>
                  </a:lnTo>
                  <a:lnTo>
                    <a:pt x="80135" y="2261"/>
                  </a:lnTo>
                  <a:lnTo>
                    <a:pt x="85790" y="7167"/>
                  </a:lnTo>
                  <a:lnTo>
                    <a:pt x="90888" y="14787"/>
                  </a:lnTo>
                  <a:lnTo>
                    <a:pt x="95535" y="24907"/>
                  </a:lnTo>
                  <a:lnTo>
                    <a:pt x="99842" y="37088"/>
                  </a:lnTo>
                  <a:lnTo>
                    <a:pt x="103902" y="50849"/>
                  </a:lnTo>
                  <a:lnTo>
                    <a:pt x="107788" y="65761"/>
                  </a:lnTo>
                  <a:lnTo>
                    <a:pt x="111554" y="81160"/>
                  </a:lnTo>
                  <a:lnTo>
                    <a:pt x="115237" y="96185"/>
                  </a:lnTo>
                  <a:lnTo>
                    <a:pt x="118863" y="110396"/>
                  </a:lnTo>
                  <a:lnTo>
                    <a:pt x="122450" y="123733"/>
                  </a:lnTo>
                  <a:lnTo>
                    <a:pt x="126012" y="136311"/>
                  </a:lnTo>
                  <a:lnTo>
                    <a:pt x="129556" y="148295"/>
                  </a:lnTo>
                  <a:lnTo>
                    <a:pt x="133089" y="159836"/>
                  </a:lnTo>
                  <a:lnTo>
                    <a:pt x="136614" y="171062"/>
                  </a:lnTo>
                  <a:lnTo>
                    <a:pt x="140134" y="182080"/>
                  </a:lnTo>
                  <a:lnTo>
                    <a:pt x="143651" y="193449"/>
                  </a:lnTo>
                  <a:lnTo>
                    <a:pt x="147165" y="206140"/>
                  </a:lnTo>
                  <a:lnTo>
                    <a:pt x="150677" y="220570"/>
                  </a:lnTo>
                  <a:lnTo>
                    <a:pt x="154189" y="236500"/>
                  </a:lnTo>
                  <a:lnTo>
                    <a:pt x="157700" y="253335"/>
                  </a:lnTo>
                  <a:lnTo>
                    <a:pt x="161210" y="270613"/>
                  </a:lnTo>
                  <a:lnTo>
                    <a:pt x="164721" y="287755"/>
                  </a:lnTo>
                  <a:lnTo>
                    <a:pt x="168230" y="304023"/>
                  </a:lnTo>
                  <a:lnTo>
                    <a:pt x="171740" y="319105"/>
                  </a:lnTo>
                  <a:lnTo>
                    <a:pt x="175250" y="333042"/>
                  </a:lnTo>
                  <a:lnTo>
                    <a:pt x="178760" y="346031"/>
                  </a:lnTo>
                  <a:lnTo>
                    <a:pt x="182265" y="358293"/>
                  </a:lnTo>
                  <a:lnTo>
                    <a:pt x="185613" y="370149"/>
                  </a:lnTo>
                  <a:lnTo>
                    <a:pt x="188839" y="383484"/>
                  </a:lnTo>
                  <a:lnTo>
                    <a:pt x="192222" y="402829"/>
                  </a:lnTo>
                  <a:lnTo>
                    <a:pt x="196307" y="435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58756" y="2376037"/>
              <a:ext cx="136871" cy="13933"/>
            </a:xfrm>
            <a:custGeom>
              <a:avLst/>
              <a:gdLst/>
              <a:ahLst/>
              <a:cxnLst/>
              <a:rect l="0" t="0" r="0" b="0"/>
              <a:pathLst>
                <a:path w="136871" h="13933">
                  <a:moveTo>
                    <a:pt x="136870" y="13932"/>
                  </a:moveTo>
                  <a:lnTo>
                    <a:pt x="128069" y="10998"/>
                  </a:lnTo>
                  <a:lnTo>
                    <a:pt x="119722" y="8215"/>
                  </a:lnTo>
                  <a:lnTo>
                    <a:pt x="111024" y="5325"/>
                  </a:lnTo>
                  <a:lnTo>
                    <a:pt x="101903" y="2630"/>
                  </a:lnTo>
                  <a:lnTo>
                    <a:pt x="92408" y="762"/>
                  </a:lnTo>
                  <a:lnTo>
                    <a:pt x="82611" y="0"/>
                  </a:lnTo>
                  <a:lnTo>
                    <a:pt x="72425" y="140"/>
                  </a:lnTo>
                  <a:lnTo>
                    <a:pt x="61602" y="693"/>
                  </a:lnTo>
                  <a:lnTo>
                    <a:pt x="50081" y="1323"/>
                  </a:lnTo>
                  <a:lnTo>
                    <a:pt x="38538" y="1882"/>
                  </a:lnTo>
                  <a:lnTo>
                    <a:pt x="27165" y="2382"/>
                  </a:lnTo>
                  <a:lnTo>
                    <a:pt x="14964" y="2864"/>
                  </a:lnTo>
                  <a:lnTo>
                    <a:pt x="0" y="3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00911" y="2105699"/>
              <a:ext cx="201885" cy="412644"/>
            </a:xfrm>
            <a:custGeom>
              <a:avLst/>
              <a:gdLst/>
              <a:ahLst/>
              <a:cxnLst/>
              <a:rect l="0" t="0" r="0" b="0"/>
              <a:pathLst>
                <a:path w="201885" h="412644">
                  <a:moveTo>
                    <a:pt x="0" y="0"/>
                  </a:moveTo>
                  <a:lnTo>
                    <a:pt x="68" y="14669"/>
                  </a:lnTo>
                  <a:lnTo>
                    <a:pt x="707" y="28580"/>
                  </a:lnTo>
                  <a:lnTo>
                    <a:pt x="2000" y="43078"/>
                  </a:lnTo>
                  <a:lnTo>
                    <a:pt x="3687" y="58279"/>
                  </a:lnTo>
                  <a:lnTo>
                    <a:pt x="5355" y="74105"/>
                  </a:lnTo>
                  <a:lnTo>
                    <a:pt x="6773" y="90429"/>
                  </a:lnTo>
                  <a:lnTo>
                    <a:pt x="8044" y="107292"/>
                  </a:lnTo>
                  <a:lnTo>
                    <a:pt x="9503" y="124897"/>
                  </a:lnTo>
                  <a:lnTo>
                    <a:pt x="11331" y="143289"/>
                  </a:lnTo>
                  <a:lnTo>
                    <a:pt x="13389" y="162216"/>
                  </a:lnTo>
                  <a:lnTo>
                    <a:pt x="15317" y="181227"/>
                  </a:lnTo>
                  <a:lnTo>
                    <a:pt x="16915" y="200052"/>
                  </a:lnTo>
                  <a:lnTo>
                    <a:pt x="18311" y="218609"/>
                  </a:lnTo>
                  <a:lnTo>
                    <a:pt x="19854" y="236909"/>
                  </a:lnTo>
                  <a:lnTo>
                    <a:pt x="21740" y="254992"/>
                  </a:lnTo>
                  <a:lnTo>
                    <a:pt x="23838" y="272747"/>
                  </a:lnTo>
                  <a:lnTo>
                    <a:pt x="25792" y="289909"/>
                  </a:lnTo>
                  <a:lnTo>
                    <a:pt x="27404" y="306383"/>
                  </a:lnTo>
                  <a:lnTo>
                    <a:pt x="28639" y="322227"/>
                  </a:lnTo>
                  <a:lnTo>
                    <a:pt x="29542" y="337561"/>
                  </a:lnTo>
                  <a:lnTo>
                    <a:pt x="30172" y="352479"/>
                  </a:lnTo>
                  <a:lnTo>
                    <a:pt x="30179" y="365970"/>
                  </a:lnTo>
                  <a:lnTo>
                    <a:pt x="28967" y="374564"/>
                  </a:lnTo>
                  <a:lnTo>
                    <a:pt x="26997" y="376127"/>
                  </a:lnTo>
                  <a:lnTo>
                    <a:pt x="25237" y="372458"/>
                  </a:lnTo>
                  <a:lnTo>
                    <a:pt x="24095" y="365480"/>
                  </a:lnTo>
                  <a:lnTo>
                    <a:pt x="23821" y="356672"/>
                  </a:lnTo>
                  <a:lnTo>
                    <a:pt x="24442" y="346929"/>
                  </a:lnTo>
                  <a:lnTo>
                    <a:pt x="25839" y="336403"/>
                  </a:lnTo>
                  <a:lnTo>
                    <a:pt x="27846" y="324718"/>
                  </a:lnTo>
                  <a:lnTo>
                    <a:pt x="30313" y="311741"/>
                  </a:lnTo>
                  <a:lnTo>
                    <a:pt x="33273" y="297917"/>
                  </a:lnTo>
                  <a:lnTo>
                    <a:pt x="36939" y="284088"/>
                  </a:lnTo>
                  <a:lnTo>
                    <a:pt x="41372" y="270755"/>
                  </a:lnTo>
                  <a:lnTo>
                    <a:pt x="46655" y="258378"/>
                  </a:lnTo>
                  <a:lnTo>
                    <a:pt x="52957" y="247524"/>
                  </a:lnTo>
                  <a:lnTo>
                    <a:pt x="60279" y="238345"/>
                  </a:lnTo>
                  <a:lnTo>
                    <a:pt x="68637" y="230826"/>
                  </a:lnTo>
                  <a:lnTo>
                    <a:pt x="78151" y="224977"/>
                  </a:lnTo>
                  <a:lnTo>
                    <a:pt x="88764" y="220639"/>
                  </a:lnTo>
                  <a:lnTo>
                    <a:pt x="99974" y="217858"/>
                  </a:lnTo>
                  <a:lnTo>
                    <a:pt x="110959" y="216956"/>
                  </a:lnTo>
                  <a:lnTo>
                    <a:pt x="121273" y="217939"/>
                  </a:lnTo>
                  <a:lnTo>
                    <a:pt x="130993" y="220547"/>
                  </a:lnTo>
                  <a:lnTo>
                    <a:pt x="140514" y="224431"/>
                  </a:lnTo>
                  <a:lnTo>
                    <a:pt x="150096" y="229268"/>
                  </a:lnTo>
                  <a:lnTo>
                    <a:pt x="159516" y="234954"/>
                  </a:lnTo>
                  <a:lnTo>
                    <a:pt x="168169" y="241594"/>
                  </a:lnTo>
                  <a:lnTo>
                    <a:pt x="175770" y="249175"/>
                  </a:lnTo>
                  <a:lnTo>
                    <a:pt x="182350" y="257722"/>
                  </a:lnTo>
                  <a:lnTo>
                    <a:pt x="188079" y="267370"/>
                  </a:lnTo>
                  <a:lnTo>
                    <a:pt x="193144" y="278086"/>
                  </a:lnTo>
                  <a:lnTo>
                    <a:pt x="197393" y="289707"/>
                  </a:lnTo>
                  <a:lnTo>
                    <a:pt x="200351" y="302032"/>
                  </a:lnTo>
                  <a:lnTo>
                    <a:pt x="201856" y="314873"/>
                  </a:lnTo>
                  <a:lnTo>
                    <a:pt x="201884" y="327918"/>
                  </a:lnTo>
                  <a:lnTo>
                    <a:pt x="200384" y="340749"/>
                  </a:lnTo>
                  <a:lnTo>
                    <a:pt x="197474" y="353146"/>
                  </a:lnTo>
                  <a:lnTo>
                    <a:pt x="193079" y="364757"/>
                  </a:lnTo>
                  <a:lnTo>
                    <a:pt x="186856" y="375030"/>
                  </a:lnTo>
                  <a:lnTo>
                    <a:pt x="178786" y="383791"/>
                  </a:lnTo>
                  <a:lnTo>
                    <a:pt x="169284" y="391182"/>
                  </a:lnTo>
                  <a:lnTo>
                    <a:pt x="158997" y="397471"/>
                  </a:lnTo>
                  <a:lnTo>
                    <a:pt x="148372" y="402919"/>
                  </a:lnTo>
                  <a:lnTo>
                    <a:pt x="137478" y="407429"/>
                  </a:lnTo>
                  <a:lnTo>
                    <a:pt x="126106" y="410562"/>
                  </a:lnTo>
                  <a:lnTo>
                    <a:pt x="114174" y="412194"/>
                  </a:lnTo>
                  <a:lnTo>
                    <a:pt x="102138" y="412643"/>
                  </a:lnTo>
                  <a:lnTo>
                    <a:pt x="89630" y="412546"/>
                  </a:lnTo>
                  <a:lnTo>
                    <a:pt x="74430" y="411892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52249" y="2397464"/>
              <a:ext cx="164240" cy="193296"/>
            </a:xfrm>
            <a:custGeom>
              <a:avLst/>
              <a:gdLst/>
              <a:ahLst/>
              <a:cxnLst/>
              <a:rect l="0" t="0" r="0" b="0"/>
              <a:pathLst>
                <a:path w="164240" h="193296">
                  <a:moveTo>
                    <a:pt x="85574" y="34618"/>
                  </a:moveTo>
                  <a:lnTo>
                    <a:pt x="91080" y="28440"/>
                  </a:lnTo>
                  <a:lnTo>
                    <a:pt x="93303" y="20990"/>
                  </a:lnTo>
                  <a:lnTo>
                    <a:pt x="92367" y="13685"/>
                  </a:lnTo>
                  <a:lnTo>
                    <a:pt x="88500" y="7683"/>
                  </a:lnTo>
                  <a:lnTo>
                    <a:pt x="82041" y="3153"/>
                  </a:lnTo>
                  <a:lnTo>
                    <a:pt x="73803" y="379"/>
                  </a:lnTo>
                  <a:lnTo>
                    <a:pt x="64903" y="0"/>
                  </a:lnTo>
                  <a:lnTo>
                    <a:pt x="56034" y="2148"/>
                  </a:lnTo>
                  <a:lnTo>
                    <a:pt x="47472" y="6519"/>
                  </a:lnTo>
                  <a:lnTo>
                    <a:pt x="39269" y="12656"/>
                  </a:lnTo>
                  <a:lnTo>
                    <a:pt x="31387" y="20115"/>
                  </a:lnTo>
                  <a:lnTo>
                    <a:pt x="23925" y="28527"/>
                  </a:lnTo>
                  <a:lnTo>
                    <a:pt x="17124" y="37610"/>
                  </a:lnTo>
                  <a:lnTo>
                    <a:pt x="11072" y="47163"/>
                  </a:lnTo>
                  <a:lnTo>
                    <a:pt x="6023" y="57202"/>
                  </a:lnTo>
                  <a:lnTo>
                    <a:pt x="2460" y="67933"/>
                  </a:lnTo>
                  <a:lnTo>
                    <a:pt x="512" y="79416"/>
                  </a:lnTo>
                  <a:lnTo>
                    <a:pt x="0" y="91569"/>
                  </a:lnTo>
                  <a:lnTo>
                    <a:pt x="637" y="104260"/>
                  </a:lnTo>
                  <a:lnTo>
                    <a:pt x="2140" y="117346"/>
                  </a:lnTo>
                  <a:lnTo>
                    <a:pt x="4436" y="130387"/>
                  </a:lnTo>
                  <a:lnTo>
                    <a:pt x="7645" y="142684"/>
                  </a:lnTo>
                  <a:lnTo>
                    <a:pt x="11769" y="153908"/>
                  </a:lnTo>
                  <a:lnTo>
                    <a:pt x="16842" y="163918"/>
                  </a:lnTo>
                  <a:lnTo>
                    <a:pt x="23004" y="172578"/>
                  </a:lnTo>
                  <a:lnTo>
                    <a:pt x="30231" y="179949"/>
                  </a:lnTo>
                  <a:lnTo>
                    <a:pt x="38525" y="185918"/>
                  </a:lnTo>
                  <a:lnTo>
                    <a:pt x="47997" y="190112"/>
                  </a:lnTo>
                  <a:lnTo>
                    <a:pt x="58586" y="192492"/>
                  </a:lnTo>
                  <a:lnTo>
                    <a:pt x="69950" y="193295"/>
                  </a:lnTo>
                  <a:lnTo>
                    <a:pt x="81570" y="192855"/>
                  </a:lnTo>
                  <a:lnTo>
                    <a:pt x="93115" y="191480"/>
                  </a:lnTo>
                  <a:lnTo>
                    <a:pt x="104137" y="189100"/>
                  </a:lnTo>
                  <a:lnTo>
                    <a:pt x="114005" y="185302"/>
                  </a:lnTo>
                  <a:lnTo>
                    <a:pt x="122495" y="179969"/>
                  </a:lnTo>
                  <a:lnTo>
                    <a:pt x="129873" y="173270"/>
                  </a:lnTo>
                  <a:lnTo>
                    <a:pt x="136685" y="165477"/>
                  </a:lnTo>
                  <a:lnTo>
                    <a:pt x="143303" y="156860"/>
                  </a:lnTo>
                  <a:lnTo>
                    <a:pt x="149581" y="147480"/>
                  </a:lnTo>
                  <a:lnTo>
                    <a:pt x="154973" y="137206"/>
                  </a:lnTo>
                  <a:lnTo>
                    <a:pt x="159227" y="126043"/>
                  </a:lnTo>
                  <a:lnTo>
                    <a:pt x="162236" y="114275"/>
                  </a:lnTo>
                  <a:lnTo>
                    <a:pt x="163882" y="102377"/>
                  </a:lnTo>
                  <a:lnTo>
                    <a:pt x="164239" y="90633"/>
                  </a:lnTo>
                  <a:lnTo>
                    <a:pt x="163359" y="79138"/>
                  </a:lnTo>
                  <a:lnTo>
                    <a:pt x="161181" y="67885"/>
                  </a:lnTo>
                  <a:lnTo>
                    <a:pt x="157789" y="56844"/>
                  </a:lnTo>
                  <a:lnTo>
                    <a:pt x="153225" y="46293"/>
                  </a:lnTo>
                  <a:lnTo>
                    <a:pt x="147414" y="36807"/>
                  </a:lnTo>
                  <a:lnTo>
                    <a:pt x="140443" y="28615"/>
                  </a:lnTo>
                  <a:lnTo>
                    <a:pt x="132970" y="21772"/>
                  </a:lnTo>
                  <a:lnTo>
                    <a:pt x="125393" y="15658"/>
                  </a:lnTo>
                  <a:lnTo>
                    <a:pt x="117049" y="9737"/>
                  </a:lnTo>
                  <a:lnTo>
                    <a:pt x="106631" y="3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88205" y="2337326"/>
              <a:ext cx="121435" cy="180814"/>
            </a:xfrm>
            <a:custGeom>
              <a:avLst/>
              <a:gdLst/>
              <a:ahLst/>
              <a:cxnLst/>
              <a:rect l="0" t="0" r="0" b="0"/>
              <a:pathLst>
                <a:path w="121435" h="180814">
                  <a:moveTo>
                    <a:pt x="28603" y="52643"/>
                  </a:moveTo>
                  <a:lnTo>
                    <a:pt x="20003" y="58711"/>
                  </a:lnTo>
                  <a:lnTo>
                    <a:pt x="13577" y="66196"/>
                  </a:lnTo>
                  <a:lnTo>
                    <a:pt x="8768" y="75880"/>
                  </a:lnTo>
                  <a:lnTo>
                    <a:pt x="5226" y="87367"/>
                  </a:lnTo>
                  <a:lnTo>
                    <a:pt x="2680" y="99998"/>
                  </a:lnTo>
                  <a:lnTo>
                    <a:pt x="897" y="113263"/>
                  </a:lnTo>
                  <a:lnTo>
                    <a:pt x="0" y="126539"/>
                  </a:lnTo>
                  <a:lnTo>
                    <a:pt x="444" y="139050"/>
                  </a:lnTo>
                  <a:lnTo>
                    <a:pt x="2379" y="150442"/>
                  </a:lnTo>
                  <a:lnTo>
                    <a:pt x="5983" y="160409"/>
                  </a:lnTo>
                  <a:lnTo>
                    <a:pt x="11608" y="168513"/>
                  </a:lnTo>
                  <a:lnTo>
                    <a:pt x="19244" y="174696"/>
                  </a:lnTo>
                  <a:lnTo>
                    <a:pt x="28440" y="178884"/>
                  </a:lnTo>
                  <a:lnTo>
                    <a:pt x="38514" y="180813"/>
                  </a:lnTo>
                  <a:lnTo>
                    <a:pt x="48983" y="180558"/>
                  </a:lnTo>
                  <a:lnTo>
                    <a:pt x="59432" y="178458"/>
                  </a:lnTo>
                  <a:lnTo>
                    <a:pt x="69441" y="174923"/>
                  </a:lnTo>
                  <a:lnTo>
                    <a:pt x="78830" y="170324"/>
                  </a:lnTo>
                  <a:lnTo>
                    <a:pt x="87455" y="164799"/>
                  </a:lnTo>
                  <a:lnTo>
                    <a:pt x="95110" y="158267"/>
                  </a:lnTo>
                  <a:lnTo>
                    <a:pt x="101776" y="150760"/>
                  </a:lnTo>
                  <a:lnTo>
                    <a:pt x="107424" y="142262"/>
                  </a:lnTo>
                  <a:lnTo>
                    <a:pt x="111928" y="132647"/>
                  </a:lnTo>
                  <a:lnTo>
                    <a:pt x="115331" y="121953"/>
                  </a:lnTo>
                  <a:lnTo>
                    <a:pt x="117803" y="110347"/>
                  </a:lnTo>
                  <a:lnTo>
                    <a:pt x="119555" y="98031"/>
                  </a:lnTo>
                  <a:lnTo>
                    <a:pt x="120769" y="85197"/>
                  </a:lnTo>
                  <a:lnTo>
                    <a:pt x="121434" y="72156"/>
                  </a:lnTo>
                  <a:lnTo>
                    <a:pt x="121356" y="59328"/>
                  </a:lnTo>
                  <a:lnTo>
                    <a:pt x="120490" y="46938"/>
                  </a:lnTo>
                  <a:lnTo>
                    <a:pt x="118888" y="35461"/>
                  </a:lnTo>
                  <a:lnTo>
                    <a:pt x="116363" y="24589"/>
                  </a:lnTo>
                  <a:lnTo>
                    <a:pt x="111577" y="13369"/>
                  </a:lnTo>
                  <a:lnTo>
                    <a:pt x="1023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86317" y="2116227"/>
              <a:ext cx="51590" cy="368499"/>
            </a:xfrm>
            <a:custGeom>
              <a:avLst/>
              <a:gdLst/>
              <a:ahLst/>
              <a:cxnLst/>
              <a:rect l="0" t="0" r="0" b="0"/>
              <a:pathLst>
                <a:path w="51590" h="368499">
                  <a:moveTo>
                    <a:pt x="9475" y="0"/>
                  </a:moveTo>
                  <a:lnTo>
                    <a:pt x="6608" y="11803"/>
                  </a:lnTo>
                  <a:lnTo>
                    <a:pt x="4467" y="23572"/>
                  </a:lnTo>
                  <a:lnTo>
                    <a:pt x="2864" y="36462"/>
                  </a:lnTo>
                  <a:lnTo>
                    <a:pt x="1684" y="50310"/>
                  </a:lnTo>
                  <a:lnTo>
                    <a:pt x="834" y="64638"/>
                  </a:lnTo>
                  <a:lnTo>
                    <a:pt x="241" y="79121"/>
                  </a:lnTo>
                  <a:lnTo>
                    <a:pt x="0" y="94090"/>
                  </a:lnTo>
                  <a:lnTo>
                    <a:pt x="364" y="110410"/>
                  </a:lnTo>
                  <a:lnTo>
                    <a:pt x="1424" y="128460"/>
                  </a:lnTo>
                  <a:lnTo>
                    <a:pt x="3119" y="147989"/>
                  </a:lnTo>
                  <a:lnTo>
                    <a:pt x="5327" y="168400"/>
                  </a:lnTo>
                  <a:lnTo>
                    <a:pt x="7924" y="189240"/>
                  </a:lnTo>
                  <a:lnTo>
                    <a:pt x="10802" y="210098"/>
                  </a:lnTo>
                  <a:lnTo>
                    <a:pt x="13880" y="230547"/>
                  </a:lnTo>
                  <a:lnTo>
                    <a:pt x="17096" y="250398"/>
                  </a:lnTo>
                  <a:lnTo>
                    <a:pt x="20408" y="269336"/>
                  </a:lnTo>
                  <a:lnTo>
                    <a:pt x="23784" y="286842"/>
                  </a:lnTo>
                  <a:lnTo>
                    <a:pt x="27204" y="302759"/>
                  </a:lnTo>
                  <a:lnTo>
                    <a:pt x="30694" y="316997"/>
                  </a:lnTo>
                  <a:lnTo>
                    <a:pt x="34774" y="330858"/>
                  </a:lnTo>
                  <a:lnTo>
                    <a:pt x="40919" y="346677"/>
                  </a:lnTo>
                  <a:lnTo>
                    <a:pt x="51589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885223" y="2245245"/>
              <a:ext cx="336912" cy="7854"/>
            </a:xfrm>
            <a:custGeom>
              <a:avLst/>
              <a:gdLst/>
              <a:ahLst/>
              <a:cxnLst/>
              <a:rect l="0" t="0" r="0" b="0"/>
              <a:pathLst>
                <a:path w="336912" h="7854">
                  <a:moveTo>
                    <a:pt x="336911" y="7853"/>
                  </a:moveTo>
                  <a:lnTo>
                    <a:pt x="325042" y="7853"/>
                  </a:lnTo>
                  <a:lnTo>
                    <a:pt x="312632" y="7853"/>
                  </a:lnTo>
                  <a:lnTo>
                    <a:pt x="298441" y="7849"/>
                  </a:lnTo>
                  <a:lnTo>
                    <a:pt x="282561" y="7676"/>
                  </a:lnTo>
                  <a:lnTo>
                    <a:pt x="265268" y="7027"/>
                  </a:lnTo>
                  <a:lnTo>
                    <a:pt x="246879" y="5779"/>
                  </a:lnTo>
                  <a:lnTo>
                    <a:pt x="227680" y="4126"/>
                  </a:lnTo>
                  <a:lnTo>
                    <a:pt x="207901" y="2478"/>
                  </a:lnTo>
                  <a:lnTo>
                    <a:pt x="187728" y="1080"/>
                  </a:lnTo>
                  <a:lnTo>
                    <a:pt x="167780" y="160"/>
                  </a:lnTo>
                  <a:lnTo>
                    <a:pt x="149066" y="0"/>
                  </a:lnTo>
                  <a:lnTo>
                    <a:pt x="132027" y="671"/>
                  </a:lnTo>
                  <a:lnTo>
                    <a:pt x="116281" y="1918"/>
                  </a:lnTo>
                  <a:lnTo>
                    <a:pt x="100937" y="3287"/>
                  </a:lnTo>
                  <a:lnTo>
                    <a:pt x="85435" y="4499"/>
                  </a:lnTo>
                  <a:lnTo>
                    <a:pt x="69940" y="5464"/>
                  </a:lnTo>
                  <a:lnTo>
                    <a:pt x="53441" y="6290"/>
                  </a:lnTo>
                  <a:lnTo>
                    <a:pt x="32241" y="7045"/>
                  </a:lnTo>
                  <a:lnTo>
                    <a:pt x="0" y="78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5965775" y="4198382"/>
            <a:ext cx="1601187" cy="625250"/>
            <a:chOff x="5965775" y="4198382"/>
            <a:chExt cx="1601187" cy="625250"/>
          </a:xfrm>
        </p:grpSpPr>
        <p:sp>
          <p:nvSpPr>
            <p:cNvPr id="103" name="Freeform 102"/>
            <p:cNvSpPr/>
            <p:nvPr/>
          </p:nvSpPr>
          <p:spPr>
            <a:xfrm>
              <a:off x="6140147" y="4286677"/>
              <a:ext cx="4614" cy="400084"/>
            </a:xfrm>
            <a:custGeom>
              <a:avLst/>
              <a:gdLst/>
              <a:ahLst/>
              <a:cxnLst/>
              <a:rect l="0" t="0" r="0" b="0"/>
              <a:pathLst>
                <a:path w="4614" h="400084">
                  <a:moveTo>
                    <a:pt x="4613" y="0"/>
                  </a:moveTo>
                  <a:lnTo>
                    <a:pt x="1813" y="8935"/>
                  </a:lnTo>
                  <a:lnTo>
                    <a:pt x="311" y="18563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6" y="56822"/>
                  </a:lnTo>
                  <a:lnTo>
                    <a:pt x="2142" y="71948"/>
                  </a:lnTo>
                  <a:lnTo>
                    <a:pt x="2825" y="87809"/>
                  </a:lnTo>
                  <a:lnTo>
                    <a:pt x="3352" y="104197"/>
                  </a:lnTo>
                  <a:lnTo>
                    <a:pt x="3738" y="120950"/>
                  </a:lnTo>
                  <a:lnTo>
                    <a:pt x="4013" y="137789"/>
                  </a:lnTo>
                  <a:lnTo>
                    <a:pt x="4205" y="154327"/>
                  </a:lnTo>
                  <a:lnTo>
                    <a:pt x="4336" y="170383"/>
                  </a:lnTo>
                  <a:lnTo>
                    <a:pt x="4426" y="186115"/>
                  </a:lnTo>
                  <a:lnTo>
                    <a:pt x="4487" y="201905"/>
                  </a:lnTo>
                  <a:lnTo>
                    <a:pt x="4529" y="217977"/>
                  </a:lnTo>
                  <a:lnTo>
                    <a:pt x="4556" y="234383"/>
                  </a:lnTo>
                  <a:lnTo>
                    <a:pt x="4575" y="251090"/>
                  </a:lnTo>
                  <a:lnTo>
                    <a:pt x="4587" y="268033"/>
                  </a:lnTo>
                  <a:lnTo>
                    <a:pt x="4596" y="284988"/>
                  </a:lnTo>
                  <a:lnTo>
                    <a:pt x="4601" y="301598"/>
                  </a:lnTo>
                  <a:lnTo>
                    <a:pt x="4605" y="317685"/>
                  </a:lnTo>
                  <a:lnTo>
                    <a:pt x="4608" y="333037"/>
                  </a:lnTo>
                  <a:lnTo>
                    <a:pt x="4610" y="349033"/>
                  </a:lnTo>
                  <a:lnTo>
                    <a:pt x="4611" y="369311"/>
                  </a:lnTo>
                  <a:lnTo>
                    <a:pt x="461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965775" y="4198382"/>
              <a:ext cx="360273" cy="309395"/>
            </a:xfrm>
            <a:custGeom>
              <a:avLst/>
              <a:gdLst/>
              <a:ahLst/>
              <a:cxnLst/>
              <a:rect l="0" t="0" r="0" b="0"/>
              <a:pathLst>
                <a:path w="360273" h="309395">
                  <a:moveTo>
                    <a:pt x="0" y="119881"/>
                  </a:moveTo>
                  <a:lnTo>
                    <a:pt x="134" y="108213"/>
                  </a:lnTo>
                  <a:lnTo>
                    <a:pt x="1415" y="97724"/>
                  </a:lnTo>
                  <a:lnTo>
                    <a:pt x="4017" y="87426"/>
                  </a:lnTo>
                  <a:lnTo>
                    <a:pt x="8082" y="77298"/>
                  </a:lnTo>
                  <a:lnTo>
                    <a:pt x="14012" y="67603"/>
                  </a:lnTo>
                  <a:lnTo>
                    <a:pt x="21847" y="58472"/>
                  </a:lnTo>
                  <a:lnTo>
                    <a:pt x="31172" y="50041"/>
                  </a:lnTo>
                  <a:lnTo>
                    <a:pt x="41331" y="42528"/>
                  </a:lnTo>
                  <a:lnTo>
                    <a:pt x="51860" y="35958"/>
                  </a:lnTo>
                  <a:lnTo>
                    <a:pt x="62519" y="30207"/>
                  </a:lnTo>
                  <a:lnTo>
                    <a:pt x="73200" y="25102"/>
                  </a:lnTo>
                  <a:lnTo>
                    <a:pt x="83868" y="20483"/>
                  </a:lnTo>
                  <a:lnTo>
                    <a:pt x="94675" y="16379"/>
                  </a:lnTo>
                  <a:lnTo>
                    <a:pt x="105931" y="12995"/>
                  </a:lnTo>
                  <a:lnTo>
                    <a:pt x="117764" y="10379"/>
                  </a:lnTo>
                  <a:lnTo>
                    <a:pt x="129985" y="8282"/>
                  </a:lnTo>
                  <a:lnTo>
                    <a:pt x="142189" y="6260"/>
                  </a:lnTo>
                  <a:lnTo>
                    <a:pt x="154144" y="4054"/>
                  </a:lnTo>
                  <a:lnTo>
                    <a:pt x="165950" y="1911"/>
                  </a:lnTo>
                  <a:lnTo>
                    <a:pt x="177943" y="457"/>
                  </a:lnTo>
                  <a:lnTo>
                    <a:pt x="190304" y="0"/>
                  </a:lnTo>
                  <a:lnTo>
                    <a:pt x="202894" y="524"/>
                  </a:lnTo>
                  <a:lnTo>
                    <a:pt x="215353" y="1873"/>
                  </a:lnTo>
                  <a:lnTo>
                    <a:pt x="227477" y="3857"/>
                  </a:lnTo>
                  <a:lnTo>
                    <a:pt x="239230" y="6307"/>
                  </a:lnTo>
                  <a:lnTo>
                    <a:pt x="250655" y="9091"/>
                  </a:lnTo>
                  <a:lnTo>
                    <a:pt x="261816" y="12110"/>
                  </a:lnTo>
                  <a:lnTo>
                    <a:pt x="272617" y="15458"/>
                  </a:lnTo>
                  <a:lnTo>
                    <a:pt x="282804" y="19390"/>
                  </a:lnTo>
                  <a:lnTo>
                    <a:pt x="292287" y="24001"/>
                  </a:lnTo>
                  <a:lnTo>
                    <a:pt x="301132" y="29234"/>
                  </a:lnTo>
                  <a:lnTo>
                    <a:pt x="309460" y="34972"/>
                  </a:lnTo>
                  <a:lnTo>
                    <a:pt x="317392" y="41096"/>
                  </a:lnTo>
                  <a:lnTo>
                    <a:pt x="324873" y="47667"/>
                  </a:lnTo>
                  <a:lnTo>
                    <a:pt x="331678" y="54909"/>
                  </a:lnTo>
                  <a:lnTo>
                    <a:pt x="337738" y="62901"/>
                  </a:lnTo>
                  <a:lnTo>
                    <a:pt x="343130" y="71896"/>
                  </a:lnTo>
                  <a:lnTo>
                    <a:pt x="347987" y="82376"/>
                  </a:lnTo>
                  <a:lnTo>
                    <a:pt x="352431" y="94465"/>
                  </a:lnTo>
                  <a:lnTo>
                    <a:pt x="356246" y="107821"/>
                  </a:lnTo>
                  <a:lnTo>
                    <a:pt x="358905" y="121850"/>
                  </a:lnTo>
                  <a:lnTo>
                    <a:pt x="360210" y="136131"/>
                  </a:lnTo>
                  <a:lnTo>
                    <a:pt x="360272" y="150294"/>
                  </a:lnTo>
                  <a:lnTo>
                    <a:pt x="359326" y="163949"/>
                  </a:lnTo>
                  <a:lnTo>
                    <a:pt x="357611" y="176945"/>
                  </a:lnTo>
                  <a:lnTo>
                    <a:pt x="355173" y="189314"/>
                  </a:lnTo>
                  <a:lnTo>
                    <a:pt x="351867" y="201168"/>
                  </a:lnTo>
                  <a:lnTo>
                    <a:pt x="347683" y="212625"/>
                  </a:lnTo>
                  <a:lnTo>
                    <a:pt x="342739" y="223626"/>
                  </a:lnTo>
                  <a:lnTo>
                    <a:pt x="337196" y="233949"/>
                  </a:lnTo>
                  <a:lnTo>
                    <a:pt x="331203" y="243521"/>
                  </a:lnTo>
                  <a:lnTo>
                    <a:pt x="324721" y="252254"/>
                  </a:lnTo>
                  <a:lnTo>
                    <a:pt x="317538" y="259975"/>
                  </a:lnTo>
                  <a:lnTo>
                    <a:pt x="309594" y="266686"/>
                  </a:lnTo>
                  <a:lnTo>
                    <a:pt x="300971" y="272533"/>
                  </a:lnTo>
                  <a:lnTo>
                    <a:pt x="291804" y="277702"/>
                  </a:lnTo>
                  <a:lnTo>
                    <a:pt x="282230" y="282368"/>
                  </a:lnTo>
                  <a:lnTo>
                    <a:pt x="272359" y="286673"/>
                  </a:lnTo>
                  <a:lnTo>
                    <a:pt x="262281" y="290725"/>
                  </a:lnTo>
                  <a:lnTo>
                    <a:pt x="252053" y="294598"/>
                  </a:lnTo>
                  <a:lnTo>
                    <a:pt x="241558" y="298183"/>
                  </a:lnTo>
                  <a:lnTo>
                    <a:pt x="230520" y="301211"/>
                  </a:lnTo>
                  <a:lnTo>
                    <a:pt x="218845" y="303580"/>
                  </a:lnTo>
                  <a:lnTo>
                    <a:pt x="206998" y="305343"/>
                  </a:lnTo>
                  <a:lnTo>
                    <a:pt x="194643" y="306799"/>
                  </a:lnTo>
                  <a:lnTo>
                    <a:pt x="179578" y="308076"/>
                  </a:lnTo>
                  <a:lnTo>
                    <a:pt x="157928" y="3093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302687" y="4476190"/>
              <a:ext cx="147400" cy="199612"/>
            </a:xfrm>
            <a:custGeom>
              <a:avLst/>
              <a:gdLst/>
              <a:ahLst/>
              <a:cxnLst/>
              <a:rect l="0" t="0" r="0" b="0"/>
              <a:pathLst>
                <a:path w="147400" h="199612">
                  <a:moveTo>
                    <a:pt x="0" y="94757"/>
                  </a:moveTo>
                  <a:lnTo>
                    <a:pt x="2934" y="106425"/>
                  </a:lnTo>
                  <a:lnTo>
                    <a:pt x="5716" y="116914"/>
                  </a:lnTo>
                  <a:lnTo>
                    <a:pt x="8616" y="127215"/>
                  </a:lnTo>
                  <a:lnTo>
                    <a:pt x="11656" y="137517"/>
                  </a:lnTo>
                  <a:lnTo>
                    <a:pt x="14821" y="147860"/>
                  </a:lnTo>
                  <a:lnTo>
                    <a:pt x="18085" y="158250"/>
                  </a:lnTo>
                  <a:lnTo>
                    <a:pt x="21423" y="168678"/>
                  </a:lnTo>
                  <a:lnTo>
                    <a:pt x="24814" y="179137"/>
                  </a:lnTo>
                  <a:lnTo>
                    <a:pt x="28226" y="189546"/>
                  </a:lnTo>
                  <a:lnTo>
                    <a:pt x="31069" y="197415"/>
                  </a:lnTo>
                  <a:lnTo>
                    <a:pt x="32425" y="199611"/>
                  </a:lnTo>
                  <a:lnTo>
                    <a:pt x="32249" y="197102"/>
                  </a:lnTo>
                  <a:lnTo>
                    <a:pt x="30933" y="191531"/>
                  </a:lnTo>
                  <a:lnTo>
                    <a:pt x="28853" y="184080"/>
                  </a:lnTo>
                  <a:lnTo>
                    <a:pt x="26277" y="175483"/>
                  </a:lnTo>
                  <a:lnTo>
                    <a:pt x="23383" y="166178"/>
                  </a:lnTo>
                  <a:lnTo>
                    <a:pt x="20448" y="156264"/>
                  </a:lnTo>
                  <a:lnTo>
                    <a:pt x="17852" y="145597"/>
                  </a:lnTo>
                  <a:lnTo>
                    <a:pt x="15780" y="134153"/>
                  </a:lnTo>
                  <a:lnTo>
                    <a:pt x="14557" y="122190"/>
                  </a:lnTo>
                  <a:lnTo>
                    <a:pt x="14718" y="110156"/>
                  </a:lnTo>
                  <a:lnTo>
                    <a:pt x="16427" y="98324"/>
                  </a:lnTo>
                  <a:lnTo>
                    <a:pt x="19694" y="86939"/>
                  </a:lnTo>
                  <a:lnTo>
                    <a:pt x="24553" y="76292"/>
                  </a:lnTo>
                  <a:lnTo>
                    <a:pt x="30858" y="66471"/>
                  </a:lnTo>
                  <a:lnTo>
                    <a:pt x="38344" y="57554"/>
                  </a:lnTo>
                  <a:lnTo>
                    <a:pt x="46730" y="49704"/>
                  </a:lnTo>
                  <a:lnTo>
                    <a:pt x="55779" y="42901"/>
                  </a:lnTo>
                  <a:lnTo>
                    <a:pt x="65463" y="36992"/>
                  </a:lnTo>
                  <a:lnTo>
                    <a:pt x="75949" y="31781"/>
                  </a:lnTo>
                  <a:lnTo>
                    <a:pt x="87249" y="27086"/>
                  </a:lnTo>
                  <a:lnTo>
                    <a:pt x="98843" y="22718"/>
                  </a:lnTo>
                  <a:lnTo>
                    <a:pt x="110999" y="17946"/>
                  </a:lnTo>
                  <a:lnTo>
                    <a:pt x="125904" y="1122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69388" y="4539361"/>
              <a:ext cx="154200" cy="156204"/>
            </a:xfrm>
            <a:custGeom>
              <a:avLst/>
              <a:gdLst/>
              <a:ahLst/>
              <a:cxnLst/>
              <a:rect l="0" t="0" r="0" b="0"/>
              <a:pathLst>
                <a:path w="154200" h="156204">
                  <a:moveTo>
                    <a:pt x="107040" y="31586"/>
                  </a:moveTo>
                  <a:lnTo>
                    <a:pt x="101038" y="25852"/>
                  </a:lnTo>
                  <a:lnTo>
                    <a:pt x="94194" y="21568"/>
                  </a:lnTo>
                  <a:lnTo>
                    <a:pt x="85806" y="18371"/>
                  </a:lnTo>
                  <a:lnTo>
                    <a:pt x="76179" y="16356"/>
                  </a:lnTo>
                  <a:lnTo>
                    <a:pt x="65865" y="15955"/>
                  </a:lnTo>
                  <a:lnTo>
                    <a:pt x="55266" y="17271"/>
                  </a:lnTo>
                  <a:lnTo>
                    <a:pt x="44913" y="20266"/>
                  </a:lnTo>
                  <a:lnTo>
                    <a:pt x="35511" y="24939"/>
                  </a:lnTo>
                  <a:lnTo>
                    <a:pt x="27344" y="31118"/>
                  </a:lnTo>
                  <a:lnTo>
                    <a:pt x="20356" y="38519"/>
                  </a:lnTo>
                  <a:lnTo>
                    <a:pt x="14340" y="46848"/>
                  </a:lnTo>
                  <a:lnTo>
                    <a:pt x="9075" y="55853"/>
                  </a:lnTo>
                  <a:lnTo>
                    <a:pt x="4689" y="65339"/>
                  </a:lnTo>
                  <a:lnTo>
                    <a:pt x="1638" y="75158"/>
                  </a:lnTo>
                  <a:lnTo>
                    <a:pt x="70" y="85202"/>
                  </a:lnTo>
                  <a:lnTo>
                    <a:pt x="0" y="95235"/>
                  </a:lnTo>
                  <a:lnTo>
                    <a:pt x="1472" y="104898"/>
                  </a:lnTo>
                  <a:lnTo>
                    <a:pt x="4358" y="114028"/>
                  </a:lnTo>
                  <a:lnTo>
                    <a:pt x="8567" y="122634"/>
                  </a:lnTo>
                  <a:lnTo>
                    <a:pt x="14133" y="130800"/>
                  </a:lnTo>
                  <a:lnTo>
                    <a:pt x="20953" y="138616"/>
                  </a:lnTo>
                  <a:lnTo>
                    <a:pt x="28971" y="145678"/>
                  </a:lnTo>
                  <a:lnTo>
                    <a:pt x="38256" y="151138"/>
                  </a:lnTo>
                  <a:lnTo>
                    <a:pt x="48721" y="154655"/>
                  </a:lnTo>
                  <a:lnTo>
                    <a:pt x="60001" y="156203"/>
                  </a:lnTo>
                  <a:lnTo>
                    <a:pt x="71564" y="155803"/>
                  </a:lnTo>
                  <a:lnTo>
                    <a:pt x="83077" y="153682"/>
                  </a:lnTo>
                  <a:lnTo>
                    <a:pt x="94245" y="150174"/>
                  </a:lnTo>
                  <a:lnTo>
                    <a:pt x="104746" y="145619"/>
                  </a:lnTo>
                  <a:lnTo>
                    <a:pt x="114469" y="140299"/>
                  </a:lnTo>
                  <a:lnTo>
                    <a:pt x="123318" y="134274"/>
                  </a:lnTo>
                  <a:lnTo>
                    <a:pt x="131126" y="127399"/>
                  </a:lnTo>
                  <a:lnTo>
                    <a:pt x="137893" y="119657"/>
                  </a:lnTo>
                  <a:lnTo>
                    <a:pt x="143610" y="111000"/>
                  </a:lnTo>
                  <a:lnTo>
                    <a:pt x="148160" y="101279"/>
                  </a:lnTo>
                  <a:lnTo>
                    <a:pt x="151584" y="90522"/>
                  </a:lnTo>
                  <a:lnTo>
                    <a:pt x="153731" y="79214"/>
                  </a:lnTo>
                  <a:lnTo>
                    <a:pt x="154199" y="68162"/>
                  </a:lnTo>
                  <a:lnTo>
                    <a:pt x="152916" y="57808"/>
                  </a:lnTo>
                  <a:lnTo>
                    <a:pt x="149936" y="48231"/>
                  </a:lnTo>
                  <a:lnTo>
                    <a:pt x="145269" y="39338"/>
                  </a:lnTo>
                  <a:lnTo>
                    <a:pt x="139103" y="30996"/>
                  </a:lnTo>
                  <a:lnTo>
                    <a:pt x="131989" y="23367"/>
                  </a:lnTo>
                  <a:lnTo>
                    <a:pt x="123956" y="16174"/>
                  </a:lnTo>
                  <a:lnTo>
                    <a:pt x="113186" y="8783"/>
                  </a:lnTo>
                  <a:lnTo>
                    <a:pt x="965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681713" y="4307734"/>
              <a:ext cx="169384" cy="372343"/>
            </a:xfrm>
            <a:custGeom>
              <a:avLst/>
              <a:gdLst/>
              <a:ahLst/>
              <a:cxnLst/>
              <a:rect l="0" t="0" r="0" b="0"/>
              <a:pathLst>
                <a:path w="169384" h="372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70"/>
                  </a:lnTo>
                  <a:lnTo>
                    <a:pt x="3727" y="82142"/>
                  </a:lnTo>
                  <a:lnTo>
                    <a:pt x="5376" y="94707"/>
                  </a:lnTo>
                  <a:lnTo>
                    <a:pt x="6783" y="108268"/>
                  </a:lnTo>
                  <a:lnTo>
                    <a:pt x="8049" y="122647"/>
                  </a:lnTo>
                  <a:lnTo>
                    <a:pt x="9504" y="137378"/>
                  </a:lnTo>
                  <a:lnTo>
                    <a:pt x="11331" y="152145"/>
                  </a:lnTo>
                  <a:lnTo>
                    <a:pt x="13389" y="166978"/>
                  </a:lnTo>
                  <a:lnTo>
                    <a:pt x="15316" y="182147"/>
                  </a:lnTo>
                  <a:lnTo>
                    <a:pt x="16915" y="197787"/>
                  </a:lnTo>
                  <a:lnTo>
                    <a:pt x="18311" y="213560"/>
                  </a:lnTo>
                  <a:lnTo>
                    <a:pt x="19854" y="228776"/>
                  </a:lnTo>
                  <a:lnTo>
                    <a:pt x="21741" y="243092"/>
                  </a:lnTo>
                  <a:lnTo>
                    <a:pt x="23837" y="256654"/>
                  </a:lnTo>
                  <a:lnTo>
                    <a:pt x="25792" y="269909"/>
                  </a:lnTo>
                  <a:lnTo>
                    <a:pt x="27403" y="283165"/>
                  </a:lnTo>
                  <a:lnTo>
                    <a:pt x="28638" y="296714"/>
                  </a:lnTo>
                  <a:lnTo>
                    <a:pt x="29542" y="310889"/>
                  </a:lnTo>
                  <a:lnTo>
                    <a:pt x="30174" y="325773"/>
                  </a:lnTo>
                  <a:lnTo>
                    <a:pt x="30258" y="340159"/>
                  </a:lnTo>
                  <a:lnTo>
                    <a:pt x="28580" y="351707"/>
                  </a:lnTo>
                  <a:lnTo>
                    <a:pt x="24711" y="357678"/>
                  </a:lnTo>
                  <a:lnTo>
                    <a:pt x="20442" y="356778"/>
                  </a:lnTo>
                  <a:lnTo>
                    <a:pt x="17138" y="351302"/>
                  </a:lnTo>
                  <a:lnTo>
                    <a:pt x="14879" y="342954"/>
                  </a:lnTo>
                  <a:lnTo>
                    <a:pt x="13398" y="332732"/>
                  </a:lnTo>
                  <a:lnTo>
                    <a:pt x="12767" y="321591"/>
                  </a:lnTo>
                  <a:lnTo>
                    <a:pt x="13424" y="310556"/>
                  </a:lnTo>
                  <a:lnTo>
                    <a:pt x="15510" y="300168"/>
                  </a:lnTo>
                  <a:lnTo>
                    <a:pt x="18884" y="290545"/>
                  </a:lnTo>
                  <a:lnTo>
                    <a:pt x="23294" y="281610"/>
                  </a:lnTo>
                  <a:lnTo>
                    <a:pt x="28489" y="273229"/>
                  </a:lnTo>
                  <a:lnTo>
                    <a:pt x="34418" y="265428"/>
                  </a:lnTo>
                  <a:lnTo>
                    <a:pt x="41220" y="258399"/>
                  </a:lnTo>
                  <a:lnTo>
                    <a:pt x="48907" y="252193"/>
                  </a:lnTo>
                  <a:lnTo>
                    <a:pt x="57355" y="247040"/>
                  </a:lnTo>
                  <a:lnTo>
                    <a:pt x="66405" y="243408"/>
                  </a:lnTo>
                  <a:lnTo>
                    <a:pt x="75900" y="241413"/>
                  </a:lnTo>
                  <a:lnTo>
                    <a:pt x="85717" y="240871"/>
                  </a:lnTo>
                  <a:lnTo>
                    <a:pt x="95760" y="241486"/>
                  </a:lnTo>
                  <a:lnTo>
                    <a:pt x="105954" y="242982"/>
                  </a:lnTo>
                  <a:lnTo>
                    <a:pt x="116089" y="245440"/>
                  </a:lnTo>
                  <a:lnTo>
                    <a:pt x="125819" y="249292"/>
                  </a:lnTo>
                  <a:lnTo>
                    <a:pt x="134990" y="254660"/>
                  </a:lnTo>
                  <a:lnTo>
                    <a:pt x="143453" y="261384"/>
                  </a:lnTo>
                  <a:lnTo>
                    <a:pt x="150992" y="269192"/>
                  </a:lnTo>
                  <a:lnTo>
                    <a:pt x="157571" y="277820"/>
                  </a:lnTo>
                  <a:lnTo>
                    <a:pt x="162990" y="287207"/>
                  </a:lnTo>
                  <a:lnTo>
                    <a:pt x="166808" y="297485"/>
                  </a:lnTo>
                  <a:lnTo>
                    <a:pt x="168926" y="308648"/>
                  </a:lnTo>
                  <a:lnTo>
                    <a:pt x="169383" y="320244"/>
                  </a:lnTo>
                  <a:lnTo>
                    <a:pt x="168178" y="331496"/>
                  </a:lnTo>
                  <a:lnTo>
                    <a:pt x="165470" y="341979"/>
                  </a:lnTo>
                  <a:lnTo>
                    <a:pt x="161213" y="351304"/>
                  </a:lnTo>
                  <a:lnTo>
                    <a:pt x="155082" y="358964"/>
                  </a:lnTo>
                  <a:lnTo>
                    <a:pt x="147070" y="364847"/>
                  </a:lnTo>
                  <a:lnTo>
                    <a:pt x="137436" y="369001"/>
                  </a:lnTo>
                  <a:lnTo>
                    <a:pt x="126530" y="371438"/>
                  </a:lnTo>
                  <a:lnTo>
                    <a:pt x="114684" y="372342"/>
                  </a:lnTo>
                  <a:lnTo>
                    <a:pt x="102391" y="371969"/>
                  </a:lnTo>
                  <a:lnTo>
                    <a:pt x="88879" y="370420"/>
                  </a:lnTo>
                  <a:lnTo>
                    <a:pt x="70733" y="366447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898199" y="4286677"/>
              <a:ext cx="36200" cy="379027"/>
            </a:xfrm>
            <a:custGeom>
              <a:avLst/>
              <a:gdLst/>
              <a:ahLst/>
              <a:cxnLst/>
              <a:rect l="0" t="0" r="0" b="0"/>
              <a:pathLst>
                <a:path w="36200" h="379027">
                  <a:moveTo>
                    <a:pt x="4613" y="0"/>
                  </a:moveTo>
                  <a:lnTo>
                    <a:pt x="1813" y="11869"/>
                  </a:lnTo>
                  <a:lnTo>
                    <a:pt x="311" y="24279"/>
                  </a:lnTo>
                  <a:lnTo>
                    <a:pt x="0" y="38470"/>
                  </a:lnTo>
                  <a:lnTo>
                    <a:pt x="507" y="54351"/>
                  </a:lnTo>
                  <a:lnTo>
                    <a:pt x="1326" y="71644"/>
                  </a:lnTo>
                  <a:lnTo>
                    <a:pt x="2147" y="90019"/>
                  </a:lnTo>
                  <a:lnTo>
                    <a:pt x="3003" y="108700"/>
                  </a:lnTo>
                  <a:lnTo>
                    <a:pt x="4178" y="126534"/>
                  </a:lnTo>
                  <a:lnTo>
                    <a:pt x="5816" y="142975"/>
                  </a:lnTo>
                  <a:lnTo>
                    <a:pt x="7917" y="158483"/>
                  </a:lnTo>
                  <a:lnTo>
                    <a:pt x="10405" y="174198"/>
                  </a:lnTo>
                  <a:lnTo>
                    <a:pt x="13188" y="190774"/>
                  </a:lnTo>
                  <a:lnTo>
                    <a:pt x="16025" y="208200"/>
                  </a:lnTo>
                  <a:lnTo>
                    <a:pt x="18543" y="226064"/>
                  </a:lnTo>
                  <a:lnTo>
                    <a:pt x="20569" y="244044"/>
                  </a:lnTo>
                  <a:lnTo>
                    <a:pt x="22268" y="261662"/>
                  </a:lnTo>
                  <a:lnTo>
                    <a:pt x="24021" y="278250"/>
                  </a:lnTo>
                  <a:lnTo>
                    <a:pt x="26052" y="293548"/>
                  </a:lnTo>
                  <a:lnTo>
                    <a:pt x="28258" y="307761"/>
                  </a:lnTo>
                  <a:lnTo>
                    <a:pt x="30517" y="323089"/>
                  </a:lnTo>
                  <a:lnTo>
                    <a:pt x="33032" y="344228"/>
                  </a:lnTo>
                  <a:lnTo>
                    <a:pt x="3619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965982" y="4497028"/>
              <a:ext cx="140594" cy="180647"/>
            </a:xfrm>
            <a:custGeom>
              <a:avLst/>
              <a:gdLst/>
              <a:ahLst/>
              <a:cxnLst/>
              <a:rect l="0" t="0" r="0" b="0"/>
              <a:pathLst>
                <a:path w="140594" h="180647">
                  <a:moveTo>
                    <a:pt x="0" y="116033"/>
                  </a:moveTo>
                  <a:lnTo>
                    <a:pt x="6001" y="110232"/>
                  </a:lnTo>
                  <a:lnTo>
                    <a:pt x="12846" y="105308"/>
                  </a:lnTo>
                  <a:lnTo>
                    <a:pt x="21239" y="100809"/>
                  </a:lnTo>
                  <a:lnTo>
                    <a:pt x="31040" y="96762"/>
                  </a:lnTo>
                  <a:lnTo>
                    <a:pt x="42002" y="93397"/>
                  </a:lnTo>
                  <a:lnTo>
                    <a:pt x="53857" y="90779"/>
                  </a:lnTo>
                  <a:lnTo>
                    <a:pt x="66208" y="88507"/>
                  </a:lnTo>
                  <a:lnTo>
                    <a:pt x="78558" y="85831"/>
                  </a:lnTo>
                  <a:lnTo>
                    <a:pt x="90629" y="82354"/>
                  </a:lnTo>
                  <a:lnTo>
                    <a:pt x="102188" y="77863"/>
                  </a:lnTo>
                  <a:lnTo>
                    <a:pt x="112956" y="72165"/>
                  </a:lnTo>
                  <a:lnTo>
                    <a:pt x="122848" y="65290"/>
                  </a:lnTo>
                  <a:lnTo>
                    <a:pt x="131305" y="57419"/>
                  </a:lnTo>
                  <a:lnTo>
                    <a:pt x="137251" y="48773"/>
                  </a:lnTo>
                  <a:lnTo>
                    <a:pt x="140316" y="39563"/>
                  </a:lnTo>
                  <a:lnTo>
                    <a:pt x="140593" y="30280"/>
                  </a:lnTo>
                  <a:lnTo>
                    <a:pt x="138280" y="21662"/>
                  </a:lnTo>
                  <a:lnTo>
                    <a:pt x="133756" y="14065"/>
                  </a:lnTo>
                  <a:lnTo>
                    <a:pt x="127333" y="7813"/>
                  </a:lnTo>
                  <a:lnTo>
                    <a:pt x="119145" y="3363"/>
                  </a:lnTo>
                  <a:lnTo>
                    <a:pt x="109431" y="784"/>
                  </a:lnTo>
                  <a:lnTo>
                    <a:pt x="98828" y="0"/>
                  </a:lnTo>
                  <a:lnTo>
                    <a:pt x="88254" y="979"/>
                  </a:lnTo>
                  <a:lnTo>
                    <a:pt x="78223" y="3526"/>
                  </a:lnTo>
                  <a:lnTo>
                    <a:pt x="69033" y="7504"/>
                  </a:lnTo>
                  <a:lnTo>
                    <a:pt x="60933" y="12914"/>
                  </a:lnTo>
                  <a:lnTo>
                    <a:pt x="53935" y="19630"/>
                  </a:lnTo>
                  <a:lnTo>
                    <a:pt x="48048" y="27578"/>
                  </a:lnTo>
                  <a:lnTo>
                    <a:pt x="43376" y="36815"/>
                  </a:lnTo>
                  <a:lnTo>
                    <a:pt x="39863" y="47248"/>
                  </a:lnTo>
                  <a:lnTo>
                    <a:pt x="37483" y="58507"/>
                  </a:lnTo>
                  <a:lnTo>
                    <a:pt x="36327" y="70056"/>
                  </a:lnTo>
                  <a:lnTo>
                    <a:pt x="36325" y="81563"/>
                  </a:lnTo>
                  <a:lnTo>
                    <a:pt x="37288" y="92899"/>
                  </a:lnTo>
                  <a:lnTo>
                    <a:pt x="38998" y="104043"/>
                  </a:lnTo>
                  <a:lnTo>
                    <a:pt x="41260" y="115016"/>
                  </a:lnTo>
                  <a:lnTo>
                    <a:pt x="44083" y="125690"/>
                  </a:lnTo>
                  <a:lnTo>
                    <a:pt x="47656" y="135793"/>
                  </a:lnTo>
                  <a:lnTo>
                    <a:pt x="52028" y="145216"/>
                  </a:lnTo>
                  <a:lnTo>
                    <a:pt x="57268" y="153850"/>
                  </a:lnTo>
                  <a:lnTo>
                    <a:pt x="63543" y="161504"/>
                  </a:lnTo>
                  <a:lnTo>
                    <a:pt x="70841" y="168162"/>
                  </a:lnTo>
                  <a:lnTo>
                    <a:pt x="79014" y="173633"/>
                  </a:lnTo>
                  <a:lnTo>
                    <a:pt x="87869" y="177485"/>
                  </a:lnTo>
                  <a:lnTo>
                    <a:pt x="97219" y="179636"/>
                  </a:lnTo>
                  <a:lnTo>
                    <a:pt x="106463" y="180451"/>
                  </a:lnTo>
                  <a:lnTo>
                    <a:pt x="115503" y="180646"/>
                  </a:lnTo>
                  <a:lnTo>
                    <a:pt x="125130" y="180239"/>
                  </a:lnTo>
                  <a:lnTo>
                    <a:pt x="136871" y="1792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155495" y="4538465"/>
              <a:ext cx="231628" cy="190410"/>
            </a:xfrm>
            <a:custGeom>
              <a:avLst/>
              <a:gdLst/>
              <a:ahLst/>
              <a:cxnLst/>
              <a:rect l="0" t="0" r="0" b="0"/>
              <a:pathLst>
                <a:path w="231628" h="190410">
                  <a:moveTo>
                    <a:pt x="0" y="11425"/>
                  </a:moveTo>
                  <a:lnTo>
                    <a:pt x="0" y="26026"/>
                  </a:lnTo>
                  <a:lnTo>
                    <a:pt x="0" y="39297"/>
                  </a:lnTo>
                  <a:lnTo>
                    <a:pt x="5" y="52494"/>
                  </a:lnTo>
                  <a:lnTo>
                    <a:pt x="178" y="65663"/>
                  </a:lnTo>
                  <a:lnTo>
                    <a:pt x="826" y="78524"/>
                  </a:lnTo>
                  <a:lnTo>
                    <a:pt x="2082" y="90856"/>
                  </a:lnTo>
                  <a:lnTo>
                    <a:pt x="3991" y="100261"/>
                  </a:lnTo>
                  <a:lnTo>
                    <a:pt x="6119" y="103508"/>
                  </a:lnTo>
                  <a:lnTo>
                    <a:pt x="7725" y="101164"/>
                  </a:lnTo>
                  <a:lnTo>
                    <a:pt x="8766" y="94835"/>
                  </a:lnTo>
                  <a:lnTo>
                    <a:pt x="9416" y="85853"/>
                  </a:lnTo>
                  <a:lnTo>
                    <a:pt x="9820" y="75135"/>
                  </a:lnTo>
                  <a:lnTo>
                    <a:pt x="10087" y="63297"/>
                  </a:lnTo>
                  <a:lnTo>
                    <a:pt x="10766" y="51222"/>
                  </a:lnTo>
                  <a:lnTo>
                    <a:pt x="12813" y="40086"/>
                  </a:lnTo>
                  <a:lnTo>
                    <a:pt x="16635" y="30460"/>
                  </a:lnTo>
                  <a:lnTo>
                    <a:pt x="21983" y="23010"/>
                  </a:lnTo>
                  <a:lnTo>
                    <a:pt x="28253" y="18735"/>
                  </a:lnTo>
                  <a:lnTo>
                    <a:pt x="34985" y="17865"/>
                  </a:lnTo>
                  <a:lnTo>
                    <a:pt x="41926" y="20007"/>
                  </a:lnTo>
                  <a:lnTo>
                    <a:pt x="48952" y="24552"/>
                  </a:lnTo>
                  <a:lnTo>
                    <a:pt x="56003" y="30895"/>
                  </a:lnTo>
                  <a:lnTo>
                    <a:pt x="63058" y="38537"/>
                  </a:lnTo>
                  <a:lnTo>
                    <a:pt x="70108" y="47093"/>
                  </a:lnTo>
                  <a:lnTo>
                    <a:pt x="77154" y="56238"/>
                  </a:lnTo>
                  <a:lnTo>
                    <a:pt x="84282" y="64171"/>
                  </a:lnTo>
                  <a:lnTo>
                    <a:pt x="90842" y="68009"/>
                  </a:lnTo>
                  <a:lnTo>
                    <a:pt x="95882" y="67089"/>
                  </a:lnTo>
                  <a:lnTo>
                    <a:pt x="99817" y="62237"/>
                  </a:lnTo>
                  <a:lnTo>
                    <a:pt x="103230" y="54510"/>
                  </a:lnTo>
                  <a:lnTo>
                    <a:pt x="106467" y="44929"/>
                  </a:lnTo>
                  <a:lnTo>
                    <a:pt x="109689" y="34433"/>
                  </a:lnTo>
                  <a:lnTo>
                    <a:pt x="112962" y="23618"/>
                  </a:lnTo>
                  <a:lnTo>
                    <a:pt x="116627" y="13577"/>
                  </a:lnTo>
                  <a:lnTo>
                    <a:pt x="121293" y="5953"/>
                  </a:lnTo>
                  <a:lnTo>
                    <a:pt x="127204" y="1428"/>
                  </a:lnTo>
                  <a:lnTo>
                    <a:pt x="134123" y="0"/>
                  </a:lnTo>
                  <a:lnTo>
                    <a:pt x="141529" y="1459"/>
                  </a:lnTo>
                  <a:lnTo>
                    <a:pt x="149065" y="5367"/>
                  </a:lnTo>
                  <a:lnTo>
                    <a:pt x="156563" y="11359"/>
                  </a:lnTo>
                  <a:lnTo>
                    <a:pt x="163969" y="19250"/>
                  </a:lnTo>
                  <a:lnTo>
                    <a:pt x="171277" y="28765"/>
                  </a:lnTo>
                  <a:lnTo>
                    <a:pt x="178334" y="39402"/>
                  </a:lnTo>
                  <a:lnTo>
                    <a:pt x="184854" y="50531"/>
                  </a:lnTo>
                  <a:lnTo>
                    <a:pt x="190724" y="61760"/>
                  </a:lnTo>
                  <a:lnTo>
                    <a:pt x="195989" y="73079"/>
                  </a:lnTo>
                  <a:lnTo>
                    <a:pt x="200760" y="84745"/>
                  </a:lnTo>
                  <a:lnTo>
                    <a:pt x="205157" y="96886"/>
                  </a:lnTo>
                  <a:lnTo>
                    <a:pt x="209279" y="109329"/>
                  </a:lnTo>
                  <a:lnTo>
                    <a:pt x="213208" y="121690"/>
                  </a:lnTo>
                  <a:lnTo>
                    <a:pt x="216998" y="133739"/>
                  </a:lnTo>
                  <a:lnTo>
                    <a:pt x="220540" y="145170"/>
                  </a:lnTo>
                  <a:lnTo>
                    <a:pt x="223916" y="156743"/>
                  </a:lnTo>
                  <a:lnTo>
                    <a:pt x="227424" y="170590"/>
                  </a:lnTo>
                  <a:lnTo>
                    <a:pt x="231627" y="190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355537" y="4476190"/>
              <a:ext cx="211425" cy="347442"/>
            </a:xfrm>
            <a:custGeom>
              <a:avLst/>
              <a:gdLst/>
              <a:ahLst/>
              <a:cxnLst/>
              <a:rect l="0" t="0" r="0" b="0"/>
              <a:pathLst>
                <a:path w="211425" h="347442">
                  <a:moveTo>
                    <a:pt x="168456" y="0"/>
                  </a:moveTo>
                  <a:lnTo>
                    <a:pt x="159588" y="2934"/>
                  </a:lnTo>
                  <a:lnTo>
                    <a:pt x="150600" y="5716"/>
                  </a:lnTo>
                  <a:lnTo>
                    <a:pt x="140610" y="8616"/>
                  </a:lnTo>
                  <a:lnTo>
                    <a:pt x="129803" y="11656"/>
                  </a:lnTo>
                  <a:lnTo>
                    <a:pt x="118638" y="14821"/>
                  </a:lnTo>
                  <a:lnTo>
                    <a:pt x="107446" y="18099"/>
                  </a:lnTo>
                  <a:lnTo>
                    <a:pt x="96853" y="21955"/>
                  </a:lnTo>
                  <a:lnTo>
                    <a:pt x="87814" y="27292"/>
                  </a:lnTo>
                  <a:lnTo>
                    <a:pt x="80716" y="34471"/>
                  </a:lnTo>
                  <a:lnTo>
                    <a:pt x="75769" y="43057"/>
                  </a:lnTo>
                  <a:lnTo>
                    <a:pt x="73259" y="52122"/>
                  </a:lnTo>
                  <a:lnTo>
                    <a:pt x="73093" y="61064"/>
                  </a:lnTo>
                  <a:lnTo>
                    <a:pt x="75062" y="69488"/>
                  </a:lnTo>
                  <a:lnTo>
                    <a:pt x="79034" y="77058"/>
                  </a:lnTo>
                  <a:lnTo>
                    <a:pt x="84742" y="83697"/>
                  </a:lnTo>
                  <a:lnTo>
                    <a:pt x="91993" y="89509"/>
                  </a:lnTo>
                  <a:lnTo>
                    <a:pt x="100755" y="94662"/>
                  </a:lnTo>
                  <a:lnTo>
                    <a:pt x="110864" y="99326"/>
                  </a:lnTo>
                  <a:lnTo>
                    <a:pt x="121905" y="103800"/>
                  </a:lnTo>
                  <a:lnTo>
                    <a:pt x="133308" y="108500"/>
                  </a:lnTo>
                  <a:lnTo>
                    <a:pt x="144711" y="113630"/>
                  </a:lnTo>
                  <a:lnTo>
                    <a:pt x="155806" y="119213"/>
                  </a:lnTo>
                  <a:lnTo>
                    <a:pt x="166258" y="125186"/>
                  </a:lnTo>
                  <a:lnTo>
                    <a:pt x="175949" y="131468"/>
                  </a:lnTo>
                  <a:lnTo>
                    <a:pt x="184777" y="138144"/>
                  </a:lnTo>
                  <a:lnTo>
                    <a:pt x="192571" y="145456"/>
                  </a:lnTo>
                  <a:lnTo>
                    <a:pt x="199325" y="153486"/>
                  </a:lnTo>
                  <a:lnTo>
                    <a:pt x="204861" y="162167"/>
                  </a:lnTo>
                  <a:lnTo>
                    <a:pt x="208759" y="171372"/>
                  </a:lnTo>
                  <a:lnTo>
                    <a:pt x="210930" y="180968"/>
                  </a:lnTo>
                  <a:lnTo>
                    <a:pt x="211424" y="190683"/>
                  </a:lnTo>
                  <a:lnTo>
                    <a:pt x="210243" y="200125"/>
                  </a:lnTo>
                  <a:lnTo>
                    <a:pt x="207556" y="209106"/>
                  </a:lnTo>
                  <a:lnTo>
                    <a:pt x="203483" y="217782"/>
                  </a:lnTo>
                  <a:lnTo>
                    <a:pt x="198007" y="226526"/>
                  </a:lnTo>
                  <a:lnTo>
                    <a:pt x="191248" y="235561"/>
                  </a:lnTo>
                  <a:lnTo>
                    <a:pt x="183271" y="244935"/>
                  </a:lnTo>
                  <a:lnTo>
                    <a:pt x="174013" y="254615"/>
                  </a:lnTo>
                  <a:lnTo>
                    <a:pt x="163564" y="264534"/>
                  </a:lnTo>
                  <a:lnTo>
                    <a:pt x="152122" y="274467"/>
                  </a:lnTo>
                  <a:lnTo>
                    <a:pt x="139919" y="284055"/>
                  </a:lnTo>
                  <a:lnTo>
                    <a:pt x="127155" y="293127"/>
                  </a:lnTo>
                  <a:lnTo>
                    <a:pt x="113992" y="301522"/>
                  </a:lnTo>
                  <a:lnTo>
                    <a:pt x="100549" y="309014"/>
                  </a:lnTo>
                  <a:lnTo>
                    <a:pt x="86918" y="315572"/>
                  </a:lnTo>
                  <a:lnTo>
                    <a:pt x="73325" y="321316"/>
                  </a:lnTo>
                  <a:lnTo>
                    <a:pt x="60118" y="326415"/>
                  </a:lnTo>
                  <a:lnTo>
                    <a:pt x="47470" y="331031"/>
                  </a:lnTo>
                  <a:lnTo>
                    <a:pt x="35817" y="335146"/>
                  </a:lnTo>
                  <a:lnTo>
                    <a:pt x="24808" y="338977"/>
                  </a:lnTo>
                  <a:lnTo>
                    <a:pt x="13477" y="34286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221513" y="3095378"/>
            <a:ext cx="3852103" cy="526426"/>
            <a:chOff x="2221513" y="3095378"/>
            <a:chExt cx="3852103" cy="526426"/>
          </a:xfrm>
        </p:grpSpPr>
        <p:sp>
          <p:nvSpPr>
            <p:cNvPr id="113" name="Freeform 112"/>
            <p:cNvSpPr/>
            <p:nvPr/>
          </p:nvSpPr>
          <p:spPr>
            <a:xfrm>
              <a:off x="2221513" y="3095378"/>
              <a:ext cx="31561" cy="526426"/>
            </a:xfrm>
            <a:custGeom>
              <a:avLst/>
              <a:gdLst/>
              <a:ahLst/>
              <a:cxnLst/>
              <a:rect l="0" t="0" r="0" b="0"/>
              <a:pathLst>
                <a:path w="31561" h="526426">
                  <a:moveTo>
                    <a:pt x="21057" y="0"/>
                  </a:moveTo>
                  <a:lnTo>
                    <a:pt x="26646" y="58617"/>
                  </a:lnTo>
                  <a:lnTo>
                    <a:pt x="30122" y="104585"/>
                  </a:lnTo>
                  <a:lnTo>
                    <a:pt x="31151" y="160840"/>
                  </a:lnTo>
                  <a:lnTo>
                    <a:pt x="31457" y="216372"/>
                  </a:lnTo>
                  <a:lnTo>
                    <a:pt x="31528" y="258382"/>
                  </a:lnTo>
                  <a:lnTo>
                    <a:pt x="31560" y="303180"/>
                  </a:lnTo>
                  <a:lnTo>
                    <a:pt x="30408" y="364351"/>
                  </a:lnTo>
                  <a:lnTo>
                    <a:pt x="20131" y="424480"/>
                  </a:lnTo>
                  <a:lnTo>
                    <a:pt x="12425" y="486401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379440" y="3116435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52642" y="0"/>
                  </a:moveTo>
                  <a:lnTo>
                    <a:pt x="35854" y="63450"/>
                  </a:lnTo>
                  <a:lnTo>
                    <a:pt x="32850" y="112127"/>
                  </a:lnTo>
                  <a:lnTo>
                    <a:pt x="31960" y="170483"/>
                  </a:lnTo>
                  <a:lnTo>
                    <a:pt x="30527" y="228718"/>
                  </a:lnTo>
                  <a:lnTo>
                    <a:pt x="23274" y="290974"/>
                  </a:lnTo>
                  <a:lnTo>
                    <a:pt x="18594" y="349427"/>
                  </a:lnTo>
                  <a:lnTo>
                    <a:pt x="12918" y="404961"/>
                  </a:lnTo>
                  <a:lnTo>
                    <a:pt x="3608" y="46814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32041" y="343229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19"/>
                  </a:lnTo>
                  <a:lnTo>
                    <a:pt x="2412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411026" y="3355332"/>
              <a:ext cx="168835" cy="199122"/>
            </a:xfrm>
            <a:custGeom>
              <a:avLst/>
              <a:gdLst/>
              <a:ahLst/>
              <a:cxnLst/>
              <a:rect l="0" t="0" r="0" b="0"/>
              <a:pathLst>
                <a:path w="168835" h="199122">
                  <a:moveTo>
                    <a:pt x="0" y="108543"/>
                  </a:moveTo>
                  <a:lnTo>
                    <a:pt x="17980" y="92902"/>
                  </a:lnTo>
                  <a:lnTo>
                    <a:pt x="34897" y="84824"/>
                  </a:lnTo>
                  <a:lnTo>
                    <a:pt x="96116" y="74874"/>
                  </a:lnTo>
                  <a:lnTo>
                    <a:pt x="145587" y="62508"/>
                  </a:lnTo>
                  <a:lnTo>
                    <a:pt x="154380" y="56796"/>
                  </a:lnTo>
                  <a:lnTo>
                    <a:pt x="167269" y="41091"/>
                  </a:lnTo>
                  <a:lnTo>
                    <a:pt x="168834" y="33160"/>
                  </a:lnTo>
                  <a:lnTo>
                    <a:pt x="167538" y="25532"/>
                  </a:lnTo>
                  <a:lnTo>
                    <a:pt x="164335" y="18108"/>
                  </a:lnTo>
                  <a:lnTo>
                    <a:pt x="151416" y="6739"/>
                  </a:lnTo>
                  <a:lnTo>
                    <a:pt x="143058" y="2069"/>
                  </a:lnTo>
                  <a:lnTo>
                    <a:pt x="121293" y="0"/>
                  </a:lnTo>
                  <a:lnTo>
                    <a:pt x="74781" y="8204"/>
                  </a:lnTo>
                  <a:lnTo>
                    <a:pt x="48023" y="23311"/>
                  </a:lnTo>
                  <a:lnTo>
                    <a:pt x="35771" y="42196"/>
                  </a:lnTo>
                  <a:lnTo>
                    <a:pt x="30867" y="53783"/>
                  </a:lnTo>
                  <a:lnTo>
                    <a:pt x="28536" y="79136"/>
                  </a:lnTo>
                  <a:lnTo>
                    <a:pt x="36572" y="133540"/>
                  </a:lnTo>
                  <a:lnTo>
                    <a:pt x="51650" y="164173"/>
                  </a:lnTo>
                  <a:lnTo>
                    <a:pt x="70935" y="188067"/>
                  </a:lnTo>
                  <a:lnTo>
                    <a:pt x="90798" y="196530"/>
                  </a:lnTo>
                  <a:lnTo>
                    <a:pt x="114054" y="199121"/>
                  </a:lnTo>
                  <a:lnTo>
                    <a:pt x="157927" y="192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779523" y="3390176"/>
              <a:ext cx="305327" cy="177468"/>
            </a:xfrm>
            <a:custGeom>
              <a:avLst/>
              <a:gdLst/>
              <a:ahLst/>
              <a:cxnLst/>
              <a:rect l="0" t="0" r="0" b="0"/>
              <a:pathLst>
                <a:path w="305327" h="177468">
                  <a:moveTo>
                    <a:pt x="0" y="31585"/>
                  </a:moveTo>
                  <a:lnTo>
                    <a:pt x="3119" y="80516"/>
                  </a:lnTo>
                  <a:lnTo>
                    <a:pt x="14654" y="134057"/>
                  </a:lnTo>
                  <a:lnTo>
                    <a:pt x="30338" y="162033"/>
                  </a:lnTo>
                  <a:lnTo>
                    <a:pt x="38943" y="166514"/>
                  </a:lnTo>
                  <a:lnTo>
                    <a:pt x="60982" y="168373"/>
                  </a:lnTo>
                  <a:lnTo>
                    <a:pt x="80135" y="162180"/>
                  </a:lnTo>
                  <a:lnTo>
                    <a:pt x="96447" y="150459"/>
                  </a:lnTo>
                  <a:lnTo>
                    <a:pt x="117614" y="124129"/>
                  </a:lnTo>
                  <a:lnTo>
                    <a:pt x="139693" y="73408"/>
                  </a:lnTo>
                  <a:lnTo>
                    <a:pt x="143431" y="69996"/>
                  </a:lnTo>
                  <a:lnTo>
                    <a:pt x="147093" y="71230"/>
                  </a:lnTo>
                  <a:lnTo>
                    <a:pt x="154282" y="81960"/>
                  </a:lnTo>
                  <a:lnTo>
                    <a:pt x="182096" y="144763"/>
                  </a:lnTo>
                  <a:lnTo>
                    <a:pt x="204083" y="167675"/>
                  </a:lnTo>
                  <a:lnTo>
                    <a:pt x="213264" y="174954"/>
                  </a:lnTo>
                  <a:lnTo>
                    <a:pt x="221725" y="177467"/>
                  </a:lnTo>
                  <a:lnTo>
                    <a:pt x="229705" y="176803"/>
                  </a:lnTo>
                  <a:lnTo>
                    <a:pt x="244811" y="169826"/>
                  </a:lnTo>
                  <a:lnTo>
                    <a:pt x="266469" y="151574"/>
                  </a:lnTo>
                  <a:lnTo>
                    <a:pt x="286534" y="124459"/>
                  </a:lnTo>
                  <a:lnTo>
                    <a:pt x="299238" y="93029"/>
                  </a:lnTo>
                  <a:lnTo>
                    <a:pt x="304124" y="41079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158549" y="3337533"/>
              <a:ext cx="157928" cy="189784"/>
            </a:xfrm>
            <a:custGeom>
              <a:avLst/>
              <a:gdLst/>
              <a:ahLst/>
              <a:cxnLst/>
              <a:rect l="0" t="0" r="0" b="0"/>
              <a:pathLst>
                <a:path w="157928" h="189784">
                  <a:moveTo>
                    <a:pt x="0" y="94757"/>
                  </a:moveTo>
                  <a:lnTo>
                    <a:pt x="20243" y="153374"/>
                  </a:lnTo>
                  <a:lnTo>
                    <a:pt x="33814" y="188164"/>
                  </a:lnTo>
                  <a:lnTo>
                    <a:pt x="35411" y="189783"/>
                  </a:lnTo>
                  <a:lnTo>
                    <a:pt x="32069" y="166456"/>
                  </a:lnTo>
                  <a:lnTo>
                    <a:pt x="22738" y="109961"/>
                  </a:lnTo>
                  <a:lnTo>
                    <a:pt x="23729" y="56859"/>
                  </a:lnTo>
                  <a:lnTo>
                    <a:pt x="32383" y="33460"/>
                  </a:lnTo>
                  <a:lnTo>
                    <a:pt x="50267" y="17601"/>
                  </a:lnTo>
                  <a:lnTo>
                    <a:pt x="74983" y="7823"/>
                  </a:lnTo>
                  <a:lnTo>
                    <a:pt x="129152" y="154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340676" y="3400704"/>
              <a:ext cx="152473" cy="170851"/>
            </a:xfrm>
            <a:custGeom>
              <a:avLst/>
              <a:gdLst/>
              <a:ahLst/>
              <a:cxnLst/>
              <a:rect l="0" t="0" r="0" b="0"/>
              <a:pathLst>
                <a:path w="152473" h="170851">
                  <a:moveTo>
                    <a:pt x="102142" y="10529"/>
                  </a:moveTo>
                  <a:lnTo>
                    <a:pt x="85375" y="4940"/>
                  </a:lnTo>
                  <a:lnTo>
                    <a:pt x="52590" y="7053"/>
                  </a:lnTo>
                  <a:lnTo>
                    <a:pt x="32936" y="15223"/>
                  </a:lnTo>
                  <a:lnTo>
                    <a:pt x="24419" y="20677"/>
                  </a:lnTo>
                  <a:lnTo>
                    <a:pt x="11837" y="36096"/>
                  </a:lnTo>
                  <a:lnTo>
                    <a:pt x="3515" y="55817"/>
                  </a:lnTo>
                  <a:lnTo>
                    <a:pt x="0" y="92058"/>
                  </a:lnTo>
                  <a:lnTo>
                    <a:pt x="11771" y="147044"/>
                  </a:lnTo>
                  <a:lnTo>
                    <a:pt x="17329" y="155351"/>
                  </a:lnTo>
                  <a:lnTo>
                    <a:pt x="32862" y="167701"/>
                  </a:lnTo>
                  <a:lnTo>
                    <a:pt x="51464" y="170850"/>
                  </a:lnTo>
                  <a:lnTo>
                    <a:pt x="71430" y="167180"/>
                  </a:lnTo>
                  <a:lnTo>
                    <a:pt x="101231" y="151960"/>
                  </a:lnTo>
                  <a:lnTo>
                    <a:pt x="117725" y="139288"/>
                  </a:lnTo>
                  <a:lnTo>
                    <a:pt x="134575" y="113410"/>
                  </a:lnTo>
                  <a:lnTo>
                    <a:pt x="149580" y="72055"/>
                  </a:lnTo>
                  <a:lnTo>
                    <a:pt x="152472" y="46842"/>
                  </a:lnTo>
                  <a:lnTo>
                    <a:pt x="147518" y="26279"/>
                  </a:lnTo>
                  <a:lnTo>
                    <a:pt x="142921" y="17519"/>
                  </a:lnTo>
                  <a:lnTo>
                    <a:pt x="137517" y="11679"/>
                  </a:lnTo>
                  <a:lnTo>
                    <a:pt x="1126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558632" y="3137492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10336" y="140781"/>
                  </a:lnTo>
                  <a:lnTo>
                    <a:pt x="10471" y="198081"/>
                  </a:lnTo>
                  <a:lnTo>
                    <a:pt x="10512" y="252103"/>
                  </a:lnTo>
                  <a:lnTo>
                    <a:pt x="10523" y="302035"/>
                  </a:lnTo>
                  <a:lnTo>
                    <a:pt x="10528" y="360828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432290" y="3295419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4067" y="0"/>
                  </a:lnTo>
                  <a:lnTo>
                    <a:pt x="138723" y="7236"/>
                  </a:lnTo>
                  <a:lnTo>
                    <a:pt x="78918" y="12998"/>
                  </a:lnTo>
                  <a:lnTo>
                    <a:pt x="17226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642860" y="3300541"/>
              <a:ext cx="168339" cy="197116"/>
            </a:xfrm>
            <a:custGeom>
              <a:avLst/>
              <a:gdLst/>
              <a:ahLst/>
              <a:cxnLst/>
              <a:rect l="0" t="0" r="0" b="0"/>
              <a:pathLst>
                <a:path w="168339" h="197116">
                  <a:moveTo>
                    <a:pt x="0" y="100163"/>
                  </a:moveTo>
                  <a:lnTo>
                    <a:pt x="37478" y="108497"/>
                  </a:lnTo>
                  <a:lnTo>
                    <a:pt x="94490" y="110258"/>
                  </a:lnTo>
                  <a:lnTo>
                    <a:pt x="121544" y="104260"/>
                  </a:lnTo>
                  <a:lnTo>
                    <a:pt x="144097" y="92625"/>
                  </a:lnTo>
                  <a:lnTo>
                    <a:pt x="161919" y="75756"/>
                  </a:lnTo>
                  <a:lnTo>
                    <a:pt x="166438" y="65175"/>
                  </a:lnTo>
                  <a:lnTo>
                    <a:pt x="168338" y="40939"/>
                  </a:lnTo>
                  <a:lnTo>
                    <a:pt x="164868" y="30265"/>
                  </a:lnTo>
                  <a:lnTo>
                    <a:pt x="151653" y="12165"/>
                  </a:lnTo>
                  <a:lnTo>
                    <a:pt x="130962" y="2562"/>
                  </a:lnTo>
                  <a:lnTo>
                    <a:pt x="118894" y="0"/>
                  </a:lnTo>
                  <a:lnTo>
                    <a:pt x="96125" y="3394"/>
                  </a:lnTo>
                  <a:lnTo>
                    <a:pt x="85141" y="7574"/>
                  </a:lnTo>
                  <a:lnTo>
                    <a:pt x="69816" y="21578"/>
                  </a:lnTo>
                  <a:lnTo>
                    <a:pt x="50445" y="59164"/>
                  </a:lnTo>
                  <a:lnTo>
                    <a:pt x="43211" y="122291"/>
                  </a:lnTo>
                  <a:lnTo>
                    <a:pt x="44941" y="148603"/>
                  </a:lnTo>
                  <a:lnTo>
                    <a:pt x="53509" y="171995"/>
                  </a:lnTo>
                  <a:lnTo>
                    <a:pt x="68235" y="187851"/>
                  </a:lnTo>
                  <a:lnTo>
                    <a:pt x="77076" y="193717"/>
                  </a:lnTo>
                  <a:lnTo>
                    <a:pt x="96257" y="197115"/>
                  </a:lnTo>
                  <a:lnTo>
                    <a:pt x="157927" y="184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050194" y="3337464"/>
              <a:ext cx="234905" cy="190013"/>
            </a:xfrm>
            <a:custGeom>
              <a:avLst/>
              <a:gdLst/>
              <a:ahLst/>
              <a:cxnLst/>
              <a:rect l="0" t="0" r="0" b="0"/>
              <a:pathLst>
                <a:path w="234905" h="190013">
                  <a:moveTo>
                    <a:pt x="150676" y="94826"/>
                  </a:moveTo>
                  <a:lnTo>
                    <a:pt x="145087" y="32733"/>
                  </a:lnTo>
                  <a:lnTo>
                    <a:pt x="130433" y="5978"/>
                  </a:lnTo>
                  <a:lnTo>
                    <a:pt x="121973" y="1669"/>
                  </a:lnTo>
                  <a:lnTo>
                    <a:pt x="100094" y="0"/>
                  </a:lnTo>
                  <a:lnTo>
                    <a:pt x="67059" y="5638"/>
                  </a:lnTo>
                  <a:lnTo>
                    <a:pt x="48782" y="17752"/>
                  </a:lnTo>
                  <a:lnTo>
                    <a:pt x="25339" y="47423"/>
                  </a:lnTo>
                  <a:lnTo>
                    <a:pt x="2046" y="93781"/>
                  </a:lnTo>
                  <a:lnTo>
                    <a:pt x="0" y="118538"/>
                  </a:lnTo>
                  <a:lnTo>
                    <a:pt x="8219" y="166970"/>
                  </a:lnTo>
                  <a:lnTo>
                    <a:pt x="13591" y="175677"/>
                  </a:lnTo>
                  <a:lnTo>
                    <a:pt x="28918" y="188472"/>
                  </a:lnTo>
                  <a:lnTo>
                    <a:pt x="36749" y="190012"/>
                  </a:lnTo>
                  <a:lnTo>
                    <a:pt x="44309" y="188699"/>
                  </a:lnTo>
                  <a:lnTo>
                    <a:pt x="58948" y="181001"/>
                  </a:lnTo>
                  <a:lnTo>
                    <a:pt x="73253" y="169780"/>
                  </a:lnTo>
                  <a:lnTo>
                    <a:pt x="88872" y="144721"/>
                  </a:lnTo>
                  <a:lnTo>
                    <a:pt x="100908" y="115069"/>
                  </a:lnTo>
                  <a:lnTo>
                    <a:pt x="104629" y="114170"/>
                  </a:lnTo>
                  <a:lnTo>
                    <a:pt x="108280" y="119420"/>
                  </a:lnTo>
                  <a:lnTo>
                    <a:pt x="128134" y="158695"/>
                  </a:lnTo>
                  <a:lnTo>
                    <a:pt x="144167" y="173125"/>
                  </a:lnTo>
                  <a:lnTo>
                    <a:pt x="164161" y="182268"/>
                  </a:lnTo>
                  <a:lnTo>
                    <a:pt x="188645" y="186331"/>
                  </a:lnTo>
                  <a:lnTo>
                    <a:pt x="208885" y="181898"/>
                  </a:lnTo>
                  <a:lnTo>
                    <a:pt x="234904" y="168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290037" y="3148020"/>
              <a:ext cx="164424" cy="339595"/>
            </a:xfrm>
            <a:custGeom>
              <a:avLst/>
              <a:gdLst/>
              <a:ahLst/>
              <a:cxnLst/>
              <a:rect l="0" t="0" r="0" b="0"/>
              <a:pathLst>
                <a:path w="164424" h="339595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1" y="130903"/>
                  </a:lnTo>
                  <a:lnTo>
                    <a:pt x="5454" y="187745"/>
                  </a:lnTo>
                  <a:lnTo>
                    <a:pt x="5549" y="238512"/>
                  </a:lnTo>
                  <a:lnTo>
                    <a:pt x="5577" y="286310"/>
                  </a:lnTo>
                  <a:lnTo>
                    <a:pt x="5584" y="309743"/>
                  </a:lnTo>
                  <a:lnTo>
                    <a:pt x="8709" y="253392"/>
                  </a:lnTo>
                  <a:lnTo>
                    <a:pt x="20162" y="221308"/>
                  </a:lnTo>
                  <a:lnTo>
                    <a:pt x="25833" y="210710"/>
                  </a:lnTo>
                  <a:lnTo>
                    <a:pt x="41493" y="195815"/>
                  </a:lnTo>
                  <a:lnTo>
                    <a:pt x="50582" y="190205"/>
                  </a:lnTo>
                  <a:lnTo>
                    <a:pt x="70040" y="187091"/>
                  </a:lnTo>
                  <a:lnTo>
                    <a:pt x="111127" y="194624"/>
                  </a:lnTo>
                  <a:lnTo>
                    <a:pt x="136946" y="209615"/>
                  </a:lnTo>
                  <a:lnTo>
                    <a:pt x="159413" y="240053"/>
                  </a:lnTo>
                  <a:lnTo>
                    <a:pt x="164423" y="268517"/>
                  </a:lnTo>
                  <a:lnTo>
                    <a:pt x="161580" y="297156"/>
                  </a:lnTo>
                  <a:lnTo>
                    <a:pt x="152518" y="317683"/>
                  </a:lnTo>
                  <a:lnTo>
                    <a:pt x="137571" y="331485"/>
                  </a:lnTo>
                  <a:lnTo>
                    <a:pt x="128672" y="336804"/>
                  </a:lnTo>
                  <a:lnTo>
                    <a:pt x="103187" y="339594"/>
                  </a:lnTo>
                  <a:lnTo>
                    <a:pt x="44755" y="331853"/>
                  </a:lnTo>
                  <a:lnTo>
                    <a:pt x="1611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471776" y="3368570"/>
              <a:ext cx="103427" cy="137903"/>
            </a:xfrm>
            <a:custGeom>
              <a:avLst/>
              <a:gdLst/>
              <a:ahLst/>
              <a:cxnLst/>
              <a:rect l="0" t="0" r="0" b="0"/>
              <a:pathLst>
                <a:path w="103427" h="137903">
                  <a:moveTo>
                    <a:pt x="97591" y="21606"/>
                  </a:moveTo>
                  <a:lnTo>
                    <a:pt x="86413" y="4838"/>
                  </a:lnTo>
                  <a:lnTo>
                    <a:pt x="77271" y="1069"/>
                  </a:lnTo>
                  <a:lnTo>
                    <a:pt x="51516" y="0"/>
                  </a:lnTo>
                  <a:lnTo>
                    <a:pt x="39968" y="3692"/>
                  </a:lnTo>
                  <a:lnTo>
                    <a:pt x="20898" y="17153"/>
                  </a:lnTo>
                  <a:lnTo>
                    <a:pt x="2598" y="44463"/>
                  </a:lnTo>
                  <a:lnTo>
                    <a:pt x="0" y="67640"/>
                  </a:lnTo>
                  <a:lnTo>
                    <a:pt x="3915" y="91198"/>
                  </a:lnTo>
                  <a:lnTo>
                    <a:pt x="13454" y="109468"/>
                  </a:lnTo>
                  <a:lnTo>
                    <a:pt x="37566" y="132907"/>
                  </a:lnTo>
                  <a:lnTo>
                    <a:pt x="47047" y="136751"/>
                  </a:lnTo>
                  <a:lnTo>
                    <a:pt x="66938" y="137902"/>
                  </a:lnTo>
                  <a:lnTo>
                    <a:pt x="75986" y="134232"/>
                  </a:lnTo>
                  <a:lnTo>
                    <a:pt x="92279" y="120795"/>
                  </a:lnTo>
                  <a:lnTo>
                    <a:pt x="101079" y="100005"/>
                  </a:lnTo>
                  <a:lnTo>
                    <a:pt x="103426" y="87910"/>
                  </a:lnTo>
                  <a:lnTo>
                    <a:pt x="99795" y="65112"/>
                  </a:lnTo>
                  <a:lnTo>
                    <a:pt x="76535" y="11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611482" y="3348062"/>
              <a:ext cx="123369" cy="149856"/>
            </a:xfrm>
            <a:custGeom>
              <a:avLst/>
              <a:gdLst/>
              <a:ahLst/>
              <a:cxnLst/>
              <a:rect l="0" t="0" r="0" b="0"/>
              <a:pathLst>
                <a:path w="123369" h="149856">
                  <a:moveTo>
                    <a:pt x="0" y="42114"/>
                  </a:moveTo>
                  <a:lnTo>
                    <a:pt x="3119" y="84805"/>
                  </a:lnTo>
                  <a:lnTo>
                    <a:pt x="14654" y="126456"/>
                  </a:lnTo>
                  <a:lnTo>
                    <a:pt x="20298" y="134607"/>
                  </a:lnTo>
                  <a:lnTo>
                    <a:pt x="35927" y="146783"/>
                  </a:lnTo>
                  <a:lnTo>
                    <a:pt x="57691" y="149855"/>
                  </a:lnTo>
                  <a:lnTo>
                    <a:pt x="80623" y="146151"/>
                  </a:lnTo>
                  <a:lnTo>
                    <a:pt x="98613" y="136705"/>
                  </a:lnTo>
                  <a:lnTo>
                    <a:pt x="111288" y="121589"/>
                  </a:lnTo>
                  <a:lnTo>
                    <a:pt x="116306" y="112645"/>
                  </a:lnTo>
                  <a:lnTo>
                    <a:pt x="123368" y="72111"/>
                  </a:lnTo>
                  <a:lnTo>
                    <a:pt x="117617" y="1794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825345" y="3179606"/>
              <a:ext cx="17765" cy="315856"/>
            </a:xfrm>
            <a:custGeom>
              <a:avLst/>
              <a:gdLst/>
              <a:ahLst/>
              <a:cxnLst/>
              <a:rect l="0" t="0" r="0" b="0"/>
              <a:pathLst>
                <a:path w="17765" h="315856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2"/>
                  </a:lnTo>
                  <a:lnTo>
                    <a:pt x="6642" y="189747"/>
                  </a:lnTo>
                  <a:lnTo>
                    <a:pt x="7059" y="242225"/>
                  </a:lnTo>
                  <a:lnTo>
                    <a:pt x="10302" y="285460"/>
                  </a:lnTo>
                  <a:lnTo>
                    <a:pt x="1776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748352" y="329541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52035" y="8333"/>
                  </a:lnTo>
                  <a:lnTo>
                    <a:pt x="100612" y="10095"/>
                  </a:lnTo>
                  <a:lnTo>
                    <a:pt x="46563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116850" y="3316476"/>
              <a:ext cx="252684" cy="184017"/>
            </a:xfrm>
            <a:custGeom>
              <a:avLst/>
              <a:gdLst/>
              <a:ahLst/>
              <a:cxnLst/>
              <a:rect l="0" t="0" r="0" b="0"/>
              <a:pathLst>
                <a:path w="252684" h="184017">
                  <a:moveTo>
                    <a:pt x="0" y="31586"/>
                  </a:moveTo>
                  <a:lnTo>
                    <a:pt x="3119" y="88850"/>
                  </a:lnTo>
                  <a:lnTo>
                    <a:pt x="14654" y="144153"/>
                  </a:lnTo>
                  <a:lnTo>
                    <a:pt x="30338" y="178023"/>
                  </a:lnTo>
                  <a:lnTo>
                    <a:pt x="38942" y="183023"/>
                  </a:lnTo>
                  <a:lnTo>
                    <a:pt x="49358" y="184016"/>
                  </a:lnTo>
                  <a:lnTo>
                    <a:pt x="60981" y="182339"/>
                  </a:lnTo>
                  <a:lnTo>
                    <a:pt x="80135" y="171117"/>
                  </a:lnTo>
                  <a:lnTo>
                    <a:pt x="104072" y="141948"/>
                  </a:lnTo>
                  <a:lnTo>
                    <a:pt x="111495" y="129727"/>
                  </a:lnTo>
                  <a:lnTo>
                    <a:pt x="118783" y="123920"/>
                  </a:lnTo>
                  <a:lnTo>
                    <a:pt x="125982" y="122388"/>
                  </a:lnTo>
                  <a:lnTo>
                    <a:pt x="133121" y="123706"/>
                  </a:lnTo>
                  <a:lnTo>
                    <a:pt x="139050" y="128094"/>
                  </a:lnTo>
                  <a:lnTo>
                    <a:pt x="166389" y="164484"/>
                  </a:lnTo>
                  <a:lnTo>
                    <a:pt x="192020" y="180278"/>
                  </a:lnTo>
                  <a:lnTo>
                    <a:pt x="200542" y="181017"/>
                  </a:lnTo>
                  <a:lnTo>
                    <a:pt x="216252" y="175598"/>
                  </a:lnTo>
                  <a:lnTo>
                    <a:pt x="227913" y="162272"/>
                  </a:lnTo>
                  <a:lnTo>
                    <a:pt x="244931" y="119531"/>
                  </a:lnTo>
                  <a:lnTo>
                    <a:pt x="251152" y="66029"/>
                  </a:lnTo>
                  <a:lnTo>
                    <a:pt x="252381" y="19759"/>
                  </a:lnTo>
                  <a:lnTo>
                    <a:pt x="2526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32704" y="3148020"/>
              <a:ext cx="147400" cy="347442"/>
            </a:xfrm>
            <a:custGeom>
              <a:avLst/>
              <a:gdLst/>
              <a:ahLst/>
              <a:cxnLst/>
              <a:rect l="0" t="0" r="0" b="0"/>
              <a:pathLst>
                <a:path w="147400" h="347442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9878" y="159450"/>
                  </a:lnTo>
                  <a:lnTo>
                    <a:pt x="10336" y="218430"/>
                  </a:lnTo>
                  <a:lnTo>
                    <a:pt x="10472" y="269831"/>
                  </a:lnTo>
                  <a:lnTo>
                    <a:pt x="10518" y="329121"/>
                  </a:lnTo>
                  <a:lnTo>
                    <a:pt x="9351" y="335228"/>
                  </a:lnTo>
                  <a:lnTo>
                    <a:pt x="7404" y="335789"/>
                  </a:lnTo>
                  <a:lnTo>
                    <a:pt x="4936" y="332654"/>
                  </a:lnTo>
                  <a:lnTo>
                    <a:pt x="1463" y="305885"/>
                  </a:lnTo>
                  <a:lnTo>
                    <a:pt x="6023" y="273907"/>
                  </a:lnTo>
                  <a:lnTo>
                    <a:pt x="20372" y="242205"/>
                  </a:lnTo>
                  <a:lnTo>
                    <a:pt x="45031" y="216174"/>
                  </a:lnTo>
                  <a:lnTo>
                    <a:pt x="55757" y="211967"/>
                  </a:lnTo>
                  <a:lnTo>
                    <a:pt x="80153" y="210411"/>
                  </a:lnTo>
                  <a:lnTo>
                    <a:pt x="114607" y="221702"/>
                  </a:lnTo>
                  <a:lnTo>
                    <a:pt x="130095" y="236574"/>
                  </a:lnTo>
                  <a:lnTo>
                    <a:pt x="135863" y="245454"/>
                  </a:lnTo>
                  <a:lnTo>
                    <a:pt x="143981" y="280308"/>
                  </a:lnTo>
                  <a:lnTo>
                    <a:pt x="146949" y="335365"/>
                  </a:lnTo>
                  <a:lnTo>
                    <a:pt x="14739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635859" y="3342656"/>
              <a:ext cx="154815" cy="140041"/>
            </a:xfrm>
            <a:custGeom>
              <a:avLst/>
              <a:gdLst/>
              <a:ahLst/>
              <a:cxnLst/>
              <a:rect l="0" t="0" r="0" b="0"/>
              <a:pathLst>
                <a:path w="154815" h="140041">
                  <a:moveTo>
                    <a:pt x="60058" y="110691"/>
                  </a:moveTo>
                  <a:lnTo>
                    <a:pt x="75698" y="92710"/>
                  </a:lnTo>
                  <a:lnTo>
                    <a:pt x="83777" y="75793"/>
                  </a:lnTo>
                  <a:lnTo>
                    <a:pt x="89312" y="40949"/>
                  </a:lnTo>
                  <a:lnTo>
                    <a:pt x="84368" y="20813"/>
                  </a:lnTo>
                  <a:lnTo>
                    <a:pt x="79774" y="12168"/>
                  </a:lnTo>
                  <a:lnTo>
                    <a:pt x="72032" y="6404"/>
                  </a:lnTo>
                  <a:lnTo>
                    <a:pt x="50952" y="0"/>
                  </a:lnTo>
                  <a:lnTo>
                    <a:pt x="41118" y="1802"/>
                  </a:lnTo>
                  <a:lnTo>
                    <a:pt x="23954" y="13163"/>
                  </a:lnTo>
                  <a:lnTo>
                    <a:pt x="11646" y="33030"/>
                  </a:lnTo>
                  <a:lnTo>
                    <a:pt x="3447" y="58627"/>
                  </a:lnTo>
                  <a:lnTo>
                    <a:pt x="0" y="103584"/>
                  </a:lnTo>
                  <a:lnTo>
                    <a:pt x="3340" y="128589"/>
                  </a:lnTo>
                  <a:lnTo>
                    <a:pt x="9377" y="135491"/>
                  </a:lnTo>
                  <a:lnTo>
                    <a:pt x="18082" y="138922"/>
                  </a:lnTo>
                  <a:lnTo>
                    <a:pt x="28565" y="140040"/>
                  </a:lnTo>
                  <a:lnTo>
                    <a:pt x="36723" y="137276"/>
                  </a:lnTo>
                  <a:lnTo>
                    <a:pt x="48907" y="124846"/>
                  </a:lnTo>
                  <a:lnTo>
                    <a:pt x="62343" y="98118"/>
                  </a:lnTo>
                  <a:lnTo>
                    <a:pt x="70127" y="57428"/>
                  </a:lnTo>
                  <a:lnTo>
                    <a:pt x="72620" y="57635"/>
                  </a:lnTo>
                  <a:lnTo>
                    <a:pt x="78509" y="67223"/>
                  </a:lnTo>
                  <a:lnTo>
                    <a:pt x="94941" y="98855"/>
                  </a:lnTo>
                  <a:lnTo>
                    <a:pt x="108317" y="112449"/>
                  </a:lnTo>
                  <a:lnTo>
                    <a:pt x="139260" y="127589"/>
                  </a:lnTo>
                  <a:lnTo>
                    <a:pt x="154814" y="131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825552" y="3211191"/>
              <a:ext cx="28294" cy="294799"/>
            </a:xfrm>
            <a:custGeom>
              <a:avLst/>
              <a:gdLst/>
              <a:ahLst/>
              <a:cxnLst/>
              <a:rect l="0" t="0" r="0" b="0"/>
              <a:pathLst>
                <a:path w="28294" h="294799">
                  <a:moveTo>
                    <a:pt x="7236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5233" y="140782"/>
                  </a:lnTo>
                  <a:lnTo>
                    <a:pt x="9761" y="198081"/>
                  </a:lnTo>
                  <a:lnTo>
                    <a:pt x="21773" y="258666"/>
                  </a:lnTo>
                  <a:lnTo>
                    <a:pt x="2829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738031" y="3316476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9" y="0"/>
                  </a:lnTo>
                  <a:lnTo>
                    <a:pt x="80421" y="0"/>
                  </a:lnTo>
                  <a:lnTo>
                    <a:pt x="28017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938073" y="3158549"/>
              <a:ext cx="135543" cy="200042"/>
            </a:xfrm>
            <a:custGeom>
              <a:avLst/>
              <a:gdLst/>
              <a:ahLst/>
              <a:cxnLst/>
              <a:rect l="0" t="0" r="0" b="0"/>
              <a:pathLst>
                <a:path w="135543" h="200042">
                  <a:moveTo>
                    <a:pt x="0" y="0"/>
                  </a:moveTo>
                  <a:lnTo>
                    <a:pt x="62092" y="14654"/>
                  </a:lnTo>
                  <a:lnTo>
                    <a:pt x="115671" y="43119"/>
                  </a:lnTo>
                  <a:lnTo>
                    <a:pt x="126247" y="49803"/>
                  </a:lnTo>
                  <a:lnTo>
                    <a:pt x="132128" y="57769"/>
                  </a:lnTo>
                  <a:lnTo>
                    <a:pt x="134879" y="66588"/>
                  </a:lnTo>
                  <a:lnTo>
                    <a:pt x="135542" y="75978"/>
                  </a:lnTo>
                  <a:lnTo>
                    <a:pt x="131306" y="83407"/>
                  </a:lnTo>
                  <a:lnTo>
                    <a:pt x="114120" y="94782"/>
                  </a:lnTo>
                  <a:lnTo>
                    <a:pt x="58083" y="124606"/>
                  </a:lnTo>
                  <a:lnTo>
                    <a:pt x="53930" y="132204"/>
                  </a:lnTo>
                  <a:lnTo>
                    <a:pt x="52434" y="150004"/>
                  </a:lnTo>
                  <a:lnTo>
                    <a:pt x="6317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990714" y="350598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431668" y="315854"/>
            <a:ext cx="3098465" cy="747836"/>
            <a:chOff x="431668" y="315854"/>
            <a:chExt cx="3098465" cy="747836"/>
          </a:xfrm>
        </p:grpSpPr>
        <p:sp>
          <p:nvSpPr>
            <p:cNvPr id="2" name="Freeform 1"/>
            <p:cNvSpPr/>
            <p:nvPr/>
          </p:nvSpPr>
          <p:spPr>
            <a:xfrm>
              <a:off x="431668" y="315854"/>
              <a:ext cx="42115" cy="663297"/>
            </a:xfrm>
            <a:custGeom>
              <a:avLst/>
              <a:gdLst/>
              <a:ahLst/>
              <a:cxnLst/>
              <a:rect l="0" t="0" r="0" b="0"/>
              <a:pathLst>
                <a:path w="42115" h="663297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8"/>
                  </a:lnTo>
                  <a:lnTo>
                    <a:pt x="9065" y="214574"/>
                  </a:lnTo>
                  <a:lnTo>
                    <a:pt x="9878" y="254854"/>
                  </a:lnTo>
                  <a:lnTo>
                    <a:pt x="10336" y="317668"/>
                  </a:lnTo>
                  <a:lnTo>
                    <a:pt x="10490" y="380814"/>
                  </a:lnTo>
                  <a:lnTo>
                    <a:pt x="10517" y="429729"/>
                  </a:lnTo>
                  <a:lnTo>
                    <a:pt x="18932" y="490254"/>
                  </a:lnTo>
                  <a:lnTo>
                    <a:pt x="28739" y="553509"/>
                  </a:lnTo>
                  <a:lnTo>
                    <a:pt x="36612" y="616133"/>
                  </a:lnTo>
                  <a:lnTo>
                    <a:pt x="42114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6172" y="326383"/>
              <a:ext cx="26689" cy="631711"/>
            </a:xfrm>
            <a:custGeom>
              <a:avLst/>
              <a:gdLst/>
              <a:ahLst/>
              <a:cxnLst/>
              <a:rect l="0" t="0" r="0" b="0"/>
              <a:pathLst>
                <a:path w="26689" h="631711">
                  <a:moveTo>
                    <a:pt x="6066" y="0"/>
                  </a:moveTo>
                  <a:lnTo>
                    <a:pt x="2946" y="48931"/>
                  </a:lnTo>
                  <a:lnTo>
                    <a:pt x="0" y="77899"/>
                  </a:lnTo>
                  <a:lnTo>
                    <a:pt x="4521" y="128211"/>
                  </a:lnTo>
                  <a:lnTo>
                    <a:pt x="5761" y="182863"/>
                  </a:lnTo>
                  <a:lnTo>
                    <a:pt x="7175" y="237549"/>
                  </a:lnTo>
                  <a:lnTo>
                    <a:pt x="15123" y="299780"/>
                  </a:lnTo>
                  <a:lnTo>
                    <a:pt x="16304" y="354750"/>
                  </a:lnTo>
                  <a:lnTo>
                    <a:pt x="16537" y="410669"/>
                  </a:lnTo>
                  <a:lnTo>
                    <a:pt x="22172" y="461185"/>
                  </a:lnTo>
                  <a:lnTo>
                    <a:pt x="25656" y="510994"/>
                  </a:lnTo>
                  <a:lnTo>
                    <a:pt x="26688" y="564617"/>
                  </a:lnTo>
                  <a:lnTo>
                    <a:pt x="18732" y="620448"/>
                  </a:lnTo>
                  <a:lnTo>
                    <a:pt x="16594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05367" y="70540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88864" y="8333"/>
                  </a:lnTo>
                  <a:lnTo>
                    <a:pt x="43030" y="156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79108" y="768580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79108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05870" y="710348"/>
              <a:ext cx="189727" cy="219284"/>
            </a:xfrm>
            <a:custGeom>
              <a:avLst/>
              <a:gdLst/>
              <a:ahLst/>
              <a:cxnLst/>
              <a:rect l="0" t="0" r="0" b="0"/>
              <a:pathLst>
                <a:path w="189727" h="219284">
                  <a:moveTo>
                    <a:pt x="115394" y="5589"/>
                  </a:moveTo>
                  <a:lnTo>
                    <a:pt x="98626" y="0"/>
                  </a:lnTo>
                  <a:lnTo>
                    <a:pt x="65842" y="2114"/>
                  </a:lnTo>
                  <a:lnTo>
                    <a:pt x="26492" y="15738"/>
                  </a:lnTo>
                  <a:lnTo>
                    <a:pt x="8422" y="31157"/>
                  </a:lnTo>
                  <a:lnTo>
                    <a:pt x="1965" y="40182"/>
                  </a:lnTo>
                  <a:lnTo>
                    <a:pt x="0" y="48538"/>
                  </a:lnTo>
                  <a:lnTo>
                    <a:pt x="1030" y="56449"/>
                  </a:lnTo>
                  <a:lnTo>
                    <a:pt x="4056" y="64062"/>
                  </a:lnTo>
                  <a:lnTo>
                    <a:pt x="16777" y="75641"/>
                  </a:lnTo>
                  <a:lnTo>
                    <a:pt x="59129" y="92606"/>
                  </a:lnTo>
                  <a:lnTo>
                    <a:pt x="111386" y="99987"/>
                  </a:lnTo>
                  <a:lnTo>
                    <a:pt x="145792" y="109468"/>
                  </a:lnTo>
                  <a:lnTo>
                    <a:pt x="167508" y="120388"/>
                  </a:lnTo>
                  <a:lnTo>
                    <a:pt x="182620" y="136160"/>
                  </a:lnTo>
                  <a:lnTo>
                    <a:pt x="188287" y="145279"/>
                  </a:lnTo>
                  <a:lnTo>
                    <a:pt x="189726" y="154868"/>
                  </a:lnTo>
                  <a:lnTo>
                    <a:pt x="185085" y="174881"/>
                  </a:lnTo>
                  <a:lnTo>
                    <a:pt x="172104" y="192354"/>
                  </a:lnTo>
                  <a:lnTo>
                    <a:pt x="153466" y="206749"/>
                  </a:lnTo>
                  <a:lnTo>
                    <a:pt x="129585" y="217046"/>
                  </a:lnTo>
                  <a:lnTo>
                    <a:pt x="106493" y="219283"/>
                  </a:lnTo>
                  <a:lnTo>
                    <a:pt x="48076" y="208100"/>
                  </a:lnTo>
                  <a:lnTo>
                    <a:pt x="31166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7716" y="715226"/>
              <a:ext cx="162088" cy="248885"/>
            </a:xfrm>
            <a:custGeom>
              <a:avLst/>
              <a:gdLst/>
              <a:ahLst/>
              <a:cxnLst/>
              <a:rect l="0" t="0" r="0" b="0"/>
              <a:pathLst>
                <a:path w="162088" h="248885">
                  <a:moveTo>
                    <a:pt x="141030" y="42825"/>
                  </a:moveTo>
                  <a:lnTo>
                    <a:pt x="111721" y="4452"/>
                  </a:lnTo>
                  <a:lnTo>
                    <a:pt x="103943" y="865"/>
                  </a:lnTo>
                  <a:lnTo>
                    <a:pt x="85942" y="0"/>
                  </a:lnTo>
                  <a:lnTo>
                    <a:pt x="56077" y="11679"/>
                  </a:lnTo>
                  <a:lnTo>
                    <a:pt x="30591" y="35547"/>
                  </a:lnTo>
                  <a:lnTo>
                    <a:pt x="5329" y="93701"/>
                  </a:lnTo>
                  <a:lnTo>
                    <a:pt x="0" y="116909"/>
                  </a:lnTo>
                  <a:lnTo>
                    <a:pt x="6111" y="169936"/>
                  </a:lnTo>
                  <a:lnTo>
                    <a:pt x="13215" y="195245"/>
                  </a:lnTo>
                  <a:lnTo>
                    <a:pt x="24172" y="214293"/>
                  </a:lnTo>
                  <a:lnTo>
                    <a:pt x="49083" y="238170"/>
                  </a:lnTo>
                  <a:lnTo>
                    <a:pt x="71699" y="246628"/>
                  </a:lnTo>
                  <a:lnTo>
                    <a:pt x="84281" y="248884"/>
                  </a:lnTo>
                  <a:lnTo>
                    <a:pt x="107619" y="245151"/>
                  </a:lnTo>
                  <a:lnTo>
                    <a:pt x="137369" y="229896"/>
                  </a:lnTo>
                  <a:lnTo>
                    <a:pt x="151101" y="218384"/>
                  </a:lnTo>
                  <a:lnTo>
                    <a:pt x="162087" y="200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8242" y="798196"/>
              <a:ext cx="186063" cy="162505"/>
            </a:xfrm>
            <a:custGeom>
              <a:avLst/>
              <a:gdLst/>
              <a:ahLst/>
              <a:cxnLst/>
              <a:rect l="0" t="0" r="0" b="0"/>
              <a:pathLst>
                <a:path w="186063" h="162505">
                  <a:moveTo>
                    <a:pt x="97903" y="33555"/>
                  </a:moveTo>
                  <a:lnTo>
                    <a:pt x="92313" y="16787"/>
                  </a:lnTo>
                  <a:lnTo>
                    <a:pt x="80211" y="5436"/>
                  </a:lnTo>
                  <a:lnTo>
                    <a:pt x="72070" y="771"/>
                  </a:lnTo>
                  <a:lnTo>
                    <a:pt x="63133" y="0"/>
                  </a:lnTo>
                  <a:lnTo>
                    <a:pt x="43845" y="5384"/>
                  </a:lnTo>
                  <a:lnTo>
                    <a:pt x="18845" y="21568"/>
                  </a:lnTo>
                  <a:lnTo>
                    <a:pt x="7004" y="37586"/>
                  </a:lnTo>
                  <a:lnTo>
                    <a:pt x="2208" y="46771"/>
                  </a:lnTo>
                  <a:lnTo>
                    <a:pt x="0" y="66335"/>
                  </a:lnTo>
                  <a:lnTo>
                    <a:pt x="4087" y="87898"/>
                  </a:lnTo>
                  <a:lnTo>
                    <a:pt x="19543" y="124006"/>
                  </a:lnTo>
                  <a:lnTo>
                    <a:pt x="32271" y="142386"/>
                  </a:lnTo>
                  <a:lnTo>
                    <a:pt x="51965" y="155234"/>
                  </a:lnTo>
                  <a:lnTo>
                    <a:pt x="75146" y="162504"/>
                  </a:lnTo>
                  <a:lnTo>
                    <a:pt x="107928" y="160019"/>
                  </a:lnTo>
                  <a:lnTo>
                    <a:pt x="138698" y="150704"/>
                  </a:lnTo>
                  <a:lnTo>
                    <a:pt x="155418" y="139824"/>
                  </a:lnTo>
                  <a:lnTo>
                    <a:pt x="167529" y="124069"/>
                  </a:lnTo>
                  <a:lnTo>
                    <a:pt x="184835" y="79770"/>
                  </a:lnTo>
                  <a:lnTo>
                    <a:pt x="186062" y="56435"/>
                  </a:lnTo>
                  <a:lnTo>
                    <a:pt x="181538" y="35535"/>
                  </a:lnTo>
                  <a:lnTo>
                    <a:pt x="171729" y="18447"/>
                  </a:lnTo>
                  <a:lnTo>
                    <a:pt x="159570" y="9293"/>
                  </a:lnTo>
                  <a:lnTo>
                    <a:pt x="140017" y="1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31958" y="794655"/>
              <a:ext cx="263214" cy="173967"/>
            </a:xfrm>
            <a:custGeom>
              <a:avLst/>
              <a:gdLst/>
              <a:ahLst/>
              <a:cxnLst/>
              <a:rect l="0" t="0" r="0" b="0"/>
              <a:pathLst>
                <a:path w="263214" h="173967">
                  <a:moveTo>
                    <a:pt x="0" y="37096"/>
                  </a:moveTo>
                  <a:lnTo>
                    <a:pt x="14654" y="99188"/>
                  </a:lnTo>
                  <a:lnTo>
                    <a:pt x="24749" y="131533"/>
                  </a:lnTo>
                  <a:lnTo>
                    <a:pt x="27028" y="132809"/>
                  </a:lnTo>
                  <a:lnTo>
                    <a:pt x="29560" y="118629"/>
                  </a:lnTo>
                  <a:lnTo>
                    <a:pt x="31319" y="56874"/>
                  </a:lnTo>
                  <a:lnTo>
                    <a:pt x="33807" y="31848"/>
                  </a:lnTo>
                  <a:lnTo>
                    <a:pt x="42711" y="12927"/>
                  </a:lnTo>
                  <a:lnTo>
                    <a:pt x="49531" y="9285"/>
                  </a:lnTo>
                  <a:lnTo>
                    <a:pt x="57587" y="9196"/>
                  </a:lnTo>
                  <a:lnTo>
                    <a:pt x="74727" y="15337"/>
                  </a:lnTo>
                  <a:lnTo>
                    <a:pt x="90144" y="25866"/>
                  </a:lnTo>
                  <a:lnTo>
                    <a:pt x="101675" y="44583"/>
                  </a:lnTo>
                  <a:lnTo>
                    <a:pt x="117864" y="75189"/>
                  </a:lnTo>
                  <a:lnTo>
                    <a:pt x="124199" y="83548"/>
                  </a:lnTo>
                  <a:lnTo>
                    <a:pt x="128423" y="83272"/>
                  </a:lnTo>
                  <a:lnTo>
                    <a:pt x="131239" y="77239"/>
                  </a:lnTo>
                  <a:lnTo>
                    <a:pt x="145704" y="26308"/>
                  </a:lnTo>
                  <a:lnTo>
                    <a:pt x="156784" y="5395"/>
                  </a:lnTo>
                  <a:lnTo>
                    <a:pt x="163014" y="754"/>
                  </a:lnTo>
                  <a:lnTo>
                    <a:pt x="169508" y="0"/>
                  </a:lnTo>
                  <a:lnTo>
                    <a:pt x="176176" y="1837"/>
                  </a:lnTo>
                  <a:lnTo>
                    <a:pt x="202329" y="21189"/>
                  </a:lnTo>
                  <a:lnTo>
                    <a:pt x="215876" y="42505"/>
                  </a:lnTo>
                  <a:lnTo>
                    <a:pt x="237958" y="99593"/>
                  </a:lnTo>
                  <a:lnTo>
                    <a:pt x="258473" y="159869"/>
                  </a:lnTo>
                  <a:lnTo>
                    <a:pt x="263213" y="1739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58342" y="831751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8617"/>
                  </a:lnTo>
                  <a:lnTo>
                    <a:pt x="8333" y="112094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26756" y="7159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37173" y="755107"/>
              <a:ext cx="173854" cy="175454"/>
            </a:xfrm>
            <a:custGeom>
              <a:avLst/>
              <a:gdLst/>
              <a:ahLst/>
              <a:cxnLst/>
              <a:rect l="0" t="0" r="0" b="0"/>
              <a:pathLst>
                <a:path w="173854" h="175454">
                  <a:moveTo>
                    <a:pt x="110681" y="24001"/>
                  </a:moveTo>
                  <a:lnTo>
                    <a:pt x="92701" y="8360"/>
                  </a:lnTo>
                  <a:lnTo>
                    <a:pt x="75784" y="282"/>
                  </a:lnTo>
                  <a:lnTo>
                    <a:pt x="67529" y="0"/>
                  </a:lnTo>
                  <a:lnTo>
                    <a:pt x="52118" y="5925"/>
                  </a:lnTo>
                  <a:lnTo>
                    <a:pt x="30288" y="22415"/>
                  </a:lnTo>
                  <a:lnTo>
                    <a:pt x="9002" y="47708"/>
                  </a:lnTo>
                  <a:lnTo>
                    <a:pt x="1150" y="73532"/>
                  </a:lnTo>
                  <a:lnTo>
                    <a:pt x="0" y="102167"/>
                  </a:lnTo>
                  <a:lnTo>
                    <a:pt x="12506" y="138019"/>
                  </a:lnTo>
                  <a:lnTo>
                    <a:pt x="24544" y="160073"/>
                  </a:lnTo>
                  <a:lnTo>
                    <a:pt x="33369" y="167359"/>
                  </a:lnTo>
                  <a:lnTo>
                    <a:pt x="55653" y="175453"/>
                  </a:lnTo>
                  <a:lnTo>
                    <a:pt x="94507" y="174421"/>
                  </a:lnTo>
                  <a:lnTo>
                    <a:pt x="148933" y="160345"/>
                  </a:lnTo>
                  <a:lnTo>
                    <a:pt x="173853" y="150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40383" y="680439"/>
              <a:ext cx="205080" cy="231151"/>
            </a:xfrm>
            <a:custGeom>
              <a:avLst/>
              <a:gdLst/>
              <a:ahLst/>
              <a:cxnLst/>
              <a:rect l="0" t="0" r="0" b="0"/>
              <a:pathLst>
                <a:path w="205080" h="231151">
                  <a:moveTo>
                    <a:pt x="139140" y="24970"/>
                  </a:moveTo>
                  <a:lnTo>
                    <a:pt x="95177" y="1251"/>
                  </a:lnTo>
                  <a:lnTo>
                    <a:pt x="72028" y="0"/>
                  </a:lnTo>
                  <a:lnTo>
                    <a:pt x="24628" y="8729"/>
                  </a:lnTo>
                  <a:lnTo>
                    <a:pt x="16005" y="15313"/>
                  </a:lnTo>
                  <a:lnTo>
                    <a:pt x="3305" y="35106"/>
                  </a:lnTo>
                  <a:lnTo>
                    <a:pt x="0" y="56381"/>
                  </a:lnTo>
                  <a:lnTo>
                    <a:pt x="3600" y="76365"/>
                  </a:lnTo>
                  <a:lnTo>
                    <a:pt x="13000" y="93046"/>
                  </a:lnTo>
                  <a:lnTo>
                    <a:pt x="21121" y="98430"/>
                  </a:lnTo>
                  <a:lnTo>
                    <a:pt x="54909" y="106007"/>
                  </a:lnTo>
                  <a:lnTo>
                    <a:pt x="108247" y="108568"/>
                  </a:lnTo>
                  <a:lnTo>
                    <a:pt x="158254" y="114663"/>
                  </a:lnTo>
                  <a:lnTo>
                    <a:pt x="185618" y="129404"/>
                  </a:lnTo>
                  <a:lnTo>
                    <a:pt x="198011" y="148204"/>
                  </a:lnTo>
                  <a:lnTo>
                    <a:pt x="205079" y="170988"/>
                  </a:lnTo>
                  <a:lnTo>
                    <a:pt x="204321" y="192812"/>
                  </a:lnTo>
                  <a:lnTo>
                    <a:pt x="193846" y="211090"/>
                  </a:lnTo>
                  <a:lnTo>
                    <a:pt x="186139" y="219240"/>
                  </a:lnTo>
                  <a:lnTo>
                    <a:pt x="161978" y="228295"/>
                  </a:lnTo>
                  <a:lnTo>
                    <a:pt x="132913" y="231150"/>
                  </a:lnTo>
                  <a:lnTo>
                    <a:pt x="76125" y="223451"/>
                  </a:lnTo>
                  <a:lnTo>
                    <a:pt x="12798" y="214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97532" y="473782"/>
              <a:ext cx="18862" cy="421141"/>
            </a:xfrm>
            <a:custGeom>
              <a:avLst/>
              <a:gdLst/>
              <a:ahLst/>
              <a:cxnLst/>
              <a:rect l="0" t="0" r="0" b="0"/>
              <a:pathLst>
                <a:path w="18862" h="421141">
                  <a:moveTo>
                    <a:pt x="8333" y="0"/>
                  </a:moveTo>
                  <a:lnTo>
                    <a:pt x="0" y="52050"/>
                  </a:lnTo>
                  <a:lnTo>
                    <a:pt x="1574" y="101990"/>
                  </a:lnTo>
                  <a:lnTo>
                    <a:pt x="6330" y="155781"/>
                  </a:lnTo>
                  <a:lnTo>
                    <a:pt x="7443" y="200257"/>
                  </a:lnTo>
                  <a:lnTo>
                    <a:pt x="7937" y="247321"/>
                  </a:lnTo>
                  <a:lnTo>
                    <a:pt x="13805" y="297498"/>
                  </a:lnTo>
                  <a:lnTo>
                    <a:pt x="17363" y="345771"/>
                  </a:lnTo>
                  <a:lnTo>
                    <a:pt x="18664" y="407980"/>
                  </a:lnTo>
                  <a:lnTo>
                    <a:pt x="1886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00580" y="621181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62482" y="20243"/>
                  </a:lnTo>
                  <a:lnTo>
                    <a:pt x="102765" y="41545"/>
                  </a:lnTo>
                  <a:lnTo>
                    <a:pt x="48635" y="560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42735" y="723623"/>
              <a:ext cx="126343" cy="176273"/>
            </a:xfrm>
            <a:custGeom>
              <a:avLst/>
              <a:gdLst/>
              <a:ahLst/>
              <a:cxnLst/>
              <a:rect l="0" t="0" r="0" b="0"/>
              <a:pathLst>
                <a:path w="126343" h="176273">
                  <a:moveTo>
                    <a:pt x="0" y="66014"/>
                  </a:moveTo>
                  <a:lnTo>
                    <a:pt x="3120" y="108706"/>
                  </a:lnTo>
                  <a:lnTo>
                    <a:pt x="19129" y="159677"/>
                  </a:lnTo>
                  <a:lnTo>
                    <a:pt x="30339" y="176272"/>
                  </a:lnTo>
                  <a:lnTo>
                    <a:pt x="33094" y="175784"/>
                  </a:lnTo>
                  <a:lnTo>
                    <a:pt x="33036" y="159644"/>
                  </a:lnTo>
                  <a:lnTo>
                    <a:pt x="11991" y="104860"/>
                  </a:lnTo>
                  <a:lnTo>
                    <a:pt x="2369" y="51330"/>
                  </a:lnTo>
                  <a:lnTo>
                    <a:pt x="7292" y="29852"/>
                  </a:lnTo>
                  <a:lnTo>
                    <a:pt x="11881" y="20849"/>
                  </a:lnTo>
                  <a:lnTo>
                    <a:pt x="26337" y="7726"/>
                  </a:lnTo>
                  <a:lnTo>
                    <a:pt x="35106" y="2589"/>
                  </a:lnTo>
                  <a:lnTo>
                    <a:pt x="54207" y="0"/>
                  </a:lnTo>
                  <a:lnTo>
                    <a:pt x="74395" y="3919"/>
                  </a:lnTo>
                  <a:lnTo>
                    <a:pt x="126342" y="23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32248" y="758051"/>
              <a:ext cx="42115" cy="157929"/>
            </a:xfrm>
            <a:custGeom>
              <a:avLst/>
              <a:gdLst/>
              <a:ahLst/>
              <a:cxnLst/>
              <a:rect l="0" t="0" r="0" b="0"/>
              <a:pathLst>
                <a:path w="42115" h="157929">
                  <a:moveTo>
                    <a:pt x="0" y="0"/>
                  </a:moveTo>
                  <a:lnTo>
                    <a:pt x="11179" y="11179"/>
                  </a:lnTo>
                  <a:lnTo>
                    <a:pt x="27511" y="52728"/>
                  </a:lnTo>
                  <a:lnTo>
                    <a:pt x="38883" y="109115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63834" y="69488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79647" y="700938"/>
              <a:ext cx="150486" cy="362752"/>
            </a:xfrm>
            <a:custGeom>
              <a:avLst/>
              <a:gdLst/>
              <a:ahLst/>
              <a:cxnLst/>
              <a:rect l="0" t="0" r="0" b="0"/>
              <a:pathLst>
                <a:path w="150486" h="362752">
                  <a:moveTo>
                    <a:pt x="0" y="67642"/>
                  </a:moveTo>
                  <a:lnTo>
                    <a:pt x="3120" y="116573"/>
                  </a:lnTo>
                  <a:lnTo>
                    <a:pt x="14655" y="170114"/>
                  </a:lnTo>
                  <a:lnTo>
                    <a:pt x="28198" y="232466"/>
                  </a:lnTo>
                  <a:lnTo>
                    <a:pt x="37471" y="288444"/>
                  </a:lnTo>
                  <a:lnTo>
                    <a:pt x="44317" y="347347"/>
                  </a:lnTo>
                  <a:lnTo>
                    <a:pt x="47772" y="362751"/>
                  </a:lnTo>
                  <a:lnTo>
                    <a:pt x="31095" y="300353"/>
                  </a:lnTo>
                  <a:lnTo>
                    <a:pt x="17451" y="246190"/>
                  </a:lnTo>
                  <a:lnTo>
                    <a:pt x="12580" y="196324"/>
                  </a:lnTo>
                  <a:lnTo>
                    <a:pt x="3699" y="140374"/>
                  </a:lnTo>
                  <a:lnTo>
                    <a:pt x="1096" y="86462"/>
                  </a:lnTo>
                  <a:lnTo>
                    <a:pt x="2665" y="36434"/>
                  </a:lnTo>
                  <a:lnTo>
                    <a:pt x="11323" y="14387"/>
                  </a:lnTo>
                  <a:lnTo>
                    <a:pt x="19247" y="7572"/>
                  </a:lnTo>
                  <a:lnTo>
                    <a:pt x="40530" y="0"/>
                  </a:lnTo>
                  <a:lnTo>
                    <a:pt x="62467" y="2874"/>
                  </a:lnTo>
                  <a:lnTo>
                    <a:pt x="83916" y="13120"/>
                  </a:lnTo>
                  <a:lnTo>
                    <a:pt x="123161" y="48293"/>
                  </a:lnTo>
                  <a:lnTo>
                    <a:pt x="143337" y="78677"/>
                  </a:lnTo>
                  <a:lnTo>
                    <a:pt x="148201" y="89036"/>
                  </a:lnTo>
                  <a:lnTo>
                    <a:pt x="150485" y="116145"/>
                  </a:lnTo>
                  <a:lnTo>
                    <a:pt x="149456" y="131563"/>
                  </a:lnTo>
                  <a:lnTo>
                    <a:pt x="138955" y="154933"/>
                  </a:lnTo>
                  <a:lnTo>
                    <a:pt x="121419" y="173118"/>
                  </a:lnTo>
                  <a:lnTo>
                    <a:pt x="86409" y="194171"/>
                  </a:lnTo>
                  <a:lnTo>
                    <a:pt x="42114" y="204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779730" y="323669"/>
            <a:ext cx="4811524" cy="750238"/>
            <a:chOff x="3779730" y="323669"/>
            <a:chExt cx="4811524" cy="750238"/>
          </a:xfrm>
        </p:grpSpPr>
        <p:sp>
          <p:nvSpPr>
            <p:cNvPr id="22" name="Freeform 21"/>
            <p:cNvSpPr/>
            <p:nvPr/>
          </p:nvSpPr>
          <p:spPr>
            <a:xfrm>
              <a:off x="3779730" y="631383"/>
              <a:ext cx="255113" cy="442524"/>
            </a:xfrm>
            <a:custGeom>
              <a:avLst/>
              <a:gdLst/>
              <a:ahLst/>
              <a:cxnLst/>
              <a:rect l="0" t="0" r="0" b="0"/>
              <a:pathLst>
                <a:path w="255113" h="442524">
                  <a:moveTo>
                    <a:pt x="200042" y="74026"/>
                  </a:moveTo>
                  <a:lnTo>
                    <a:pt x="179798" y="30063"/>
                  </a:lnTo>
                  <a:lnTo>
                    <a:pt x="155049" y="5368"/>
                  </a:lnTo>
                  <a:lnTo>
                    <a:pt x="145480" y="1348"/>
                  </a:lnTo>
                  <a:lnTo>
                    <a:pt x="125489" y="0"/>
                  </a:lnTo>
                  <a:lnTo>
                    <a:pt x="108026" y="6421"/>
                  </a:lnTo>
                  <a:lnTo>
                    <a:pt x="92465" y="18243"/>
                  </a:lnTo>
                  <a:lnTo>
                    <a:pt x="71721" y="44629"/>
                  </a:lnTo>
                  <a:lnTo>
                    <a:pt x="49797" y="95371"/>
                  </a:lnTo>
                  <a:lnTo>
                    <a:pt x="48648" y="116268"/>
                  </a:lnTo>
                  <a:lnTo>
                    <a:pt x="57443" y="158279"/>
                  </a:lnTo>
                  <a:lnTo>
                    <a:pt x="72653" y="184258"/>
                  </a:lnTo>
                  <a:lnTo>
                    <a:pt x="81190" y="188458"/>
                  </a:lnTo>
                  <a:lnTo>
                    <a:pt x="103155" y="190005"/>
                  </a:lnTo>
                  <a:lnTo>
                    <a:pt x="113224" y="186440"/>
                  </a:lnTo>
                  <a:lnTo>
                    <a:pt x="130651" y="173121"/>
                  </a:lnTo>
                  <a:lnTo>
                    <a:pt x="153615" y="145891"/>
                  </a:lnTo>
                  <a:lnTo>
                    <a:pt x="175100" y="103863"/>
                  </a:lnTo>
                  <a:lnTo>
                    <a:pt x="181074" y="102106"/>
                  </a:lnTo>
                  <a:lnTo>
                    <a:pt x="187397" y="103274"/>
                  </a:lnTo>
                  <a:lnTo>
                    <a:pt x="191612" y="108733"/>
                  </a:lnTo>
                  <a:lnTo>
                    <a:pt x="207707" y="168902"/>
                  </a:lnTo>
                  <a:lnTo>
                    <a:pt x="221226" y="217159"/>
                  </a:lnTo>
                  <a:lnTo>
                    <a:pt x="234785" y="265394"/>
                  </a:lnTo>
                  <a:lnTo>
                    <a:pt x="254738" y="322917"/>
                  </a:lnTo>
                  <a:lnTo>
                    <a:pt x="255112" y="368350"/>
                  </a:lnTo>
                  <a:lnTo>
                    <a:pt x="242226" y="407678"/>
                  </a:lnTo>
                  <a:lnTo>
                    <a:pt x="226979" y="424307"/>
                  </a:lnTo>
                  <a:lnTo>
                    <a:pt x="218000" y="430379"/>
                  </a:lnTo>
                  <a:lnTo>
                    <a:pt x="171828" y="438925"/>
                  </a:lnTo>
                  <a:lnTo>
                    <a:pt x="116220" y="434577"/>
                  </a:lnTo>
                  <a:lnTo>
                    <a:pt x="54456" y="432505"/>
                  </a:lnTo>
                  <a:lnTo>
                    <a:pt x="28882" y="433391"/>
                  </a:lnTo>
                  <a:lnTo>
                    <a:pt x="0" y="442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39622" y="652766"/>
              <a:ext cx="147813" cy="168628"/>
            </a:xfrm>
            <a:custGeom>
              <a:avLst/>
              <a:gdLst/>
              <a:ahLst/>
              <a:cxnLst/>
              <a:rect l="0" t="0" r="0" b="0"/>
              <a:pathLst>
                <a:path w="147813" h="168628">
                  <a:moveTo>
                    <a:pt x="77020" y="0"/>
                  </a:moveTo>
                  <a:lnTo>
                    <a:pt x="52973" y="9576"/>
                  </a:lnTo>
                  <a:lnTo>
                    <a:pt x="38647" y="20244"/>
                  </a:lnTo>
                  <a:lnTo>
                    <a:pt x="23016" y="44993"/>
                  </a:lnTo>
                  <a:lnTo>
                    <a:pt x="0" y="105538"/>
                  </a:lnTo>
                  <a:lnTo>
                    <a:pt x="2235" y="126455"/>
                  </a:lnTo>
                  <a:lnTo>
                    <a:pt x="6106" y="136946"/>
                  </a:lnTo>
                  <a:lnTo>
                    <a:pt x="19766" y="154842"/>
                  </a:lnTo>
                  <a:lnTo>
                    <a:pt x="28322" y="162889"/>
                  </a:lnTo>
                  <a:lnTo>
                    <a:pt x="38706" y="167085"/>
                  </a:lnTo>
                  <a:lnTo>
                    <a:pt x="62721" y="168627"/>
                  </a:lnTo>
                  <a:lnTo>
                    <a:pt x="96960" y="162918"/>
                  </a:lnTo>
                  <a:lnTo>
                    <a:pt x="115518" y="150787"/>
                  </a:lnTo>
                  <a:lnTo>
                    <a:pt x="130395" y="133697"/>
                  </a:lnTo>
                  <a:lnTo>
                    <a:pt x="140906" y="114403"/>
                  </a:lnTo>
                  <a:lnTo>
                    <a:pt x="147812" y="78221"/>
                  </a:lnTo>
                  <a:lnTo>
                    <a:pt x="144269" y="37865"/>
                  </a:lnTo>
                  <a:lnTo>
                    <a:pt x="139400" y="27583"/>
                  </a:lnTo>
                  <a:lnTo>
                    <a:pt x="124632" y="13039"/>
                  </a:lnTo>
                  <a:lnTo>
                    <a:pt x="106370" y="579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85098" y="431668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3120" y="170305"/>
                  </a:lnTo>
                  <a:lnTo>
                    <a:pt x="8333" y="217357"/>
                  </a:lnTo>
                  <a:lnTo>
                    <a:pt x="9878" y="272632"/>
                  </a:lnTo>
                  <a:lnTo>
                    <a:pt x="15989" y="332533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90342" y="589595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59006" y="14655"/>
                  </a:lnTo>
                  <a:lnTo>
                    <a:pt x="107621" y="27028"/>
                  </a:lnTo>
                  <a:lnTo>
                    <a:pt x="55530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14816" y="484310"/>
              <a:ext cx="17765" cy="357970"/>
            </a:xfrm>
            <a:custGeom>
              <a:avLst/>
              <a:gdLst/>
              <a:ahLst/>
              <a:cxnLst/>
              <a:rect l="0" t="0" r="0" b="0"/>
              <a:pathLst>
                <a:path w="17765" h="357970">
                  <a:moveTo>
                    <a:pt x="7236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5233" y="140782"/>
                  </a:lnTo>
                  <a:lnTo>
                    <a:pt x="6643" y="198081"/>
                  </a:lnTo>
                  <a:lnTo>
                    <a:pt x="7060" y="248984"/>
                  </a:lnTo>
                  <a:lnTo>
                    <a:pt x="7184" y="296821"/>
                  </a:lnTo>
                  <a:lnTo>
                    <a:pt x="10340" y="335562"/>
                  </a:lnTo>
                  <a:lnTo>
                    <a:pt x="1776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64124" y="631709"/>
              <a:ext cx="242156" cy="10241"/>
            </a:xfrm>
            <a:custGeom>
              <a:avLst/>
              <a:gdLst/>
              <a:ahLst/>
              <a:cxnLst/>
              <a:rect l="0" t="0" r="0" b="0"/>
              <a:pathLst>
                <a:path w="242156" h="10241">
                  <a:moveTo>
                    <a:pt x="242155" y="0"/>
                  </a:moveTo>
                  <a:lnTo>
                    <a:pt x="193224" y="3120"/>
                  </a:lnTo>
                  <a:lnTo>
                    <a:pt x="134094" y="9065"/>
                  </a:lnTo>
                  <a:lnTo>
                    <a:pt x="77354" y="10240"/>
                  </a:lnTo>
                  <a:lnTo>
                    <a:pt x="27324" y="7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95751" y="379025"/>
              <a:ext cx="347441" cy="420632"/>
            </a:xfrm>
            <a:custGeom>
              <a:avLst/>
              <a:gdLst/>
              <a:ahLst/>
              <a:cxnLst/>
              <a:rect l="0" t="0" r="0" b="0"/>
              <a:pathLst>
                <a:path w="347441" h="420632">
                  <a:moveTo>
                    <a:pt x="0" y="0"/>
                  </a:moveTo>
                  <a:lnTo>
                    <a:pt x="3120" y="60384"/>
                  </a:lnTo>
                  <a:lnTo>
                    <a:pt x="14654" y="121632"/>
                  </a:lnTo>
                  <a:lnTo>
                    <a:pt x="24749" y="173300"/>
                  </a:lnTo>
                  <a:lnTo>
                    <a:pt x="29560" y="221884"/>
                  </a:lnTo>
                  <a:lnTo>
                    <a:pt x="30985" y="271504"/>
                  </a:lnTo>
                  <a:lnTo>
                    <a:pt x="38703" y="326202"/>
                  </a:lnTo>
                  <a:lnTo>
                    <a:pt x="41103" y="362335"/>
                  </a:lnTo>
                  <a:lnTo>
                    <a:pt x="43195" y="299057"/>
                  </a:lnTo>
                  <a:lnTo>
                    <a:pt x="51663" y="258755"/>
                  </a:lnTo>
                  <a:lnTo>
                    <a:pt x="62345" y="239395"/>
                  </a:lnTo>
                  <a:lnTo>
                    <a:pt x="69640" y="235636"/>
                  </a:lnTo>
                  <a:lnTo>
                    <a:pt x="78012" y="235470"/>
                  </a:lnTo>
                  <a:lnTo>
                    <a:pt x="87103" y="237698"/>
                  </a:lnTo>
                  <a:lnTo>
                    <a:pt x="94333" y="242694"/>
                  </a:lnTo>
                  <a:lnTo>
                    <a:pt x="117463" y="279047"/>
                  </a:lnTo>
                  <a:lnTo>
                    <a:pt x="138626" y="330941"/>
                  </a:lnTo>
                  <a:lnTo>
                    <a:pt x="152902" y="386252"/>
                  </a:lnTo>
                  <a:lnTo>
                    <a:pt x="156439" y="418862"/>
                  </a:lnTo>
                  <a:lnTo>
                    <a:pt x="156935" y="417282"/>
                  </a:lnTo>
                  <a:lnTo>
                    <a:pt x="157266" y="411549"/>
                  </a:lnTo>
                  <a:lnTo>
                    <a:pt x="168910" y="386713"/>
                  </a:lnTo>
                  <a:lnTo>
                    <a:pt x="187178" y="362716"/>
                  </a:lnTo>
                  <a:lnTo>
                    <a:pt x="206803" y="351110"/>
                  </a:lnTo>
                  <a:lnTo>
                    <a:pt x="218587" y="346378"/>
                  </a:lnTo>
                  <a:lnTo>
                    <a:pt x="277187" y="344848"/>
                  </a:lnTo>
                  <a:lnTo>
                    <a:pt x="302179" y="341219"/>
                  </a:lnTo>
                  <a:lnTo>
                    <a:pt x="311417" y="336274"/>
                  </a:lnTo>
                  <a:lnTo>
                    <a:pt x="324801" y="321421"/>
                  </a:lnTo>
                  <a:lnTo>
                    <a:pt x="331529" y="300001"/>
                  </a:lnTo>
                  <a:lnTo>
                    <a:pt x="333324" y="287739"/>
                  </a:lnTo>
                  <a:lnTo>
                    <a:pt x="329078" y="267874"/>
                  </a:lnTo>
                  <a:lnTo>
                    <a:pt x="324670" y="259301"/>
                  </a:lnTo>
                  <a:lnTo>
                    <a:pt x="310414" y="246657"/>
                  </a:lnTo>
                  <a:lnTo>
                    <a:pt x="291210" y="238307"/>
                  </a:lnTo>
                  <a:lnTo>
                    <a:pt x="267077" y="234596"/>
                  </a:lnTo>
                  <a:lnTo>
                    <a:pt x="246993" y="239186"/>
                  </a:lnTo>
                  <a:lnTo>
                    <a:pt x="215035" y="261196"/>
                  </a:lnTo>
                  <a:lnTo>
                    <a:pt x="193306" y="292381"/>
                  </a:lnTo>
                  <a:lnTo>
                    <a:pt x="183228" y="331257"/>
                  </a:lnTo>
                  <a:lnTo>
                    <a:pt x="185831" y="366822"/>
                  </a:lnTo>
                  <a:lnTo>
                    <a:pt x="194116" y="385691"/>
                  </a:lnTo>
                  <a:lnTo>
                    <a:pt x="206766" y="401875"/>
                  </a:lnTo>
                  <a:lnTo>
                    <a:pt x="224087" y="416867"/>
                  </a:lnTo>
                  <a:lnTo>
                    <a:pt x="234789" y="420631"/>
                  </a:lnTo>
                  <a:lnTo>
                    <a:pt x="272208" y="420340"/>
                  </a:lnTo>
                  <a:lnTo>
                    <a:pt x="320535" y="409760"/>
                  </a:lnTo>
                  <a:lnTo>
                    <a:pt x="34744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56110" y="642677"/>
              <a:ext cx="159590" cy="191342"/>
            </a:xfrm>
            <a:custGeom>
              <a:avLst/>
              <a:gdLst/>
              <a:ahLst/>
              <a:cxnLst/>
              <a:rect l="0" t="0" r="0" b="0"/>
              <a:pathLst>
                <a:path w="159590" h="191342">
                  <a:moveTo>
                    <a:pt x="8180" y="52203"/>
                  </a:moveTo>
                  <a:lnTo>
                    <a:pt x="8180" y="110820"/>
                  </a:lnTo>
                  <a:lnTo>
                    <a:pt x="9350" y="163824"/>
                  </a:lnTo>
                  <a:lnTo>
                    <a:pt x="14246" y="191341"/>
                  </a:lnTo>
                  <a:lnTo>
                    <a:pt x="13394" y="190585"/>
                  </a:lnTo>
                  <a:lnTo>
                    <a:pt x="3621" y="158567"/>
                  </a:lnTo>
                  <a:lnTo>
                    <a:pt x="0" y="107182"/>
                  </a:lnTo>
                  <a:lnTo>
                    <a:pt x="9337" y="51972"/>
                  </a:lnTo>
                  <a:lnTo>
                    <a:pt x="12461" y="38011"/>
                  </a:lnTo>
                  <a:lnTo>
                    <a:pt x="25290" y="16260"/>
                  </a:lnTo>
                  <a:lnTo>
                    <a:pt x="33625" y="7184"/>
                  </a:lnTo>
                  <a:lnTo>
                    <a:pt x="42691" y="2303"/>
                  </a:lnTo>
                  <a:lnTo>
                    <a:pt x="62122" y="0"/>
                  </a:lnTo>
                  <a:lnTo>
                    <a:pt x="79338" y="5995"/>
                  </a:lnTo>
                  <a:lnTo>
                    <a:pt x="94788" y="17628"/>
                  </a:lnTo>
                  <a:lnTo>
                    <a:pt x="136762" y="73922"/>
                  </a:lnTo>
                  <a:lnTo>
                    <a:pt x="158459" y="125990"/>
                  </a:lnTo>
                  <a:lnTo>
                    <a:pt x="159589" y="143879"/>
                  </a:lnTo>
                  <a:lnTo>
                    <a:pt x="155579" y="168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66206" y="666116"/>
              <a:ext cx="166582" cy="196131"/>
            </a:xfrm>
            <a:custGeom>
              <a:avLst/>
              <a:gdLst/>
              <a:ahLst/>
              <a:cxnLst/>
              <a:rect l="0" t="0" r="0" b="0"/>
              <a:pathLst>
                <a:path w="166582" h="196131">
                  <a:moveTo>
                    <a:pt x="40239" y="155106"/>
                  </a:moveTo>
                  <a:lnTo>
                    <a:pt x="57007" y="149517"/>
                  </a:lnTo>
                  <a:lnTo>
                    <a:pt x="71478" y="137414"/>
                  </a:lnTo>
                  <a:lnTo>
                    <a:pt x="89660" y="110870"/>
                  </a:lnTo>
                  <a:lnTo>
                    <a:pt x="97299" y="89822"/>
                  </a:lnTo>
                  <a:lnTo>
                    <a:pt x="100694" y="64870"/>
                  </a:lnTo>
                  <a:lnTo>
                    <a:pt x="95964" y="41302"/>
                  </a:lnTo>
                  <a:lnTo>
                    <a:pt x="80147" y="11422"/>
                  </a:lnTo>
                  <a:lnTo>
                    <a:pt x="73863" y="3165"/>
                  </a:lnTo>
                  <a:lnTo>
                    <a:pt x="66165" y="0"/>
                  </a:lnTo>
                  <a:lnTo>
                    <a:pt x="57523" y="229"/>
                  </a:lnTo>
                  <a:lnTo>
                    <a:pt x="48252" y="2722"/>
                  </a:lnTo>
                  <a:lnTo>
                    <a:pt x="31712" y="14850"/>
                  </a:lnTo>
                  <a:lnTo>
                    <a:pt x="17732" y="31939"/>
                  </a:lnTo>
                  <a:lnTo>
                    <a:pt x="7619" y="51232"/>
                  </a:lnTo>
                  <a:lnTo>
                    <a:pt x="0" y="101789"/>
                  </a:lnTo>
                  <a:lnTo>
                    <a:pt x="1615" y="160649"/>
                  </a:lnTo>
                  <a:lnTo>
                    <a:pt x="3961" y="172839"/>
                  </a:lnTo>
                  <a:lnTo>
                    <a:pt x="9035" y="182136"/>
                  </a:lnTo>
                  <a:lnTo>
                    <a:pt x="24031" y="195586"/>
                  </a:lnTo>
                  <a:lnTo>
                    <a:pt x="30604" y="196130"/>
                  </a:lnTo>
                  <a:lnTo>
                    <a:pt x="36155" y="192984"/>
                  </a:lnTo>
                  <a:lnTo>
                    <a:pt x="59060" y="168308"/>
                  </a:lnTo>
                  <a:lnTo>
                    <a:pt x="66151" y="145376"/>
                  </a:lnTo>
                  <a:lnTo>
                    <a:pt x="72247" y="83852"/>
                  </a:lnTo>
                  <a:lnTo>
                    <a:pt x="74446" y="85376"/>
                  </a:lnTo>
                  <a:lnTo>
                    <a:pt x="102134" y="145426"/>
                  </a:lnTo>
                  <a:lnTo>
                    <a:pt x="118051" y="159773"/>
                  </a:lnTo>
                  <a:lnTo>
                    <a:pt x="127209" y="165236"/>
                  </a:lnTo>
                  <a:lnTo>
                    <a:pt x="135654" y="166539"/>
                  </a:lnTo>
                  <a:lnTo>
                    <a:pt x="143623" y="165068"/>
                  </a:lnTo>
                  <a:lnTo>
                    <a:pt x="166581" y="155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15023" y="638449"/>
              <a:ext cx="378144" cy="203831"/>
            </a:xfrm>
            <a:custGeom>
              <a:avLst/>
              <a:gdLst/>
              <a:ahLst/>
              <a:cxnLst/>
              <a:rect l="0" t="0" r="0" b="0"/>
              <a:pathLst>
                <a:path w="378144" h="203831">
                  <a:moveTo>
                    <a:pt x="7236" y="77488"/>
                  </a:moveTo>
                  <a:lnTo>
                    <a:pt x="0" y="105044"/>
                  </a:lnTo>
                  <a:lnTo>
                    <a:pt x="477" y="158147"/>
                  </a:lnTo>
                  <a:lnTo>
                    <a:pt x="2730" y="169866"/>
                  </a:lnTo>
                  <a:lnTo>
                    <a:pt x="5402" y="172998"/>
                  </a:lnTo>
                  <a:lnTo>
                    <a:pt x="8353" y="170407"/>
                  </a:lnTo>
                  <a:lnTo>
                    <a:pt x="11490" y="164001"/>
                  </a:lnTo>
                  <a:lnTo>
                    <a:pt x="16938" y="107064"/>
                  </a:lnTo>
                  <a:lnTo>
                    <a:pt x="23190" y="58114"/>
                  </a:lnTo>
                  <a:lnTo>
                    <a:pt x="28400" y="49364"/>
                  </a:lnTo>
                  <a:lnTo>
                    <a:pt x="43549" y="36523"/>
                  </a:lnTo>
                  <a:lnTo>
                    <a:pt x="51332" y="36140"/>
                  </a:lnTo>
                  <a:lnTo>
                    <a:pt x="58859" y="39394"/>
                  </a:lnTo>
                  <a:lnTo>
                    <a:pt x="72294" y="52369"/>
                  </a:lnTo>
                  <a:lnTo>
                    <a:pt x="94298" y="99397"/>
                  </a:lnTo>
                  <a:lnTo>
                    <a:pt x="98033" y="102622"/>
                  </a:lnTo>
                  <a:lnTo>
                    <a:pt x="101692" y="101263"/>
                  </a:lnTo>
                  <a:lnTo>
                    <a:pt x="108878" y="90395"/>
                  </a:lnTo>
                  <a:lnTo>
                    <a:pt x="132130" y="44829"/>
                  </a:lnTo>
                  <a:lnTo>
                    <a:pt x="148142" y="30608"/>
                  </a:lnTo>
                  <a:lnTo>
                    <a:pt x="157325" y="25178"/>
                  </a:lnTo>
                  <a:lnTo>
                    <a:pt x="165787" y="26237"/>
                  </a:lnTo>
                  <a:lnTo>
                    <a:pt x="173768" y="31622"/>
                  </a:lnTo>
                  <a:lnTo>
                    <a:pt x="181428" y="39892"/>
                  </a:lnTo>
                  <a:lnTo>
                    <a:pt x="202128" y="94022"/>
                  </a:lnTo>
                  <a:lnTo>
                    <a:pt x="214362" y="150988"/>
                  </a:lnTo>
                  <a:lnTo>
                    <a:pt x="215510" y="165092"/>
                  </a:lnTo>
                  <a:lnTo>
                    <a:pt x="217445" y="170986"/>
                  </a:lnTo>
                  <a:lnTo>
                    <a:pt x="219905" y="171406"/>
                  </a:lnTo>
                  <a:lnTo>
                    <a:pt x="257149" y="123910"/>
                  </a:lnTo>
                  <a:lnTo>
                    <a:pt x="288865" y="107880"/>
                  </a:lnTo>
                  <a:lnTo>
                    <a:pt x="343800" y="88322"/>
                  </a:lnTo>
                  <a:lnTo>
                    <a:pt x="354444" y="84711"/>
                  </a:lnTo>
                  <a:lnTo>
                    <a:pt x="369391" y="71340"/>
                  </a:lnTo>
                  <a:lnTo>
                    <a:pt x="375014" y="62861"/>
                  </a:lnTo>
                  <a:lnTo>
                    <a:pt x="378143" y="44081"/>
                  </a:lnTo>
                  <a:lnTo>
                    <a:pt x="377340" y="34160"/>
                  </a:lnTo>
                  <a:lnTo>
                    <a:pt x="373295" y="26376"/>
                  </a:lnTo>
                  <a:lnTo>
                    <a:pt x="359442" y="14607"/>
                  </a:lnTo>
                  <a:lnTo>
                    <a:pt x="331912" y="1405"/>
                  </a:lnTo>
                  <a:lnTo>
                    <a:pt x="311804" y="0"/>
                  </a:lnTo>
                  <a:lnTo>
                    <a:pt x="291169" y="4444"/>
                  </a:lnTo>
                  <a:lnTo>
                    <a:pt x="270298" y="14219"/>
                  </a:lnTo>
                  <a:lnTo>
                    <a:pt x="255564" y="29481"/>
                  </a:lnTo>
                  <a:lnTo>
                    <a:pt x="236573" y="67875"/>
                  </a:lnTo>
                  <a:lnTo>
                    <a:pt x="235115" y="91543"/>
                  </a:lnTo>
                  <a:lnTo>
                    <a:pt x="243712" y="139276"/>
                  </a:lnTo>
                  <a:lnTo>
                    <a:pt x="258887" y="166246"/>
                  </a:lnTo>
                  <a:lnTo>
                    <a:pt x="278201" y="189055"/>
                  </a:lnTo>
                  <a:lnTo>
                    <a:pt x="298071" y="197263"/>
                  </a:lnTo>
                  <a:lnTo>
                    <a:pt x="332445" y="201884"/>
                  </a:lnTo>
                  <a:lnTo>
                    <a:pt x="365205" y="20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47617" y="663295"/>
              <a:ext cx="119093" cy="191121"/>
            </a:xfrm>
            <a:custGeom>
              <a:avLst/>
              <a:gdLst/>
              <a:ahLst/>
              <a:cxnLst/>
              <a:rect l="0" t="0" r="0" b="0"/>
              <a:pathLst>
                <a:path w="119093" h="191121">
                  <a:moveTo>
                    <a:pt x="101108" y="42114"/>
                  </a:moveTo>
                  <a:lnTo>
                    <a:pt x="95519" y="25346"/>
                  </a:lnTo>
                  <a:lnTo>
                    <a:pt x="83416" y="13995"/>
                  </a:lnTo>
                  <a:lnTo>
                    <a:pt x="75275" y="9330"/>
                  </a:lnTo>
                  <a:lnTo>
                    <a:pt x="67509" y="8559"/>
                  </a:lnTo>
                  <a:lnTo>
                    <a:pt x="52640" y="13943"/>
                  </a:lnTo>
                  <a:lnTo>
                    <a:pt x="31115" y="35717"/>
                  </a:lnTo>
                  <a:lnTo>
                    <a:pt x="9920" y="69984"/>
                  </a:lnTo>
                  <a:lnTo>
                    <a:pt x="0" y="109773"/>
                  </a:lnTo>
                  <a:lnTo>
                    <a:pt x="2650" y="145609"/>
                  </a:lnTo>
                  <a:lnTo>
                    <a:pt x="10946" y="164541"/>
                  </a:lnTo>
                  <a:lnTo>
                    <a:pt x="16433" y="172865"/>
                  </a:lnTo>
                  <a:lnTo>
                    <a:pt x="31889" y="185233"/>
                  </a:lnTo>
                  <a:lnTo>
                    <a:pt x="40924" y="190169"/>
                  </a:lnTo>
                  <a:lnTo>
                    <a:pt x="50457" y="191120"/>
                  </a:lnTo>
                  <a:lnTo>
                    <a:pt x="70408" y="185938"/>
                  </a:lnTo>
                  <a:lnTo>
                    <a:pt x="95781" y="169866"/>
                  </a:lnTo>
                  <a:lnTo>
                    <a:pt x="107709" y="153875"/>
                  </a:lnTo>
                  <a:lnTo>
                    <a:pt x="115740" y="133899"/>
                  </a:lnTo>
                  <a:lnTo>
                    <a:pt x="119092" y="95176"/>
                  </a:lnTo>
                  <a:lnTo>
                    <a:pt x="112026" y="50687"/>
                  </a:lnTo>
                  <a:lnTo>
                    <a:pt x="101670" y="29936"/>
                  </a:lnTo>
                  <a:lnTo>
                    <a:pt x="695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86244" y="400283"/>
              <a:ext cx="130938" cy="420940"/>
            </a:xfrm>
            <a:custGeom>
              <a:avLst/>
              <a:gdLst/>
              <a:ahLst/>
              <a:cxnLst/>
              <a:rect l="0" t="0" r="0" b="0"/>
              <a:pathLst>
                <a:path w="130938" h="420940">
                  <a:moveTo>
                    <a:pt x="67766" y="420939"/>
                  </a:moveTo>
                  <a:lnTo>
                    <a:pt x="73355" y="404172"/>
                  </a:lnTo>
                  <a:lnTo>
                    <a:pt x="71242" y="371388"/>
                  </a:lnTo>
                  <a:lnTo>
                    <a:pt x="60047" y="317218"/>
                  </a:lnTo>
                  <a:lnTo>
                    <a:pt x="48841" y="268414"/>
                  </a:lnTo>
                  <a:lnTo>
                    <a:pt x="32393" y="216909"/>
                  </a:lnTo>
                  <a:lnTo>
                    <a:pt x="19591" y="164604"/>
                  </a:lnTo>
                  <a:lnTo>
                    <a:pt x="8389" y="112061"/>
                  </a:lnTo>
                  <a:lnTo>
                    <a:pt x="0" y="61788"/>
                  </a:lnTo>
                  <a:lnTo>
                    <a:pt x="1773" y="35539"/>
                  </a:lnTo>
                  <a:lnTo>
                    <a:pt x="9579" y="15294"/>
                  </a:lnTo>
                  <a:lnTo>
                    <a:pt x="14937" y="6619"/>
                  </a:lnTo>
                  <a:lnTo>
                    <a:pt x="23188" y="2006"/>
                  </a:lnTo>
                  <a:lnTo>
                    <a:pt x="44834" y="0"/>
                  </a:lnTo>
                  <a:lnTo>
                    <a:pt x="77739" y="5448"/>
                  </a:lnTo>
                  <a:lnTo>
                    <a:pt x="130937" y="31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38197" y="62118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6363" y="5589"/>
                  </a:lnTo>
                  <a:lnTo>
                    <a:pt x="54978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69865" y="400082"/>
              <a:ext cx="42115" cy="52644"/>
            </a:xfrm>
            <a:custGeom>
              <a:avLst/>
              <a:gdLst/>
              <a:ahLst/>
              <a:cxnLst/>
              <a:rect l="0" t="0" r="0" b="0"/>
              <a:pathLst>
                <a:path w="42115" h="52644">
                  <a:moveTo>
                    <a:pt x="42114" y="52643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54093" y="410611"/>
              <a:ext cx="31587" cy="52643"/>
            </a:xfrm>
            <a:custGeom>
              <a:avLst/>
              <a:gdLst/>
              <a:ahLst/>
              <a:cxnLst/>
              <a:rect l="0" t="0" r="0" b="0"/>
              <a:pathLst>
                <a:path w="31587" h="52643">
                  <a:moveTo>
                    <a:pt x="31586" y="52642"/>
                  </a:moveTo>
                  <a:lnTo>
                    <a:pt x="22010" y="285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48849" y="323669"/>
              <a:ext cx="165575" cy="504975"/>
            </a:xfrm>
            <a:custGeom>
              <a:avLst/>
              <a:gdLst/>
              <a:ahLst/>
              <a:cxnLst/>
              <a:rect l="0" t="0" r="0" b="0"/>
              <a:pathLst>
                <a:path w="165575" h="504975">
                  <a:moveTo>
                    <a:pt x="0" y="139584"/>
                  </a:moveTo>
                  <a:lnTo>
                    <a:pt x="0" y="188515"/>
                  </a:lnTo>
                  <a:lnTo>
                    <a:pt x="5590" y="242057"/>
                  </a:lnTo>
                  <a:lnTo>
                    <a:pt x="17959" y="304408"/>
                  </a:lnTo>
                  <a:lnTo>
                    <a:pt x="28198" y="362726"/>
                  </a:lnTo>
                  <a:lnTo>
                    <a:pt x="38641" y="422120"/>
                  </a:lnTo>
                  <a:lnTo>
                    <a:pt x="49530" y="485296"/>
                  </a:lnTo>
                  <a:lnTo>
                    <a:pt x="51260" y="504974"/>
                  </a:lnTo>
                  <a:lnTo>
                    <a:pt x="51721" y="503670"/>
                  </a:lnTo>
                  <a:lnTo>
                    <a:pt x="51064" y="490913"/>
                  </a:lnTo>
                  <a:lnTo>
                    <a:pt x="37935" y="432858"/>
                  </a:lnTo>
                  <a:lnTo>
                    <a:pt x="27878" y="378169"/>
                  </a:lnTo>
                  <a:lnTo>
                    <a:pt x="17489" y="317511"/>
                  </a:lnTo>
                  <a:lnTo>
                    <a:pt x="7002" y="255084"/>
                  </a:lnTo>
                  <a:lnTo>
                    <a:pt x="2074" y="192134"/>
                  </a:lnTo>
                  <a:lnTo>
                    <a:pt x="615" y="134618"/>
                  </a:lnTo>
                  <a:lnTo>
                    <a:pt x="1291" y="72356"/>
                  </a:lnTo>
                  <a:lnTo>
                    <a:pt x="9611" y="37387"/>
                  </a:lnTo>
                  <a:lnTo>
                    <a:pt x="20260" y="19684"/>
                  </a:lnTo>
                  <a:lnTo>
                    <a:pt x="39030" y="7137"/>
                  </a:lnTo>
                  <a:lnTo>
                    <a:pt x="61801" y="0"/>
                  </a:lnTo>
                  <a:lnTo>
                    <a:pt x="83619" y="728"/>
                  </a:lnTo>
                  <a:lnTo>
                    <a:pt x="115633" y="13304"/>
                  </a:lnTo>
                  <a:lnTo>
                    <a:pt x="141757" y="37437"/>
                  </a:lnTo>
                  <a:lnTo>
                    <a:pt x="158726" y="66815"/>
                  </a:lnTo>
                  <a:lnTo>
                    <a:pt x="165574" y="103335"/>
                  </a:lnTo>
                  <a:lnTo>
                    <a:pt x="160936" y="126983"/>
                  </a:lnTo>
                  <a:lnTo>
                    <a:pt x="145171" y="156908"/>
                  </a:lnTo>
                  <a:lnTo>
                    <a:pt x="118884" y="187980"/>
                  </a:lnTo>
                  <a:lnTo>
                    <a:pt x="98851" y="196188"/>
                  </a:lnTo>
                  <a:lnTo>
                    <a:pt x="52643" y="2027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93185" y="636130"/>
              <a:ext cx="134683" cy="195622"/>
            </a:xfrm>
            <a:custGeom>
              <a:avLst/>
              <a:gdLst/>
              <a:ahLst/>
              <a:cxnLst/>
              <a:rect l="0" t="0" r="0" b="0"/>
              <a:pathLst>
                <a:path w="134683" h="195622">
                  <a:moveTo>
                    <a:pt x="13592" y="90336"/>
                  </a:moveTo>
                  <a:lnTo>
                    <a:pt x="24770" y="101514"/>
                  </a:lnTo>
                  <a:lnTo>
                    <a:pt x="42736" y="107002"/>
                  </a:lnTo>
                  <a:lnTo>
                    <a:pt x="92399" y="110526"/>
                  </a:lnTo>
                  <a:lnTo>
                    <a:pt x="103565" y="107305"/>
                  </a:lnTo>
                  <a:lnTo>
                    <a:pt x="122210" y="94368"/>
                  </a:lnTo>
                  <a:lnTo>
                    <a:pt x="132057" y="73801"/>
                  </a:lnTo>
                  <a:lnTo>
                    <a:pt x="134682" y="61765"/>
                  </a:lnTo>
                  <a:lnTo>
                    <a:pt x="134093" y="51401"/>
                  </a:lnTo>
                  <a:lnTo>
                    <a:pt x="127200" y="33647"/>
                  </a:lnTo>
                  <a:lnTo>
                    <a:pt x="110164" y="10498"/>
                  </a:lnTo>
                  <a:lnTo>
                    <a:pt x="90828" y="2210"/>
                  </a:lnTo>
                  <a:lnTo>
                    <a:pt x="79121" y="0"/>
                  </a:lnTo>
                  <a:lnTo>
                    <a:pt x="56754" y="3783"/>
                  </a:lnTo>
                  <a:lnTo>
                    <a:pt x="27551" y="19067"/>
                  </a:lnTo>
                  <a:lnTo>
                    <a:pt x="12777" y="32924"/>
                  </a:lnTo>
                  <a:lnTo>
                    <a:pt x="2311" y="50782"/>
                  </a:lnTo>
                  <a:lnTo>
                    <a:pt x="0" y="70416"/>
                  </a:lnTo>
                  <a:lnTo>
                    <a:pt x="4042" y="90841"/>
                  </a:lnTo>
                  <a:lnTo>
                    <a:pt x="38861" y="152381"/>
                  </a:lnTo>
                  <a:lnTo>
                    <a:pt x="60593" y="175530"/>
                  </a:lnTo>
                  <a:lnTo>
                    <a:pt x="78935" y="185912"/>
                  </a:lnTo>
                  <a:lnTo>
                    <a:pt x="129406" y="1956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88895" y="662778"/>
              <a:ext cx="217966" cy="169107"/>
            </a:xfrm>
            <a:custGeom>
              <a:avLst/>
              <a:gdLst/>
              <a:ahLst/>
              <a:cxnLst/>
              <a:rect l="0" t="0" r="0" b="0"/>
              <a:pathLst>
                <a:path w="217966" h="169107">
                  <a:moveTo>
                    <a:pt x="112680" y="105802"/>
                  </a:moveTo>
                  <a:lnTo>
                    <a:pt x="118269" y="89034"/>
                  </a:lnTo>
                  <a:lnTo>
                    <a:pt x="116156" y="56250"/>
                  </a:lnTo>
                  <a:lnTo>
                    <a:pt x="107986" y="36596"/>
                  </a:lnTo>
                  <a:lnTo>
                    <a:pt x="83676" y="4914"/>
                  </a:lnTo>
                  <a:lnTo>
                    <a:pt x="74627" y="1109"/>
                  </a:lnTo>
                  <a:lnTo>
                    <a:pt x="52094" y="0"/>
                  </a:lnTo>
                  <a:lnTo>
                    <a:pt x="32720" y="6526"/>
                  </a:lnTo>
                  <a:lnTo>
                    <a:pt x="24278" y="11542"/>
                  </a:lnTo>
                  <a:lnTo>
                    <a:pt x="11779" y="26474"/>
                  </a:lnTo>
                  <a:lnTo>
                    <a:pt x="3494" y="45978"/>
                  </a:lnTo>
                  <a:lnTo>
                    <a:pt x="0" y="82097"/>
                  </a:lnTo>
                  <a:lnTo>
                    <a:pt x="7024" y="115546"/>
                  </a:lnTo>
                  <a:lnTo>
                    <a:pt x="29765" y="155170"/>
                  </a:lnTo>
                  <a:lnTo>
                    <a:pt x="36346" y="163280"/>
                  </a:lnTo>
                  <a:lnTo>
                    <a:pt x="45413" y="167517"/>
                  </a:lnTo>
                  <a:lnTo>
                    <a:pt x="67966" y="169106"/>
                  </a:lnTo>
                  <a:lnTo>
                    <a:pt x="78191" y="165552"/>
                  </a:lnTo>
                  <a:lnTo>
                    <a:pt x="95792" y="152245"/>
                  </a:lnTo>
                  <a:lnTo>
                    <a:pt x="108293" y="131512"/>
                  </a:lnTo>
                  <a:lnTo>
                    <a:pt x="113265" y="119433"/>
                  </a:lnTo>
                  <a:lnTo>
                    <a:pt x="118919" y="113719"/>
                  </a:lnTo>
                  <a:lnTo>
                    <a:pt x="125028" y="112250"/>
                  </a:lnTo>
                  <a:lnTo>
                    <a:pt x="131440" y="113610"/>
                  </a:lnTo>
                  <a:lnTo>
                    <a:pt x="187102" y="154465"/>
                  </a:lnTo>
                  <a:lnTo>
                    <a:pt x="217965" y="168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89096" y="653146"/>
              <a:ext cx="144107" cy="189134"/>
            </a:xfrm>
            <a:custGeom>
              <a:avLst/>
              <a:gdLst/>
              <a:ahLst/>
              <a:cxnLst/>
              <a:rect l="0" t="0" r="0" b="0"/>
              <a:pathLst>
                <a:path w="144107" h="189134">
                  <a:moveTo>
                    <a:pt x="7235" y="52263"/>
                  </a:moveTo>
                  <a:lnTo>
                    <a:pt x="0" y="79819"/>
                  </a:lnTo>
                  <a:lnTo>
                    <a:pt x="478" y="132922"/>
                  </a:lnTo>
                  <a:lnTo>
                    <a:pt x="2730" y="144640"/>
                  </a:lnTo>
                  <a:lnTo>
                    <a:pt x="4232" y="147773"/>
                  </a:lnTo>
                  <a:lnTo>
                    <a:pt x="5233" y="145182"/>
                  </a:lnTo>
                  <a:lnTo>
                    <a:pt x="5176" y="130995"/>
                  </a:lnTo>
                  <a:lnTo>
                    <a:pt x="906" y="102107"/>
                  </a:lnTo>
                  <a:lnTo>
                    <a:pt x="8758" y="51017"/>
                  </a:lnTo>
                  <a:lnTo>
                    <a:pt x="11760" y="37394"/>
                  </a:lnTo>
                  <a:lnTo>
                    <a:pt x="24454" y="16019"/>
                  </a:lnTo>
                  <a:lnTo>
                    <a:pt x="32753" y="7043"/>
                  </a:lnTo>
                  <a:lnTo>
                    <a:pt x="41794" y="2229"/>
                  </a:lnTo>
                  <a:lnTo>
                    <a:pt x="61199" y="0"/>
                  </a:lnTo>
                  <a:lnTo>
                    <a:pt x="78402" y="6028"/>
                  </a:lnTo>
                  <a:lnTo>
                    <a:pt x="93847" y="17676"/>
                  </a:lnTo>
                  <a:lnTo>
                    <a:pt x="114526" y="43965"/>
                  </a:lnTo>
                  <a:lnTo>
                    <a:pt x="136427" y="94671"/>
                  </a:lnTo>
                  <a:lnTo>
                    <a:pt x="143094" y="155391"/>
                  </a:lnTo>
                  <a:lnTo>
                    <a:pt x="144106" y="189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85845" y="663295"/>
              <a:ext cx="102866" cy="168800"/>
            </a:xfrm>
            <a:custGeom>
              <a:avLst/>
              <a:gdLst/>
              <a:ahLst/>
              <a:cxnLst/>
              <a:rect l="0" t="0" r="0" b="0"/>
              <a:pathLst>
                <a:path w="102866" h="16880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11178" y="145407"/>
                  </a:lnTo>
                  <a:lnTo>
                    <a:pt x="26024" y="161331"/>
                  </a:lnTo>
                  <a:lnTo>
                    <a:pt x="34897" y="167216"/>
                  </a:lnTo>
                  <a:lnTo>
                    <a:pt x="44322" y="168799"/>
                  </a:lnTo>
                  <a:lnTo>
                    <a:pt x="64152" y="164319"/>
                  </a:lnTo>
                  <a:lnTo>
                    <a:pt x="72014" y="158679"/>
                  </a:lnTo>
                  <a:lnTo>
                    <a:pt x="83868" y="143054"/>
                  </a:lnTo>
                  <a:lnTo>
                    <a:pt x="97119" y="114526"/>
                  </a:lnTo>
                  <a:lnTo>
                    <a:pt x="102865" y="78257"/>
                  </a:lnTo>
                  <a:lnTo>
                    <a:pt x="96632" y="27896"/>
                  </a:lnTo>
                  <a:lnTo>
                    <a:pt x="9475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58763" y="473782"/>
              <a:ext cx="37653" cy="400084"/>
            </a:xfrm>
            <a:custGeom>
              <a:avLst/>
              <a:gdLst/>
              <a:ahLst/>
              <a:cxnLst/>
              <a:rect l="0" t="0" r="0" b="0"/>
              <a:pathLst>
                <a:path w="37653" h="400084">
                  <a:moveTo>
                    <a:pt x="6066" y="0"/>
                  </a:moveTo>
                  <a:lnTo>
                    <a:pt x="0" y="35961"/>
                  </a:lnTo>
                  <a:lnTo>
                    <a:pt x="3748" y="86304"/>
                  </a:lnTo>
                  <a:lnTo>
                    <a:pt x="5609" y="146423"/>
                  </a:lnTo>
                  <a:lnTo>
                    <a:pt x="11565" y="203358"/>
                  </a:lnTo>
                  <a:lnTo>
                    <a:pt x="20694" y="256786"/>
                  </a:lnTo>
                  <a:lnTo>
                    <a:pt x="30807" y="311481"/>
                  </a:lnTo>
                  <a:lnTo>
                    <a:pt x="35624" y="364732"/>
                  </a:lnTo>
                  <a:lnTo>
                    <a:pt x="3765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70073" y="571831"/>
              <a:ext cx="221099" cy="7237"/>
            </a:xfrm>
            <a:custGeom>
              <a:avLst/>
              <a:gdLst/>
              <a:ahLst/>
              <a:cxnLst/>
              <a:rect l="0" t="0" r="0" b="0"/>
              <a:pathLst>
                <a:path w="221099" h="7237">
                  <a:moveTo>
                    <a:pt x="221098" y="7236"/>
                  </a:moveTo>
                  <a:lnTo>
                    <a:pt x="193541" y="0"/>
                  </a:lnTo>
                  <a:lnTo>
                    <a:pt x="137318" y="477"/>
                  </a:lnTo>
                  <a:lnTo>
                    <a:pt x="80806" y="5901"/>
                  </a:lnTo>
                  <a:lnTo>
                    <a:pt x="19898" y="7060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61400" y="623376"/>
              <a:ext cx="190086" cy="246175"/>
            </a:xfrm>
            <a:custGeom>
              <a:avLst/>
              <a:gdLst/>
              <a:ahLst/>
              <a:cxnLst/>
              <a:rect l="0" t="0" r="0" b="0"/>
              <a:pathLst>
                <a:path w="190086" h="246175">
                  <a:moveTo>
                    <a:pt x="135056" y="8333"/>
                  </a:moveTo>
                  <a:lnTo>
                    <a:pt x="97578" y="0"/>
                  </a:lnTo>
                  <a:lnTo>
                    <a:pt x="59610" y="1575"/>
                  </a:lnTo>
                  <a:lnTo>
                    <a:pt x="33674" y="7669"/>
                  </a:lnTo>
                  <a:lnTo>
                    <a:pt x="10449" y="18177"/>
                  </a:lnTo>
                  <a:lnTo>
                    <a:pt x="4021" y="26594"/>
                  </a:lnTo>
                  <a:lnTo>
                    <a:pt x="0" y="48425"/>
                  </a:lnTo>
                  <a:lnTo>
                    <a:pt x="5230" y="67486"/>
                  </a:lnTo>
                  <a:lnTo>
                    <a:pt x="9902" y="75844"/>
                  </a:lnTo>
                  <a:lnTo>
                    <a:pt x="24449" y="88251"/>
                  </a:lnTo>
                  <a:lnTo>
                    <a:pt x="85990" y="113240"/>
                  </a:lnTo>
                  <a:lnTo>
                    <a:pt x="133682" y="133171"/>
                  </a:lnTo>
                  <a:lnTo>
                    <a:pt x="166235" y="152817"/>
                  </a:lnTo>
                  <a:lnTo>
                    <a:pt x="181278" y="169644"/>
                  </a:lnTo>
                  <a:lnTo>
                    <a:pt x="186927" y="179045"/>
                  </a:lnTo>
                  <a:lnTo>
                    <a:pt x="190085" y="198849"/>
                  </a:lnTo>
                  <a:lnTo>
                    <a:pt x="189289" y="209043"/>
                  </a:lnTo>
                  <a:lnTo>
                    <a:pt x="179047" y="226609"/>
                  </a:lnTo>
                  <a:lnTo>
                    <a:pt x="171403" y="234569"/>
                  </a:lnTo>
                  <a:lnTo>
                    <a:pt x="147311" y="243413"/>
                  </a:lnTo>
                  <a:lnTo>
                    <a:pt x="119445" y="246174"/>
                  </a:lnTo>
                  <a:lnTo>
                    <a:pt x="62074" y="235420"/>
                  </a:lnTo>
                  <a:lnTo>
                    <a:pt x="19242" y="229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43855" y="83175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85969" y="473782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63171"/>
                  </a:moveTo>
                  <a:lnTo>
                    <a:pt x="9575" y="39124"/>
                  </a:lnTo>
                  <a:lnTo>
                    <a:pt x="26544" y="13751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70197" y="505367"/>
              <a:ext cx="21057" cy="42115"/>
            </a:xfrm>
            <a:custGeom>
              <a:avLst/>
              <a:gdLst/>
              <a:ahLst/>
              <a:cxnLst/>
              <a:rect l="0" t="0" r="0" b="0"/>
              <a:pathLst>
                <a:path w="21057" h="42115">
                  <a:moveTo>
                    <a:pt x="0" y="42114"/>
                  </a:moveTo>
                  <a:lnTo>
                    <a:pt x="11452" y="13995"/>
                  </a:lnTo>
                  <a:lnTo>
                    <a:pt x="210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276688" y="2350867"/>
            <a:ext cx="2306798" cy="746187"/>
            <a:chOff x="1276688" y="2350867"/>
            <a:chExt cx="2306798" cy="746187"/>
          </a:xfrm>
        </p:grpSpPr>
        <p:sp>
          <p:nvSpPr>
            <p:cNvPr id="49" name="Freeform 48"/>
            <p:cNvSpPr/>
            <p:nvPr/>
          </p:nvSpPr>
          <p:spPr>
            <a:xfrm>
              <a:off x="1276688" y="2350867"/>
              <a:ext cx="281530" cy="583096"/>
            </a:xfrm>
            <a:custGeom>
              <a:avLst/>
              <a:gdLst/>
              <a:ahLst/>
              <a:cxnLst/>
              <a:rect l="0" t="0" r="0" b="0"/>
              <a:pathLst>
                <a:path w="281530" h="583096">
                  <a:moveTo>
                    <a:pt x="239415" y="39102"/>
                  </a:moveTo>
                  <a:lnTo>
                    <a:pt x="228237" y="22334"/>
                  </a:lnTo>
                  <a:lnTo>
                    <a:pt x="210271" y="10982"/>
                  </a:lnTo>
                  <a:lnTo>
                    <a:pt x="186688" y="3207"/>
                  </a:lnTo>
                  <a:lnTo>
                    <a:pt x="148273" y="0"/>
                  </a:lnTo>
                  <a:lnTo>
                    <a:pt x="125208" y="3396"/>
                  </a:lnTo>
                  <a:lnTo>
                    <a:pt x="106378" y="15044"/>
                  </a:lnTo>
                  <a:lnTo>
                    <a:pt x="52434" y="74467"/>
                  </a:lnTo>
                  <a:lnTo>
                    <a:pt x="22326" y="133175"/>
                  </a:lnTo>
                  <a:lnTo>
                    <a:pt x="6507" y="189418"/>
                  </a:lnTo>
                  <a:lnTo>
                    <a:pt x="0" y="250536"/>
                  </a:lnTo>
                  <a:lnTo>
                    <a:pt x="3661" y="313099"/>
                  </a:lnTo>
                  <a:lnTo>
                    <a:pt x="12154" y="376089"/>
                  </a:lnTo>
                  <a:lnTo>
                    <a:pt x="22080" y="433618"/>
                  </a:lnTo>
                  <a:lnTo>
                    <a:pt x="35914" y="489817"/>
                  </a:lnTo>
                  <a:lnTo>
                    <a:pt x="48747" y="529706"/>
                  </a:lnTo>
                  <a:lnTo>
                    <a:pt x="64597" y="553116"/>
                  </a:lnTo>
                  <a:lnTo>
                    <a:pt x="83339" y="568979"/>
                  </a:lnTo>
                  <a:lnTo>
                    <a:pt x="104537" y="578759"/>
                  </a:lnTo>
                  <a:lnTo>
                    <a:pt x="141610" y="583095"/>
                  </a:lnTo>
                  <a:lnTo>
                    <a:pt x="196900" y="571624"/>
                  </a:lnTo>
                  <a:lnTo>
                    <a:pt x="259085" y="531136"/>
                  </a:lnTo>
                  <a:lnTo>
                    <a:pt x="281529" y="5128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23418" y="2677165"/>
              <a:ext cx="167316" cy="223715"/>
            </a:xfrm>
            <a:custGeom>
              <a:avLst/>
              <a:gdLst/>
              <a:ahLst/>
              <a:cxnLst/>
              <a:rect l="0" t="0" r="0" b="0"/>
              <a:pathLst>
                <a:path w="167316" h="223715">
                  <a:moveTo>
                    <a:pt x="134841" y="18130"/>
                  </a:moveTo>
                  <a:lnTo>
                    <a:pt x="123662" y="6951"/>
                  </a:lnTo>
                  <a:lnTo>
                    <a:pt x="105696" y="1463"/>
                  </a:lnTo>
                  <a:lnTo>
                    <a:pt x="94354" y="0"/>
                  </a:lnTo>
                  <a:lnTo>
                    <a:pt x="72393" y="4613"/>
                  </a:lnTo>
                  <a:lnTo>
                    <a:pt x="43418" y="20364"/>
                  </a:lnTo>
                  <a:lnTo>
                    <a:pt x="27528" y="35501"/>
                  </a:lnTo>
                  <a:lnTo>
                    <a:pt x="12667" y="57826"/>
                  </a:lnTo>
                  <a:lnTo>
                    <a:pt x="2325" y="102291"/>
                  </a:lnTo>
                  <a:lnTo>
                    <a:pt x="0" y="160143"/>
                  </a:lnTo>
                  <a:lnTo>
                    <a:pt x="3942" y="184192"/>
                  </a:lnTo>
                  <a:lnTo>
                    <a:pt x="12712" y="203459"/>
                  </a:lnTo>
                  <a:lnTo>
                    <a:pt x="18327" y="211873"/>
                  </a:lnTo>
                  <a:lnTo>
                    <a:pt x="26749" y="217482"/>
                  </a:lnTo>
                  <a:lnTo>
                    <a:pt x="48585" y="223714"/>
                  </a:lnTo>
                  <a:lnTo>
                    <a:pt x="81598" y="221633"/>
                  </a:lnTo>
                  <a:lnTo>
                    <a:pt x="113606" y="208019"/>
                  </a:lnTo>
                  <a:lnTo>
                    <a:pt x="139727" y="183578"/>
                  </a:lnTo>
                  <a:lnTo>
                    <a:pt x="162285" y="154109"/>
                  </a:lnTo>
                  <a:lnTo>
                    <a:pt x="167315" y="130428"/>
                  </a:lnTo>
                  <a:lnTo>
                    <a:pt x="164481" y="105475"/>
                  </a:lnTo>
                  <a:lnTo>
                    <a:pt x="149732" y="72866"/>
                  </a:lnTo>
                  <a:lnTo>
                    <a:pt x="130544" y="49036"/>
                  </a:lnTo>
                  <a:lnTo>
                    <a:pt x="103255" y="28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34388" y="2787138"/>
              <a:ext cx="229244" cy="139785"/>
            </a:xfrm>
            <a:custGeom>
              <a:avLst/>
              <a:gdLst/>
              <a:ahLst/>
              <a:cxnLst/>
              <a:rect l="0" t="0" r="0" b="0"/>
              <a:pathLst>
                <a:path w="229244" h="139785">
                  <a:moveTo>
                    <a:pt x="8099" y="13442"/>
                  </a:moveTo>
                  <a:lnTo>
                    <a:pt x="13688" y="30209"/>
                  </a:lnTo>
                  <a:lnTo>
                    <a:pt x="10193" y="47800"/>
                  </a:lnTo>
                  <a:lnTo>
                    <a:pt x="5985" y="57404"/>
                  </a:lnTo>
                  <a:lnTo>
                    <a:pt x="4430" y="77435"/>
                  </a:lnTo>
                  <a:lnTo>
                    <a:pt x="12511" y="123514"/>
                  </a:lnTo>
                  <a:lnTo>
                    <a:pt x="9871" y="124258"/>
                  </a:lnTo>
                  <a:lnTo>
                    <a:pt x="5770" y="122415"/>
                  </a:lnTo>
                  <a:lnTo>
                    <a:pt x="3037" y="116506"/>
                  </a:lnTo>
                  <a:lnTo>
                    <a:pt x="0" y="97463"/>
                  </a:lnTo>
                  <a:lnTo>
                    <a:pt x="6456" y="55515"/>
                  </a:lnTo>
                  <a:lnTo>
                    <a:pt x="16840" y="25128"/>
                  </a:lnTo>
                  <a:lnTo>
                    <a:pt x="27972" y="8497"/>
                  </a:lnTo>
                  <a:lnTo>
                    <a:pt x="35385" y="5466"/>
                  </a:lnTo>
                  <a:lnTo>
                    <a:pt x="43837" y="5785"/>
                  </a:lnTo>
                  <a:lnTo>
                    <a:pt x="52981" y="8337"/>
                  </a:lnTo>
                  <a:lnTo>
                    <a:pt x="69381" y="20532"/>
                  </a:lnTo>
                  <a:lnTo>
                    <a:pt x="77029" y="28697"/>
                  </a:lnTo>
                  <a:lnTo>
                    <a:pt x="85528" y="50248"/>
                  </a:lnTo>
                  <a:lnTo>
                    <a:pt x="87794" y="62546"/>
                  </a:lnTo>
                  <a:lnTo>
                    <a:pt x="91645" y="68405"/>
                  </a:lnTo>
                  <a:lnTo>
                    <a:pt x="96551" y="69971"/>
                  </a:lnTo>
                  <a:lnTo>
                    <a:pt x="102162" y="68675"/>
                  </a:lnTo>
                  <a:lnTo>
                    <a:pt x="107072" y="63132"/>
                  </a:lnTo>
                  <a:lnTo>
                    <a:pt x="132642" y="18873"/>
                  </a:lnTo>
                  <a:lnTo>
                    <a:pt x="151969" y="6887"/>
                  </a:lnTo>
                  <a:lnTo>
                    <a:pt x="174986" y="0"/>
                  </a:lnTo>
                  <a:lnTo>
                    <a:pt x="196915" y="839"/>
                  </a:lnTo>
                  <a:lnTo>
                    <a:pt x="215239" y="11350"/>
                  </a:lnTo>
                  <a:lnTo>
                    <a:pt x="223401" y="19066"/>
                  </a:lnTo>
                  <a:lnTo>
                    <a:pt x="227673" y="30060"/>
                  </a:lnTo>
                  <a:lnTo>
                    <a:pt x="229243" y="86611"/>
                  </a:lnTo>
                  <a:lnTo>
                    <a:pt x="229197" y="139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44795" y="2811108"/>
              <a:ext cx="13548" cy="126343"/>
            </a:xfrm>
            <a:custGeom>
              <a:avLst/>
              <a:gdLst/>
              <a:ahLst/>
              <a:cxnLst/>
              <a:rect l="0" t="0" r="0" b="0"/>
              <a:pathLst>
                <a:path w="13548" h="126343">
                  <a:moveTo>
                    <a:pt x="13547" y="0"/>
                  </a:moveTo>
                  <a:lnTo>
                    <a:pt x="13547" y="22357"/>
                  </a:lnTo>
                  <a:lnTo>
                    <a:pt x="0" y="73871"/>
                  </a:lnTo>
                  <a:lnTo>
                    <a:pt x="301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47813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27977" y="2741800"/>
              <a:ext cx="151464" cy="167029"/>
            </a:xfrm>
            <a:custGeom>
              <a:avLst/>
              <a:gdLst/>
              <a:ahLst/>
              <a:cxnLst/>
              <a:rect l="0" t="0" r="0" b="0"/>
              <a:pathLst>
                <a:path w="151464" h="167029">
                  <a:moveTo>
                    <a:pt x="119877" y="27194"/>
                  </a:moveTo>
                  <a:lnTo>
                    <a:pt x="114288" y="10427"/>
                  </a:lnTo>
                  <a:lnTo>
                    <a:pt x="107962" y="5488"/>
                  </a:lnTo>
                  <a:lnTo>
                    <a:pt x="88456" y="0"/>
                  </a:lnTo>
                  <a:lnTo>
                    <a:pt x="79043" y="876"/>
                  </a:lnTo>
                  <a:lnTo>
                    <a:pt x="62344" y="8088"/>
                  </a:lnTo>
                  <a:lnTo>
                    <a:pt x="18289" y="45221"/>
                  </a:lnTo>
                  <a:lnTo>
                    <a:pt x="10386" y="65232"/>
                  </a:lnTo>
                  <a:lnTo>
                    <a:pt x="0" y="120244"/>
                  </a:lnTo>
                  <a:lnTo>
                    <a:pt x="6548" y="137180"/>
                  </a:lnTo>
                  <a:lnTo>
                    <a:pt x="20376" y="149386"/>
                  </a:lnTo>
                  <a:lnTo>
                    <a:pt x="57849" y="166755"/>
                  </a:lnTo>
                  <a:lnTo>
                    <a:pt x="67997" y="167028"/>
                  </a:lnTo>
                  <a:lnTo>
                    <a:pt x="125567" y="150186"/>
                  </a:lnTo>
                  <a:lnTo>
                    <a:pt x="134199" y="145454"/>
                  </a:lnTo>
                  <a:lnTo>
                    <a:pt x="139954" y="139959"/>
                  </a:lnTo>
                  <a:lnTo>
                    <a:pt x="151463" y="1219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63709" y="2701911"/>
              <a:ext cx="185710" cy="201277"/>
            </a:xfrm>
            <a:custGeom>
              <a:avLst/>
              <a:gdLst/>
              <a:ahLst/>
              <a:cxnLst/>
              <a:rect l="0" t="0" r="0" b="0"/>
              <a:pathLst>
                <a:path w="185710" h="201277">
                  <a:moveTo>
                    <a:pt x="136871" y="24969"/>
                  </a:moveTo>
                  <a:lnTo>
                    <a:pt x="118890" y="9328"/>
                  </a:lnTo>
                  <a:lnTo>
                    <a:pt x="101973" y="1250"/>
                  </a:lnTo>
                  <a:lnTo>
                    <a:pt x="79637" y="0"/>
                  </a:lnTo>
                  <a:lnTo>
                    <a:pt x="32759" y="8729"/>
                  </a:lnTo>
                  <a:lnTo>
                    <a:pt x="5937" y="23927"/>
                  </a:lnTo>
                  <a:lnTo>
                    <a:pt x="2788" y="30123"/>
                  </a:lnTo>
                  <a:lnTo>
                    <a:pt x="3029" y="36594"/>
                  </a:lnTo>
                  <a:lnTo>
                    <a:pt x="5529" y="43248"/>
                  </a:lnTo>
                  <a:lnTo>
                    <a:pt x="17665" y="53760"/>
                  </a:lnTo>
                  <a:lnTo>
                    <a:pt x="54053" y="70041"/>
                  </a:lnTo>
                  <a:lnTo>
                    <a:pt x="113804" y="82854"/>
                  </a:lnTo>
                  <a:lnTo>
                    <a:pt x="167022" y="113397"/>
                  </a:lnTo>
                  <a:lnTo>
                    <a:pt x="183807" y="127052"/>
                  </a:lnTo>
                  <a:lnTo>
                    <a:pt x="185709" y="133969"/>
                  </a:lnTo>
                  <a:lnTo>
                    <a:pt x="183467" y="140919"/>
                  </a:lnTo>
                  <a:lnTo>
                    <a:pt x="160243" y="168886"/>
                  </a:lnTo>
                  <a:lnTo>
                    <a:pt x="134437" y="184335"/>
                  </a:lnTo>
                  <a:lnTo>
                    <a:pt x="93106" y="198865"/>
                  </a:lnTo>
                  <a:lnTo>
                    <a:pt x="55793" y="201276"/>
                  </a:lnTo>
                  <a:lnTo>
                    <a:pt x="24331" y="195102"/>
                  </a:lnTo>
                  <a:lnTo>
                    <a:pt x="0" y="182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37450" y="2463668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3822" y="27556"/>
                  </a:lnTo>
                  <a:lnTo>
                    <a:pt x="11179" y="90018"/>
                  </a:lnTo>
                  <a:lnTo>
                    <a:pt x="13841" y="149114"/>
                  </a:lnTo>
                  <a:lnTo>
                    <a:pt x="18919" y="211078"/>
                  </a:lnTo>
                  <a:lnTo>
                    <a:pt x="20424" y="273892"/>
                  </a:lnTo>
                  <a:lnTo>
                    <a:pt x="20870" y="330718"/>
                  </a:lnTo>
                  <a:lnTo>
                    <a:pt x="18635" y="35989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42694" y="2600538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03753" y="0"/>
                  </a:lnTo>
                  <a:lnTo>
                    <a:pt x="144622" y="0"/>
                  </a:lnTo>
                  <a:lnTo>
                    <a:pt x="87882" y="8406"/>
                  </a:lnTo>
                  <a:lnTo>
                    <a:pt x="34734" y="213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63792" y="2663709"/>
              <a:ext cx="147400" cy="140575"/>
            </a:xfrm>
            <a:custGeom>
              <a:avLst/>
              <a:gdLst/>
              <a:ahLst/>
              <a:cxnLst/>
              <a:rect l="0" t="0" r="0" b="0"/>
              <a:pathLst>
                <a:path w="147400" h="140575">
                  <a:moveTo>
                    <a:pt x="0" y="42114"/>
                  </a:moveTo>
                  <a:lnTo>
                    <a:pt x="15641" y="60095"/>
                  </a:lnTo>
                  <a:lnTo>
                    <a:pt x="38438" y="116468"/>
                  </a:lnTo>
                  <a:lnTo>
                    <a:pt x="45549" y="137162"/>
                  </a:lnTo>
                  <a:lnTo>
                    <a:pt x="45574" y="140574"/>
                  </a:lnTo>
                  <a:lnTo>
                    <a:pt x="43251" y="139340"/>
                  </a:lnTo>
                  <a:lnTo>
                    <a:pt x="35601" y="128610"/>
                  </a:lnTo>
                  <a:lnTo>
                    <a:pt x="25886" y="101668"/>
                  </a:lnTo>
                  <a:lnTo>
                    <a:pt x="23204" y="77551"/>
                  </a:lnTo>
                  <a:lnTo>
                    <a:pt x="28250" y="57474"/>
                  </a:lnTo>
                  <a:lnTo>
                    <a:pt x="50554" y="25521"/>
                  </a:lnTo>
                  <a:lnTo>
                    <a:pt x="70042" y="14073"/>
                  </a:lnTo>
                  <a:lnTo>
                    <a:pt x="107321" y="417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95419" y="275846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10529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95419" y="26531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94638" y="2647631"/>
              <a:ext cx="188848" cy="449423"/>
            </a:xfrm>
            <a:custGeom>
              <a:avLst/>
              <a:gdLst/>
              <a:ahLst/>
              <a:cxnLst/>
              <a:rect l="0" t="0" r="0" b="0"/>
              <a:pathLst>
                <a:path w="188848" h="449423">
                  <a:moveTo>
                    <a:pt x="6066" y="195063"/>
                  </a:moveTo>
                  <a:lnTo>
                    <a:pt x="0" y="228685"/>
                  </a:lnTo>
                  <a:lnTo>
                    <a:pt x="7641" y="286626"/>
                  </a:lnTo>
                  <a:lnTo>
                    <a:pt x="17061" y="341516"/>
                  </a:lnTo>
                  <a:lnTo>
                    <a:pt x="24142" y="391704"/>
                  </a:lnTo>
                  <a:lnTo>
                    <a:pt x="32796" y="449422"/>
                  </a:lnTo>
                  <a:lnTo>
                    <a:pt x="32075" y="448864"/>
                  </a:lnTo>
                  <a:lnTo>
                    <a:pt x="19370" y="396725"/>
                  </a:lnTo>
                  <a:lnTo>
                    <a:pt x="10528" y="347881"/>
                  </a:lnTo>
                  <a:lnTo>
                    <a:pt x="6218" y="296365"/>
                  </a:lnTo>
                  <a:lnTo>
                    <a:pt x="1562" y="246395"/>
                  </a:lnTo>
                  <a:lnTo>
                    <a:pt x="9813" y="187525"/>
                  </a:lnTo>
                  <a:lnTo>
                    <a:pt x="7176" y="135898"/>
                  </a:lnTo>
                  <a:lnTo>
                    <a:pt x="11875" y="76531"/>
                  </a:lnTo>
                  <a:lnTo>
                    <a:pt x="25238" y="29320"/>
                  </a:lnTo>
                  <a:lnTo>
                    <a:pt x="36424" y="11825"/>
                  </a:lnTo>
                  <a:lnTo>
                    <a:pt x="45022" y="6224"/>
                  </a:lnTo>
                  <a:lnTo>
                    <a:pt x="67054" y="0"/>
                  </a:lnTo>
                  <a:lnTo>
                    <a:pt x="89324" y="3473"/>
                  </a:lnTo>
                  <a:lnTo>
                    <a:pt x="118473" y="18583"/>
                  </a:lnTo>
                  <a:lnTo>
                    <a:pt x="162592" y="53843"/>
                  </a:lnTo>
                  <a:lnTo>
                    <a:pt x="187451" y="110031"/>
                  </a:lnTo>
                  <a:lnTo>
                    <a:pt x="188847" y="131535"/>
                  </a:lnTo>
                  <a:lnTo>
                    <a:pt x="180212" y="173935"/>
                  </a:lnTo>
                  <a:lnTo>
                    <a:pt x="167692" y="191912"/>
                  </a:lnTo>
                  <a:lnTo>
                    <a:pt x="131059" y="222516"/>
                  </a:lnTo>
                  <a:lnTo>
                    <a:pt x="87688" y="242686"/>
                  </a:lnTo>
                  <a:lnTo>
                    <a:pt x="37700" y="254816"/>
                  </a:lnTo>
                  <a:lnTo>
                    <a:pt x="16595" y="258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948186" y="2337326"/>
            <a:ext cx="1978761" cy="842281"/>
            <a:chOff x="3948186" y="2337326"/>
            <a:chExt cx="1978761" cy="842281"/>
          </a:xfrm>
        </p:grpSpPr>
        <p:sp>
          <p:nvSpPr>
            <p:cNvPr id="63" name="Freeform 62"/>
            <p:cNvSpPr/>
            <p:nvPr/>
          </p:nvSpPr>
          <p:spPr>
            <a:xfrm>
              <a:off x="3948186" y="2567294"/>
              <a:ext cx="261123" cy="612313"/>
            </a:xfrm>
            <a:custGeom>
              <a:avLst/>
              <a:gdLst/>
              <a:ahLst/>
              <a:cxnLst/>
              <a:rect l="0" t="0" r="0" b="0"/>
              <a:pathLst>
                <a:path w="261123" h="612313">
                  <a:moveTo>
                    <a:pt x="178985" y="128001"/>
                  </a:moveTo>
                  <a:lnTo>
                    <a:pt x="184574" y="111233"/>
                  </a:lnTo>
                  <a:lnTo>
                    <a:pt x="182461" y="78449"/>
                  </a:lnTo>
                  <a:lnTo>
                    <a:pt x="170096" y="35025"/>
                  </a:lnTo>
                  <a:lnTo>
                    <a:pt x="159047" y="18048"/>
                  </a:lnTo>
                  <a:lnTo>
                    <a:pt x="143217" y="5824"/>
                  </a:lnTo>
                  <a:lnTo>
                    <a:pt x="134083" y="926"/>
                  </a:lnTo>
                  <a:lnTo>
                    <a:pt x="124483" y="0"/>
                  </a:lnTo>
                  <a:lnTo>
                    <a:pt x="104459" y="5211"/>
                  </a:lnTo>
                  <a:lnTo>
                    <a:pt x="86980" y="18446"/>
                  </a:lnTo>
                  <a:lnTo>
                    <a:pt x="72583" y="36026"/>
                  </a:lnTo>
                  <a:lnTo>
                    <a:pt x="62285" y="55538"/>
                  </a:lnTo>
                  <a:lnTo>
                    <a:pt x="55500" y="91842"/>
                  </a:lnTo>
                  <a:lnTo>
                    <a:pt x="61613" y="152097"/>
                  </a:lnTo>
                  <a:lnTo>
                    <a:pt x="67548" y="177315"/>
                  </a:lnTo>
                  <a:lnTo>
                    <a:pt x="73108" y="186613"/>
                  </a:lnTo>
                  <a:lnTo>
                    <a:pt x="88645" y="200064"/>
                  </a:lnTo>
                  <a:lnTo>
                    <a:pt x="97701" y="201780"/>
                  </a:lnTo>
                  <a:lnTo>
                    <a:pt x="117122" y="197446"/>
                  </a:lnTo>
                  <a:lnTo>
                    <a:pt x="142198" y="181853"/>
                  </a:lnTo>
                  <a:lnTo>
                    <a:pt x="154056" y="165973"/>
                  </a:lnTo>
                  <a:lnTo>
                    <a:pt x="171201" y="127183"/>
                  </a:lnTo>
                  <a:lnTo>
                    <a:pt x="174965" y="123946"/>
                  </a:lnTo>
                  <a:lnTo>
                    <a:pt x="178645" y="125298"/>
                  </a:lnTo>
                  <a:lnTo>
                    <a:pt x="185853" y="136158"/>
                  </a:lnTo>
                  <a:lnTo>
                    <a:pt x="214283" y="199124"/>
                  </a:lnTo>
                  <a:lnTo>
                    <a:pt x="230974" y="249544"/>
                  </a:lnTo>
                  <a:lnTo>
                    <a:pt x="241962" y="301274"/>
                  </a:lnTo>
                  <a:lnTo>
                    <a:pt x="252627" y="351697"/>
                  </a:lnTo>
                  <a:lnTo>
                    <a:pt x="261122" y="405765"/>
                  </a:lnTo>
                  <a:lnTo>
                    <a:pt x="260460" y="461505"/>
                  </a:lnTo>
                  <a:lnTo>
                    <a:pt x="240226" y="514456"/>
                  </a:lnTo>
                  <a:lnTo>
                    <a:pt x="224920" y="536065"/>
                  </a:lnTo>
                  <a:lnTo>
                    <a:pt x="163601" y="576419"/>
                  </a:lnTo>
                  <a:lnTo>
                    <a:pt x="108529" y="589494"/>
                  </a:lnTo>
                  <a:lnTo>
                    <a:pt x="52590" y="599009"/>
                  </a:lnTo>
                  <a:lnTo>
                    <a:pt x="19872" y="604081"/>
                  </a:lnTo>
                  <a:lnTo>
                    <a:pt x="0" y="612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182096" y="2609863"/>
              <a:ext cx="173567" cy="202073"/>
            </a:xfrm>
            <a:custGeom>
              <a:avLst/>
              <a:gdLst/>
              <a:ahLst/>
              <a:cxnLst/>
              <a:rect l="0" t="0" r="0" b="0"/>
              <a:pathLst>
                <a:path w="173567" h="202073">
                  <a:moveTo>
                    <a:pt x="50359" y="11732"/>
                  </a:moveTo>
                  <a:lnTo>
                    <a:pt x="33592" y="17322"/>
                  </a:lnTo>
                  <a:lnTo>
                    <a:pt x="22241" y="29424"/>
                  </a:lnTo>
                  <a:lnTo>
                    <a:pt x="5421" y="71379"/>
                  </a:lnTo>
                  <a:lnTo>
                    <a:pt x="0" y="111034"/>
                  </a:lnTo>
                  <a:lnTo>
                    <a:pt x="3982" y="146830"/>
                  </a:lnTo>
                  <a:lnTo>
                    <a:pt x="12590" y="165752"/>
                  </a:lnTo>
                  <a:lnTo>
                    <a:pt x="25384" y="181961"/>
                  </a:lnTo>
                  <a:lnTo>
                    <a:pt x="42769" y="196964"/>
                  </a:lnTo>
                  <a:lnTo>
                    <a:pt x="68433" y="202072"/>
                  </a:lnTo>
                  <a:lnTo>
                    <a:pt x="96997" y="199273"/>
                  </a:lnTo>
                  <a:lnTo>
                    <a:pt x="131638" y="184543"/>
                  </a:lnTo>
                  <a:lnTo>
                    <a:pt x="149264" y="171985"/>
                  </a:lnTo>
                  <a:lnTo>
                    <a:pt x="161778" y="152366"/>
                  </a:lnTo>
                  <a:lnTo>
                    <a:pt x="170069" y="128049"/>
                  </a:lnTo>
                  <a:lnTo>
                    <a:pt x="173566" y="89220"/>
                  </a:lnTo>
                  <a:lnTo>
                    <a:pt x="170239" y="66059"/>
                  </a:lnTo>
                  <a:lnTo>
                    <a:pt x="161741" y="47186"/>
                  </a:lnTo>
                  <a:lnTo>
                    <a:pt x="137222" y="16006"/>
                  </a:lnTo>
                  <a:lnTo>
                    <a:pt x="111191" y="0"/>
                  </a:lnTo>
                  <a:lnTo>
                    <a:pt x="101443" y="402"/>
                  </a:lnTo>
                  <a:lnTo>
                    <a:pt x="60888" y="22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94846" y="2337326"/>
              <a:ext cx="16595" cy="452726"/>
            </a:xfrm>
            <a:custGeom>
              <a:avLst/>
              <a:gdLst/>
              <a:ahLst/>
              <a:cxnLst/>
              <a:rect l="0" t="0" r="0" b="0"/>
              <a:pathLst>
                <a:path w="16595" h="452726">
                  <a:moveTo>
                    <a:pt x="6065" y="0"/>
                  </a:moveTo>
                  <a:lnTo>
                    <a:pt x="0" y="34792"/>
                  </a:lnTo>
                  <a:lnTo>
                    <a:pt x="3748" y="81408"/>
                  </a:lnTo>
                  <a:lnTo>
                    <a:pt x="6549" y="139155"/>
                  </a:lnTo>
                  <a:lnTo>
                    <a:pt x="13098" y="198379"/>
                  </a:lnTo>
                  <a:lnTo>
                    <a:pt x="15558" y="248942"/>
                  </a:lnTo>
                  <a:lnTo>
                    <a:pt x="16287" y="306167"/>
                  </a:lnTo>
                  <a:lnTo>
                    <a:pt x="16503" y="359518"/>
                  </a:lnTo>
                  <a:lnTo>
                    <a:pt x="16576" y="416940"/>
                  </a:lnTo>
                  <a:lnTo>
                    <a:pt x="16594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95626" y="2495253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14860" y="11179"/>
                  </a:lnTo>
                  <a:lnTo>
                    <a:pt x="159302" y="22876"/>
                  </a:lnTo>
                  <a:lnTo>
                    <a:pt x="104907" y="35455"/>
                  </a:lnTo>
                  <a:lnTo>
                    <a:pt x="47412" y="4803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74348" y="2547896"/>
              <a:ext cx="278060" cy="191990"/>
            </a:xfrm>
            <a:custGeom>
              <a:avLst/>
              <a:gdLst/>
              <a:ahLst/>
              <a:cxnLst/>
              <a:rect l="0" t="0" r="0" b="0"/>
              <a:pathLst>
                <a:path w="278060" h="191990">
                  <a:moveTo>
                    <a:pt x="5590" y="21057"/>
                  </a:moveTo>
                  <a:lnTo>
                    <a:pt x="0" y="37825"/>
                  </a:lnTo>
                  <a:lnTo>
                    <a:pt x="376" y="55415"/>
                  </a:lnTo>
                  <a:lnTo>
                    <a:pt x="6073" y="114056"/>
                  </a:lnTo>
                  <a:lnTo>
                    <a:pt x="10874" y="141158"/>
                  </a:lnTo>
                  <a:lnTo>
                    <a:pt x="16131" y="151427"/>
                  </a:lnTo>
                  <a:lnTo>
                    <a:pt x="31332" y="165957"/>
                  </a:lnTo>
                  <a:lnTo>
                    <a:pt x="39129" y="167960"/>
                  </a:lnTo>
                  <a:lnTo>
                    <a:pt x="46667" y="166955"/>
                  </a:lnTo>
                  <a:lnTo>
                    <a:pt x="61281" y="159600"/>
                  </a:lnTo>
                  <a:lnTo>
                    <a:pt x="75574" y="148532"/>
                  </a:lnTo>
                  <a:lnTo>
                    <a:pt x="91187" y="123558"/>
                  </a:lnTo>
                  <a:lnTo>
                    <a:pt x="103221" y="82753"/>
                  </a:lnTo>
                  <a:lnTo>
                    <a:pt x="106942" y="77396"/>
                  </a:lnTo>
                  <a:lnTo>
                    <a:pt x="110592" y="78503"/>
                  </a:lnTo>
                  <a:lnTo>
                    <a:pt x="150079" y="137768"/>
                  </a:lnTo>
                  <a:lnTo>
                    <a:pt x="178843" y="176822"/>
                  </a:lnTo>
                  <a:lnTo>
                    <a:pt x="197235" y="188942"/>
                  </a:lnTo>
                  <a:lnTo>
                    <a:pt x="217107" y="191989"/>
                  </a:lnTo>
                  <a:lnTo>
                    <a:pt x="227320" y="191163"/>
                  </a:lnTo>
                  <a:lnTo>
                    <a:pt x="244906" y="184007"/>
                  </a:lnTo>
                  <a:lnTo>
                    <a:pt x="252871" y="178823"/>
                  </a:lnTo>
                  <a:lnTo>
                    <a:pt x="264841" y="163705"/>
                  </a:lnTo>
                  <a:lnTo>
                    <a:pt x="272891" y="144118"/>
                  </a:lnTo>
                  <a:lnTo>
                    <a:pt x="278059" y="90296"/>
                  </a:lnTo>
                  <a:lnTo>
                    <a:pt x="273490" y="34864"/>
                  </a:lnTo>
                  <a:lnTo>
                    <a:pt x="2688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06610" y="2358383"/>
              <a:ext cx="185429" cy="397007"/>
            </a:xfrm>
            <a:custGeom>
              <a:avLst/>
              <a:gdLst/>
              <a:ahLst/>
              <a:cxnLst/>
              <a:rect l="0" t="0" r="0" b="0"/>
              <a:pathLst>
                <a:path w="185429" h="397007">
                  <a:moveTo>
                    <a:pt x="10240" y="0"/>
                  </a:moveTo>
                  <a:lnTo>
                    <a:pt x="3004" y="27556"/>
                  </a:lnTo>
                  <a:lnTo>
                    <a:pt x="686" y="73026"/>
                  </a:lnTo>
                  <a:lnTo>
                    <a:pt x="0" y="136151"/>
                  </a:lnTo>
                  <a:lnTo>
                    <a:pt x="966" y="198658"/>
                  </a:lnTo>
                  <a:lnTo>
                    <a:pt x="8142" y="255914"/>
                  </a:lnTo>
                  <a:lnTo>
                    <a:pt x="16507" y="314472"/>
                  </a:lnTo>
                  <a:lnTo>
                    <a:pt x="23046" y="377366"/>
                  </a:lnTo>
                  <a:lnTo>
                    <a:pt x="27630" y="397006"/>
                  </a:lnTo>
                  <a:lnTo>
                    <a:pt x="28852" y="395692"/>
                  </a:lnTo>
                  <a:lnTo>
                    <a:pt x="31082" y="334678"/>
                  </a:lnTo>
                  <a:lnTo>
                    <a:pt x="33540" y="307843"/>
                  </a:lnTo>
                  <a:lnTo>
                    <a:pt x="42432" y="280319"/>
                  </a:lnTo>
                  <a:lnTo>
                    <a:pt x="57303" y="261846"/>
                  </a:lnTo>
                  <a:lnTo>
                    <a:pt x="66182" y="255283"/>
                  </a:lnTo>
                  <a:lnTo>
                    <a:pt x="88525" y="247990"/>
                  </a:lnTo>
                  <a:lnTo>
                    <a:pt x="101034" y="246045"/>
                  </a:lnTo>
                  <a:lnTo>
                    <a:pt x="124292" y="250123"/>
                  </a:lnTo>
                  <a:lnTo>
                    <a:pt x="135408" y="254486"/>
                  </a:lnTo>
                  <a:lnTo>
                    <a:pt x="150878" y="268693"/>
                  </a:lnTo>
                  <a:lnTo>
                    <a:pt x="180362" y="317746"/>
                  </a:lnTo>
                  <a:lnTo>
                    <a:pt x="185428" y="352550"/>
                  </a:lnTo>
                  <a:lnTo>
                    <a:pt x="17869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71978" y="2581053"/>
              <a:ext cx="197598" cy="177454"/>
            </a:xfrm>
            <a:custGeom>
              <a:avLst/>
              <a:gdLst/>
              <a:ahLst/>
              <a:cxnLst/>
              <a:rect l="0" t="0" r="0" b="0"/>
              <a:pathLst>
                <a:path w="197598" h="177454">
                  <a:moveTo>
                    <a:pt x="92312" y="93185"/>
                  </a:moveTo>
                  <a:lnTo>
                    <a:pt x="100645" y="55707"/>
                  </a:lnTo>
                  <a:lnTo>
                    <a:pt x="99070" y="20859"/>
                  </a:lnTo>
                  <a:lnTo>
                    <a:pt x="96818" y="9873"/>
                  </a:lnTo>
                  <a:lnTo>
                    <a:pt x="90637" y="3718"/>
                  </a:lnTo>
                  <a:lnTo>
                    <a:pt x="81836" y="785"/>
                  </a:lnTo>
                  <a:lnTo>
                    <a:pt x="71290" y="0"/>
                  </a:lnTo>
                  <a:lnTo>
                    <a:pt x="50213" y="8485"/>
                  </a:lnTo>
                  <a:lnTo>
                    <a:pt x="31487" y="23955"/>
                  </a:lnTo>
                  <a:lnTo>
                    <a:pt x="9934" y="62482"/>
                  </a:lnTo>
                  <a:lnTo>
                    <a:pt x="3057" y="84219"/>
                  </a:lnTo>
                  <a:lnTo>
                    <a:pt x="0" y="109477"/>
                  </a:lnTo>
                  <a:lnTo>
                    <a:pt x="4881" y="133181"/>
                  </a:lnTo>
                  <a:lnTo>
                    <a:pt x="20783" y="163137"/>
                  </a:lnTo>
                  <a:lnTo>
                    <a:pt x="27078" y="171405"/>
                  </a:lnTo>
                  <a:lnTo>
                    <a:pt x="34785" y="175748"/>
                  </a:lnTo>
                  <a:lnTo>
                    <a:pt x="52706" y="177453"/>
                  </a:lnTo>
                  <a:lnTo>
                    <a:pt x="60059" y="173930"/>
                  </a:lnTo>
                  <a:lnTo>
                    <a:pt x="71348" y="160657"/>
                  </a:lnTo>
                  <a:lnTo>
                    <a:pt x="84281" y="127865"/>
                  </a:lnTo>
                  <a:lnTo>
                    <a:pt x="89932" y="88513"/>
                  </a:lnTo>
                  <a:lnTo>
                    <a:pt x="85776" y="48718"/>
                  </a:lnTo>
                  <a:lnTo>
                    <a:pt x="86785" y="49502"/>
                  </a:lnTo>
                  <a:lnTo>
                    <a:pt x="112232" y="104854"/>
                  </a:lnTo>
                  <a:lnTo>
                    <a:pt x="131619" y="130048"/>
                  </a:lnTo>
                  <a:lnTo>
                    <a:pt x="151506" y="138814"/>
                  </a:lnTo>
                  <a:lnTo>
                    <a:pt x="172433" y="141541"/>
                  </a:lnTo>
                  <a:lnTo>
                    <a:pt x="197597" y="135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01353" y="2358383"/>
              <a:ext cx="20865" cy="389555"/>
            </a:xfrm>
            <a:custGeom>
              <a:avLst/>
              <a:gdLst/>
              <a:ahLst/>
              <a:cxnLst/>
              <a:rect l="0" t="0" r="0" b="0"/>
              <a:pathLst>
                <a:path w="20865" h="389555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9114"/>
                  </a:lnTo>
                  <a:lnTo>
                    <a:pt x="2984" y="201720"/>
                  </a:lnTo>
                  <a:lnTo>
                    <a:pt x="8884" y="262114"/>
                  </a:lnTo>
                  <a:lnTo>
                    <a:pt x="9906" y="313060"/>
                  </a:lnTo>
                  <a:lnTo>
                    <a:pt x="18612" y="371032"/>
                  </a:lnTo>
                  <a:lnTo>
                    <a:pt x="2086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85347" y="2547896"/>
              <a:ext cx="242156" cy="6067"/>
            </a:xfrm>
            <a:custGeom>
              <a:avLst/>
              <a:gdLst/>
              <a:ahLst/>
              <a:cxnLst/>
              <a:rect l="0" t="0" r="0" b="0"/>
              <a:pathLst>
                <a:path w="242156" h="6067">
                  <a:moveTo>
                    <a:pt x="242155" y="0"/>
                  </a:moveTo>
                  <a:lnTo>
                    <a:pt x="183539" y="0"/>
                  </a:lnTo>
                  <a:lnTo>
                    <a:pt x="123299" y="6066"/>
                  </a:lnTo>
                  <a:lnTo>
                    <a:pt x="72058" y="1545"/>
                  </a:lnTo>
                  <a:lnTo>
                    <a:pt x="34219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69616" y="2389969"/>
              <a:ext cx="157331" cy="263213"/>
            </a:xfrm>
            <a:custGeom>
              <a:avLst/>
              <a:gdLst/>
              <a:ahLst/>
              <a:cxnLst/>
              <a:rect l="0" t="0" r="0" b="0"/>
              <a:pathLst>
                <a:path w="157331" h="263213">
                  <a:moveTo>
                    <a:pt x="0" y="0"/>
                  </a:moveTo>
                  <a:lnTo>
                    <a:pt x="48931" y="0"/>
                  </a:lnTo>
                  <a:lnTo>
                    <a:pt x="102472" y="5589"/>
                  </a:lnTo>
                  <a:lnTo>
                    <a:pt x="136037" y="20243"/>
                  </a:lnTo>
                  <a:lnTo>
                    <a:pt x="151318" y="35903"/>
                  </a:lnTo>
                  <a:lnTo>
                    <a:pt x="157031" y="44992"/>
                  </a:lnTo>
                  <a:lnTo>
                    <a:pt x="157330" y="53391"/>
                  </a:lnTo>
                  <a:lnTo>
                    <a:pt x="154020" y="61330"/>
                  </a:lnTo>
                  <a:lnTo>
                    <a:pt x="139813" y="76391"/>
                  </a:lnTo>
                  <a:lnTo>
                    <a:pt x="84847" y="112196"/>
                  </a:lnTo>
                  <a:lnTo>
                    <a:pt x="50642" y="141528"/>
                  </a:lnTo>
                  <a:lnTo>
                    <a:pt x="35766" y="159997"/>
                  </a:lnTo>
                  <a:lnTo>
                    <a:pt x="32033" y="169836"/>
                  </a:lnTo>
                  <a:lnTo>
                    <a:pt x="31005" y="190126"/>
                  </a:lnTo>
                  <a:lnTo>
                    <a:pt x="39842" y="239116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11730" y="28216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523149" y="2433802"/>
            <a:ext cx="1152126" cy="514178"/>
            <a:chOff x="6523149" y="2433802"/>
            <a:chExt cx="1152126" cy="514178"/>
          </a:xfrm>
        </p:grpSpPr>
        <p:sp>
          <p:nvSpPr>
            <p:cNvPr id="75" name="Freeform 74"/>
            <p:cNvSpPr/>
            <p:nvPr/>
          </p:nvSpPr>
          <p:spPr>
            <a:xfrm>
              <a:off x="6523149" y="2433802"/>
              <a:ext cx="340637" cy="432560"/>
            </a:xfrm>
            <a:custGeom>
              <a:avLst/>
              <a:gdLst/>
              <a:ahLst/>
              <a:cxnLst/>
              <a:rect l="0" t="0" r="0" b="0"/>
              <a:pathLst>
                <a:path w="340637" h="432560">
                  <a:moveTo>
                    <a:pt x="46633" y="419420"/>
                  </a:moveTo>
                  <a:lnTo>
                    <a:pt x="39397" y="391864"/>
                  </a:lnTo>
                  <a:lnTo>
                    <a:pt x="33636" y="335642"/>
                  </a:lnTo>
                  <a:lnTo>
                    <a:pt x="27168" y="273540"/>
                  </a:lnTo>
                  <a:lnTo>
                    <a:pt x="26048" y="216709"/>
                  </a:lnTo>
                  <a:lnTo>
                    <a:pt x="20127" y="161006"/>
                  </a:lnTo>
                  <a:lnTo>
                    <a:pt x="10964" y="107457"/>
                  </a:lnTo>
                  <a:lnTo>
                    <a:pt x="6429" y="54546"/>
                  </a:lnTo>
                  <a:lnTo>
                    <a:pt x="0" y="859"/>
                  </a:lnTo>
                  <a:lnTo>
                    <a:pt x="2676" y="0"/>
                  </a:lnTo>
                  <a:lnTo>
                    <a:pt x="6800" y="2936"/>
                  </a:lnTo>
                  <a:lnTo>
                    <a:pt x="22994" y="35205"/>
                  </a:lnTo>
                  <a:lnTo>
                    <a:pt x="47510" y="95478"/>
                  </a:lnTo>
                  <a:lnTo>
                    <a:pt x="74882" y="152531"/>
                  </a:lnTo>
                  <a:lnTo>
                    <a:pt x="101493" y="208366"/>
                  </a:lnTo>
                  <a:lnTo>
                    <a:pt x="138464" y="263646"/>
                  </a:lnTo>
                  <a:lnTo>
                    <a:pt x="154171" y="290597"/>
                  </a:lnTo>
                  <a:lnTo>
                    <a:pt x="197350" y="349547"/>
                  </a:lnTo>
                  <a:lnTo>
                    <a:pt x="236801" y="397039"/>
                  </a:lnTo>
                  <a:lnTo>
                    <a:pt x="263734" y="412593"/>
                  </a:lnTo>
                  <a:lnTo>
                    <a:pt x="317505" y="432110"/>
                  </a:lnTo>
                  <a:lnTo>
                    <a:pt x="323140" y="432559"/>
                  </a:lnTo>
                  <a:lnTo>
                    <a:pt x="324558" y="430520"/>
                  </a:lnTo>
                  <a:lnTo>
                    <a:pt x="323164" y="426820"/>
                  </a:lnTo>
                  <a:lnTo>
                    <a:pt x="337408" y="374583"/>
                  </a:lnTo>
                  <a:lnTo>
                    <a:pt x="340636" y="315027"/>
                  </a:lnTo>
                  <a:lnTo>
                    <a:pt x="335606" y="264227"/>
                  </a:lnTo>
                  <a:lnTo>
                    <a:pt x="326708" y="212130"/>
                  </a:lnTo>
                  <a:lnTo>
                    <a:pt x="322250" y="159649"/>
                  </a:lnTo>
                  <a:lnTo>
                    <a:pt x="315341" y="107055"/>
                  </a:lnTo>
                  <a:lnTo>
                    <a:pt x="310932" y="47626"/>
                  </a:lnTo>
                  <a:lnTo>
                    <a:pt x="309846" y="88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98980" y="2674321"/>
              <a:ext cx="186700" cy="191747"/>
            </a:xfrm>
            <a:custGeom>
              <a:avLst/>
              <a:gdLst/>
              <a:ahLst/>
              <a:cxnLst/>
              <a:rect l="0" t="0" r="0" b="0"/>
              <a:pathLst>
                <a:path w="186700" h="191747">
                  <a:moveTo>
                    <a:pt x="91942" y="136787"/>
                  </a:moveTo>
                  <a:lnTo>
                    <a:pt x="100275" y="87857"/>
                  </a:lnTo>
                  <a:lnTo>
                    <a:pt x="99155" y="58888"/>
                  </a:lnTo>
                  <a:lnTo>
                    <a:pt x="85371" y="24019"/>
                  </a:lnTo>
                  <a:lnTo>
                    <a:pt x="73034" y="6339"/>
                  </a:lnTo>
                  <a:lnTo>
                    <a:pt x="65299" y="1859"/>
                  </a:lnTo>
                  <a:lnTo>
                    <a:pt x="47345" y="0"/>
                  </a:lnTo>
                  <a:lnTo>
                    <a:pt x="38814" y="3482"/>
                  </a:lnTo>
                  <a:lnTo>
                    <a:pt x="23096" y="16709"/>
                  </a:lnTo>
                  <a:lnTo>
                    <a:pt x="6682" y="49476"/>
                  </a:lnTo>
                  <a:lnTo>
                    <a:pt x="0" y="94410"/>
                  </a:lnTo>
                  <a:lnTo>
                    <a:pt x="3609" y="133590"/>
                  </a:lnTo>
                  <a:lnTo>
                    <a:pt x="15249" y="156423"/>
                  </a:lnTo>
                  <a:lnTo>
                    <a:pt x="32120" y="175930"/>
                  </a:lnTo>
                  <a:lnTo>
                    <a:pt x="51316" y="188499"/>
                  </a:lnTo>
                  <a:lnTo>
                    <a:pt x="71546" y="191746"/>
                  </a:lnTo>
                  <a:lnTo>
                    <a:pt x="81854" y="190974"/>
                  </a:lnTo>
                  <a:lnTo>
                    <a:pt x="88726" y="185780"/>
                  </a:lnTo>
                  <a:lnTo>
                    <a:pt x="96362" y="167531"/>
                  </a:lnTo>
                  <a:lnTo>
                    <a:pt x="100660" y="130949"/>
                  </a:lnTo>
                  <a:lnTo>
                    <a:pt x="102434" y="127046"/>
                  </a:lnTo>
                  <a:lnTo>
                    <a:pt x="104786" y="129123"/>
                  </a:lnTo>
                  <a:lnTo>
                    <a:pt x="111688" y="141570"/>
                  </a:lnTo>
                  <a:lnTo>
                    <a:pt x="122555" y="154901"/>
                  </a:lnTo>
                  <a:lnTo>
                    <a:pt x="153005" y="175560"/>
                  </a:lnTo>
                  <a:lnTo>
                    <a:pt x="168994" y="180146"/>
                  </a:lnTo>
                  <a:lnTo>
                    <a:pt x="186699" y="1789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32732" y="2711825"/>
              <a:ext cx="542543" cy="236155"/>
            </a:xfrm>
            <a:custGeom>
              <a:avLst/>
              <a:gdLst/>
              <a:ahLst/>
              <a:cxnLst/>
              <a:rect l="0" t="0" r="0" b="0"/>
              <a:pathLst>
                <a:path w="542543" h="236155">
                  <a:moveTo>
                    <a:pt x="5589" y="57169"/>
                  </a:moveTo>
                  <a:lnTo>
                    <a:pt x="0" y="73937"/>
                  </a:lnTo>
                  <a:lnTo>
                    <a:pt x="2113" y="112310"/>
                  </a:lnTo>
                  <a:lnTo>
                    <a:pt x="6781" y="123176"/>
                  </a:lnTo>
                  <a:lnTo>
                    <a:pt x="26610" y="148737"/>
                  </a:lnTo>
                  <a:lnTo>
                    <a:pt x="32479" y="175855"/>
                  </a:lnTo>
                  <a:lnTo>
                    <a:pt x="35214" y="180747"/>
                  </a:lnTo>
                  <a:lnTo>
                    <a:pt x="38207" y="179329"/>
                  </a:lnTo>
                  <a:lnTo>
                    <a:pt x="41372" y="173704"/>
                  </a:lnTo>
                  <a:lnTo>
                    <a:pt x="39973" y="167614"/>
                  </a:lnTo>
                  <a:lnTo>
                    <a:pt x="24745" y="145526"/>
                  </a:lnTo>
                  <a:lnTo>
                    <a:pt x="17253" y="83940"/>
                  </a:lnTo>
                  <a:lnTo>
                    <a:pt x="22042" y="48334"/>
                  </a:lnTo>
                  <a:lnTo>
                    <a:pt x="36460" y="21146"/>
                  </a:lnTo>
                  <a:lnTo>
                    <a:pt x="41378" y="19116"/>
                  </a:lnTo>
                  <a:lnTo>
                    <a:pt x="45826" y="21272"/>
                  </a:lnTo>
                  <a:lnTo>
                    <a:pt x="72239" y="59375"/>
                  </a:lnTo>
                  <a:lnTo>
                    <a:pt x="98865" y="119364"/>
                  </a:lnTo>
                  <a:lnTo>
                    <a:pt x="114895" y="135894"/>
                  </a:lnTo>
                  <a:lnTo>
                    <a:pt x="118234" y="137729"/>
                  </a:lnTo>
                  <a:lnTo>
                    <a:pt x="118120" y="135442"/>
                  </a:lnTo>
                  <a:lnTo>
                    <a:pt x="115705" y="130408"/>
                  </a:lnTo>
                  <a:lnTo>
                    <a:pt x="119843" y="75855"/>
                  </a:lnTo>
                  <a:lnTo>
                    <a:pt x="126683" y="27195"/>
                  </a:lnTo>
                  <a:lnTo>
                    <a:pt x="133112" y="20809"/>
                  </a:lnTo>
                  <a:lnTo>
                    <a:pt x="142077" y="17721"/>
                  </a:lnTo>
                  <a:lnTo>
                    <a:pt x="152733" y="16833"/>
                  </a:lnTo>
                  <a:lnTo>
                    <a:pt x="161007" y="19750"/>
                  </a:lnTo>
                  <a:lnTo>
                    <a:pt x="173320" y="32350"/>
                  </a:lnTo>
                  <a:lnTo>
                    <a:pt x="197991" y="70204"/>
                  </a:lnTo>
                  <a:lnTo>
                    <a:pt x="221582" y="118409"/>
                  </a:lnTo>
                  <a:lnTo>
                    <a:pt x="248166" y="162073"/>
                  </a:lnTo>
                  <a:lnTo>
                    <a:pt x="248026" y="164540"/>
                  </a:lnTo>
                  <a:lnTo>
                    <a:pt x="238511" y="154802"/>
                  </a:lnTo>
                  <a:lnTo>
                    <a:pt x="236909" y="147994"/>
                  </a:lnTo>
                  <a:lnTo>
                    <a:pt x="238181" y="141116"/>
                  </a:lnTo>
                  <a:lnTo>
                    <a:pt x="241369" y="134191"/>
                  </a:lnTo>
                  <a:lnTo>
                    <a:pt x="254269" y="123377"/>
                  </a:lnTo>
                  <a:lnTo>
                    <a:pt x="272871" y="115841"/>
                  </a:lnTo>
                  <a:lnTo>
                    <a:pt x="330891" y="105017"/>
                  </a:lnTo>
                  <a:lnTo>
                    <a:pt x="392806" y="88586"/>
                  </a:lnTo>
                  <a:lnTo>
                    <a:pt x="413991" y="80491"/>
                  </a:lnTo>
                  <a:lnTo>
                    <a:pt x="431207" y="69094"/>
                  </a:lnTo>
                  <a:lnTo>
                    <a:pt x="435563" y="61610"/>
                  </a:lnTo>
                  <a:lnTo>
                    <a:pt x="437285" y="43935"/>
                  </a:lnTo>
                  <a:lnTo>
                    <a:pt x="426088" y="14254"/>
                  </a:lnTo>
                  <a:lnTo>
                    <a:pt x="416942" y="7502"/>
                  </a:lnTo>
                  <a:lnTo>
                    <a:pt x="391184" y="0"/>
                  </a:lnTo>
                  <a:lnTo>
                    <a:pt x="354976" y="1366"/>
                  </a:lnTo>
                  <a:lnTo>
                    <a:pt x="335957" y="9361"/>
                  </a:lnTo>
                  <a:lnTo>
                    <a:pt x="304683" y="33558"/>
                  </a:lnTo>
                  <a:lnTo>
                    <a:pt x="277146" y="76509"/>
                  </a:lnTo>
                  <a:lnTo>
                    <a:pt x="267441" y="98520"/>
                  </a:lnTo>
                  <a:lnTo>
                    <a:pt x="269064" y="109303"/>
                  </a:lnTo>
                  <a:lnTo>
                    <a:pt x="306517" y="162387"/>
                  </a:lnTo>
                  <a:lnTo>
                    <a:pt x="333788" y="188431"/>
                  </a:lnTo>
                  <a:lnTo>
                    <a:pt x="369686" y="205376"/>
                  </a:lnTo>
                  <a:lnTo>
                    <a:pt x="430972" y="214347"/>
                  </a:lnTo>
                  <a:lnTo>
                    <a:pt x="489351" y="226171"/>
                  </a:lnTo>
                  <a:lnTo>
                    <a:pt x="542542" y="236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347647" y="3323996"/>
            <a:ext cx="2642654" cy="780766"/>
            <a:chOff x="1347647" y="3323996"/>
            <a:chExt cx="2642654" cy="780766"/>
          </a:xfrm>
        </p:grpSpPr>
        <p:sp>
          <p:nvSpPr>
            <p:cNvPr id="79" name="Freeform 78"/>
            <p:cNvSpPr/>
            <p:nvPr/>
          </p:nvSpPr>
          <p:spPr>
            <a:xfrm>
              <a:off x="1526632" y="3453347"/>
              <a:ext cx="31586" cy="515897"/>
            </a:xfrm>
            <a:custGeom>
              <a:avLst/>
              <a:gdLst/>
              <a:ahLst/>
              <a:cxnLst/>
              <a:rect l="0" t="0" r="0" b="0"/>
              <a:pathLst>
                <a:path w="31586" h="515897">
                  <a:moveTo>
                    <a:pt x="31585" y="0"/>
                  </a:moveTo>
                  <a:lnTo>
                    <a:pt x="22520" y="58617"/>
                  </a:lnTo>
                  <a:lnTo>
                    <a:pt x="21490" y="104585"/>
                  </a:lnTo>
                  <a:lnTo>
                    <a:pt x="15596" y="160840"/>
                  </a:lnTo>
                  <a:lnTo>
                    <a:pt x="12030" y="210783"/>
                  </a:lnTo>
                  <a:lnTo>
                    <a:pt x="10973" y="266395"/>
                  </a:lnTo>
                  <a:lnTo>
                    <a:pt x="10660" y="316148"/>
                  </a:lnTo>
                  <a:lnTo>
                    <a:pt x="10567" y="371704"/>
                  </a:lnTo>
                  <a:lnTo>
                    <a:pt x="4951" y="427029"/>
                  </a:lnTo>
                  <a:lnTo>
                    <a:pt x="978" y="486211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347647" y="3392855"/>
              <a:ext cx="374851" cy="334234"/>
            </a:xfrm>
            <a:custGeom>
              <a:avLst/>
              <a:gdLst/>
              <a:ahLst/>
              <a:cxnLst/>
              <a:rect l="0" t="0" r="0" b="0"/>
              <a:pathLst>
                <a:path w="374851" h="334234">
                  <a:moveTo>
                    <a:pt x="0" y="186834"/>
                  </a:moveTo>
                  <a:lnTo>
                    <a:pt x="14573" y="135809"/>
                  </a:lnTo>
                  <a:lnTo>
                    <a:pt x="39403" y="97986"/>
                  </a:lnTo>
                  <a:lnTo>
                    <a:pt x="95020" y="46594"/>
                  </a:lnTo>
                  <a:lnTo>
                    <a:pt x="128821" y="21525"/>
                  </a:lnTo>
                  <a:lnTo>
                    <a:pt x="180481" y="2415"/>
                  </a:lnTo>
                  <a:lnTo>
                    <a:pt x="217903" y="0"/>
                  </a:lnTo>
                  <a:lnTo>
                    <a:pt x="273320" y="12173"/>
                  </a:lnTo>
                  <a:lnTo>
                    <a:pt x="299613" y="27718"/>
                  </a:lnTo>
                  <a:lnTo>
                    <a:pt x="336622" y="63917"/>
                  </a:lnTo>
                  <a:lnTo>
                    <a:pt x="364931" y="108871"/>
                  </a:lnTo>
                  <a:lnTo>
                    <a:pt x="374850" y="154635"/>
                  </a:lnTo>
                  <a:lnTo>
                    <a:pt x="372199" y="199650"/>
                  </a:lnTo>
                  <a:lnTo>
                    <a:pt x="358416" y="237035"/>
                  </a:lnTo>
                  <a:lnTo>
                    <a:pt x="319096" y="287778"/>
                  </a:lnTo>
                  <a:lnTo>
                    <a:pt x="290066" y="315351"/>
                  </a:lnTo>
                  <a:lnTo>
                    <a:pt x="271638" y="325061"/>
                  </a:lnTo>
                  <a:lnTo>
                    <a:pt x="210570" y="334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675611" y="3723426"/>
              <a:ext cx="114234" cy="194624"/>
            </a:xfrm>
            <a:custGeom>
              <a:avLst/>
              <a:gdLst/>
              <a:ahLst/>
              <a:cxnLst/>
              <a:rect l="0" t="0" r="0" b="0"/>
              <a:pathLst>
                <a:path w="114234" h="194624">
                  <a:moveTo>
                    <a:pt x="8948" y="140532"/>
                  </a:moveTo>
                  <a:lnTo>
                    <a:pt x="17281" y="178010"/>
                  </a:lnTo>
                  <a:lnTo>
                    <a:pt x="17331" y="194623"/>
                  </a:lnTo>
                  <a:lnTo>
                    <a:pt x="15707" y="194141"/>
                  </a:lnTo>
                  <a:lnTo>
                    <a:pt x="13454" y="190309"/>
                  </a:lnTo>
                  <a:lnTo>
                    <a:pt x="6422" y="129511"/>
                  </a:lnTo>
                  <a:lnTo>
                    <a:pt x="0" y="73754"/>
                  </a:lnTo>
                  <a:lnTo>
                    <a:pt x="4477" y="37298"/>
                  </a:lnTo>
                  <a:lnTo>
                    <a:pt x="9477" y="28425"/>
                  </a:lnTo>
                  <a:lnTo>
                    <a:pt x="24391" y="15448"/>
                  </a:lnTo>
                  <a:lnTo>
                    <a:pt x="52518" y="1565"/>
                  </a:lnTo>
                  <a:lnTo>
                    <a:pt x="72766" y="0"/>
                  </a:lnTo>
                  <a:lnTo>
                    <a:pt x="114233" y="36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810901" y="3725659"/>
              <a:ext cx="120061" cy="170342"/>
            </a:xfrm>
            <a:custGeom>
              <a:avLst/>
              <a:gdLst/>
              <a:ahLst/>
              <a:cxnLst/>
              <a:rect l="0" t="0" r="0" b="0"/>
              <a:pathLst>
                <a:path w="120061" h="170342">
                  <a:moveTo>
                    <a:pt x="0" y="64600"/>
                  </a:moveTo>
                  <a:lnTo>
                    <a:pt x="11179" y="75778"/>
                  </a:lnTo>
                  <a:lnTo>
                    <a:pt x="29145" y="81266"/>
                  </a:lnTo>
                  <a:lnTo>
                    <a:pt x="40487" y="82730"/>
                  </a:lnTo>
                  <a:lnTo>
                    <a:pt x="62448" y="78116"/>
                  </a:lnTo>
                  <a:lnTo>
                    <a:pt x="105142" y="56091"/>
                  </a:lnTo>
                  <a:lnTo>
                    <a:pt x="112209" y="47229"/>
                  </a:lnTo>
                  <a:lnTo>
                    <a:pt x="120060" y="24904"/>
                  </a:lnTo>
                  <a:lnTo>
                    <a:pt x="118645" y="15909"/>
                  </a:lnTo>
                  <a:lnTo>
                    <a:pt x="114192" y="8743"/>
                  </a:lnTo>
                  <a:lnTo>
                    <a:pt x="107713" y="2795"/>
                  </a:lnTo>
                  <a:lnTo>
                    <a:pt x="98715" y="0"/>
                  </a:lnTo>
                  <a:lnTo>
                    <a:pt x="76239" y="14"/>
                  </a:lnTo>
                  <a:lnTo>
                    <a:pt x="56891" y="10159"/>
                  </a:lnTo>
                  <a:lnTo>
                    <a:pt x="41663" y="26366"/>
                  </a:lnTo>
                  <a:lnTo>
                    <a:pt x="18412" y="75639"/>
                  </a:lnTo>
                  <a:lnTo>
                    <a:pt x="17152" y="99532"/>
                  </a:lnTo>
                  <a:lnTo>
                    <a:pt x="21661" y="124579"/>
                  </a:lnTo>
                  <a:lnTo>
                    <a:pt x="31464" y="147409"/>
                  </a:lnTo>
                  <a:lnTo>
                    <a:pt x="46739" y="163015"/>
                  </a:lnTo>
                  <a:lnTo>
                    <a:pt x="55726" y="168814"/>
                  </a:lnTo>
                  <a:lnTo>
                    <a:pt x="65227" y="170341"/>
                  </a:lnTo>
                  <a:lnTo>
                    <a:pt x="105285" y="159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70462" y="3721819"/>
              <a:ext cx="85629" cy="382943"/>
            </a:xfrm>
            <a:custGeom>
              <a:avLst/>
              <a:gdLst/>
              <a:ahLst/>
              <a:cxnLst/>
              <a:rect l="0" t="0" r="0" b="0"/>
              <a:pathLst>
                <a:path w="85629" h="382943">
                  <a:moveTo>
                    <a:pt x="8895" y="131611"/>
                  </a:moveTo>
                  <a:lnTo>
                    <a:pt x="23549" y="184638"/>
                  </a:lnTo>
                  <a:lnTo>
                    <a:pt x="29857" y="234849"/>
                  </a:lnTo>
                  <a:lnTo>
                    <a:pt x="38036" y="289827"/>
                  </a:lnTo>
                  <a:lnTo>
                    <a:pt x="47394" y="352531"/>
                  </a:lnTo>
                  <a:lnTo>
                    <a:pt x="49938" y="382942"/>
                  </a:lnTo>
                  <a:lnTo>
                    <a:pt x="50533" y="375115"/>
                  </a:lnTo>
                  <a:lnTo>
                    <a:pt x="41902" y="314728"/>
                  </a:lnTo>
                  <a:lnTo>
                    <a:pt x="33526" y="260892"/>
                  </a:lnTo>
                  <a:lnTo>
                    <a:pt x="27538" y="208317"/>
                  </a:lnTo>
                  <a:lnTo>
                    <a:pt x="15437" y="158201"/>
                  </a:lnTo>
                  <a:lnTo>
                    <a:pt x="9018" y="104411"/>
                  </a:lnTo>
                  <a:lnTo>
                    <a:pt x="0" y="42371"/>
                  </a:lnTo>
                  <a:lnTo>
                    <a:pt x="5332" y="21369"/>
                  </a:lnTo>
                  <a:lnTo>
                    <a:pt x="10029" y="12492"/>
                  </a:lnTo>
                  <a:lnTo>
                    <a:pt x="17840" y="6575"/>
                  </a:lnTo>
                  <a:lnTo>
                    <a:pt x="38997" y="0"/>
                  </a:lnTo>
                  <a:lnTo>
                    <a:pt x="48850" y="587"/>
                  </a:lnTo>
                  <a:lnTo>
                    <a:pt x="66037" y="7477"/>
                  </a:lnTo>
                  <a:lnTo>
                    <a:pt x="78355" y="24578"/>
                  </a:lnTo>
                  <a:lnTo>
                    <a:pt x="83278" y="35689"/>
                  </a:lnTo>
                  <a:lnTo>
                    <a:pt x="85628" y="57393"/>
                  </a:lnTo>
                  <a:lnTo>
                    <a:pt x="77605" y="99923"/>
                  </a:lnTo>
                  <a:lnTo>
                    <a:pt x="62529" y="125991"/>
                  </a:lnTo>
                  <a:lnTo>
                    <a:pt x="29952" y="152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02557" y="3681934"/>
              <a:ext cx="167226" cy="168067"/>
            </a:xfrm>
            <a:custGeom>
              <a:avLst/>
              <a:gdLst/>
              <a:ahLst/>
              <a:cxnLst/>
              <a:rect l="0" t="0" r="0" b="0"/>
              <a:pathLst>
                <a:path w="167226" h="168067">
                  <a:moveTo>
                    <a:pt x="66313" y="13568"/>
                  </a:moveTo>
                  <a:lnTo>
                    <a:pt x="43956" y="19157"/>
                  </a:lnTo>
                  <a:lnTo>
                    <a:pt x="26741" y="31260"/>
                  </a:lnTo>
                  <a:lnTo>
                    <a:pt x="12461" y="48337"/>
                  </a:lnTo>
                  <a:lnTo>
                    <a:pt x="2214" y="67626"/>
                  </a:lnTo>
                  <a:lnTo>
                    <a:pt x="0" y="91016"/>
                  </a:lnTo>
                  <a:lnTo>
                    <a:pt x="4085" y="115840"/>
                  </a:lnTo>
                  <a:lnTo>
                    <a:pt x="13700" y="138571"/>
                  </a:lnTo>
                  <a:lnTo>
                    <a:pt x="28891" y="154133"/>
                  </a:lnTo>
                  <a:lnTo>
                    <a:pt x="37856" y="159921"/>
                  </a:lnTo>
                  <a:lnTo>
                    <a:pt x="72829" y="168066"/>
                  </a:lnTo>
                  <a:lnTo>
                    <a:pt x="107238" y="164891"/>
                  </a:lnTo>
                  <a:lnTo>
                    <a:pt x="125836" y="153352"/>
                  </a:lnTo>
                  <a:lnTo>
                    <a:pt x="156839" y="117349"/>
                  </a:lnTo>
                  <a:lnTo>
                    <a:pt x="165039" y="94008"/>
                  </a:lnTo>
                  <a:lnTo>
                    <a:pt x="167225" y="81233"/>
                  </a:lnTo>
                  <a:lnTo>
                    <a:pt x="163415" y="57679"/>
                  </a:lnTo>
                  <a:lnTo>
                    <a:pt x="148117" y="27808"/>
                  </a:lnTo>
                  <a:lnTo>
                    <a:pt x="134256" y="12878"/>
                  </a:lnTo>
                  <a:lnTo>
                    <a:pt x="116397" y="2343"/>
                  </a:lnTo>
                  <a:lnTo>
                    <a:pt x="96761" y="0"/>
                  </a:lnTo>
                  <a:lnTo>
                    <a:pt x="55785" y="30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18320" y="3626742"/>
              <a:ext cx="134854" cy="195103"/>
            </a:xfrm>
            <a:custGeom>
              <a:avLst/>
              <a:gdLst/>
              <a:ahLst/>
              <a:cxnLst/>
              <a:rect l="0" t="0" r="0" b="0"/>
              <a:pathLst>
                <a:path w="134854" h="195103">
                  <a:moveTo>
                    <a:pt x="113762" y="5589"/>
                  </a:moveTo>
                  <a:lnTo>
                    <a:pt x="96995" y="0"/>
                  </a:lnTo>
                  <a:lnTo>
                    <a:pt x="58621" y="2114"/>
                  </a:lnTo>
                  <a:lnTo>
                    <a:pt x="36223" y="10284"/>
                  </a:lnTo>
                  <a:lnTo>
                    <a:pt x="2780" y="34593"/>
                  </a:lnTo>
                  <a:lnTo>
                    <a:pt x="0" y="42472"/>
                  </a:lnTo>
                  <a:lnTo>
                    <a:pt x="3150" y="60586"/>
                  </a:lnTo>
                  <a:lnTo>
                    <a:pt x="9605" y="66820"/>
                  </a:lnTo>
                  <a:lnTo>
                    <a:pt x="66627" y="83236"/>
                  </a:lnTo>
                  <a:lnTo>
                    <a:pt x="111601" y="98093"/>
                  </a:lnTo>
                  <a:lnTo>
                    <a:pt x="128789" y="109483"/>
                  </a:lnTo>
                  <a:lnTo>
                    <a:pt x="133139" y="116966"/>
                  </a:lnTo>
                  <a:lnTo>
                    <a:pt x="134853" y="134639"/>
                  </a:lnTo>
                  <a:lnTo>
                    <a:pt x="131332" y="141925"/>
                  </a:lnTo>
                  <a:lnTo>
                    <a:pt x="90860" y="171621"/>
                  </a:lnTo>
                  <a:lnTo>
                    <a:pt x="51397" y="189251"/>
                  </a:lnTo>
                  <a:lnTo>
                    <a:pt x="19006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16961" y="3684974"/>
              <a:ext cx="9879" cy="147400"/>
            </a:xfrm>
            <a:custGeom>
              <a:avLst/>
              <a:gdLst/>
              <a:ahLst/>
              <a:cxnLst/>
              <a:rect l="0" t="0" r="0" b="0"/>
              <a:pathLst>
                <a:path w="9879" h="147400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2662" y="119970"/>
                  </a:lnTo>
                  <a:lnTo>
                    <a:pt x="987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505782" y="352704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84766" y="3474404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3120" y="48930"/>
                  </a:lnTo>
                  <a:lnTo>
                    <a:pt x="11453" y="99896"/>
                  </a:lnTo>
                  <a:lnTo>
                    <a:pt x="18212" y="156330"/>
                  </a:lnTo>
                  <a:lnTo>
                    <a:pt x="23334" y="213216"/>
                  </a:lnTo>
                  <a:lnTo>
                    <a:pt x="29141" y="271406"/>
                  </a:lnTo>
                  <a:lnTo>
                    <a:pt x="33981" y="322572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600538" y="3611274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178985" y="0"/>
                  </a:moveTo>
                  <a:lnTo>
                    <a:pt x="116705" y="17959"/>
                  </a:lnTo>
                  <a:lnTo>
                    <a:pt x="54378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65896" y="3684974"/>
              <a:ext cx="8384" cy="105286"/>
            </a:xfrm>
            <a:custGeom>
              <a:avLst/>
              <a:gdLst/>
              <a:ahLst/>
              <a:cxnLst/>
              <a:rect l="0" t="0" r="0" b="0"/>
              <a:pathLst>
                <a:path w="8384" h="105286">
                  <a:moveTo>
                    <a:pt x="8383" y="0"/>
                  </a:moveTo>
                  <a:lnTo>
                    <a:pt x="1148" y="27556"/>
                  </a:lnTo>
                  <a:lnTo>
                    <a:pt x="0" y="67176"/>
                  </a:lnTo>
                  <a:lnTo>
                    <a:pt x="838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42694" y="3548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949217" y="3642860"/>
              <a:ext cx="146767" cy="191522"/>
            </a:xfrm>
            <a:custGeom>
              <a:avLst/>
              <a:gdLst/>
              <a:ahLst/>
              <a:cxnLst/>
              <a:rect l="0" t="0" r="0" b="0"/>
              <a:pathLst>
                <a:path w="146767" h="191522">
                  <a:moveTo>
                    <a:pt x="72461" y="0"/>
                  </a:moveTo>
                  <a:lnTo>
                    <a:pt x="48415" y="9575"/>
                  </a:lnTo>
                  <a:lnTo>
                    <a:pt x="26992" y="27533"/>
                  </a:lnTo>
                  <a:lnTo>
                    <a:pt x="12868" y="44992"/>
                  </a:lnTo>
                  <a:lnTo>
                    <a:pt x="5031" y="67570"/>
                  </a:lnTo>
                  <a:lnTo>
                    <a:pt x="0" y="125781"/>
                  </a:lnTo>
                  <a:lnTo>
                    <a:pt x="5551" y="152999"/>
                  </a:lnTo>
                  <a:lnTo>
                    <a:pt x="10307" y="165170"/>
                  </a:lnTo>
                  <a:lnTo>
                    <a:pt x="24950" y="181813"/>
                  </a:lnTo>
                  <a:lnTo>
                    <a:pt x="33768" y="187889"/>
                  </a:lnTo>
                  <a:lnTo>
                    <a:pt x="52925" y="191521"/>
                  </a:lnTo>
                  <a:lnTo>
                    <a:pt x="73137" y="188066"/>
                  </a:lnTo>
                  <a:lnTo>
                    <a:pt x="93819" y="178731"/>
                  </a:lnTo>
                  <a:lnTo>
                    <a:pt x="142061" y="130984"/>
                  </a:lnTo>
                  <a:lnTo>
                    <a:pt x="145768" y="122418"/>
                  </a:lnTo>
                  <a:lnTo>
                    <a:pt x="146766" y="103541"/>
                  </a:lnTo>
                  <a:lnTo>
                    <a:pt x="140751" y="73182"/>
                  </a:lnTo>
                  <a:lnTo>
                    <a:pt x="121002" y="33822"/>
                  </a:lnTo>
                  <a:lnTo>
                    <a:pt x="10404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137492" y="3620277"/>
              <a:ext cx="136871" cy="173279"/>
            </a:xfrm>
            <a:custGeom>
              <a:avLst/>
              <a:gdLst/>
              <a:ahLst/>
              <a:cxnLst/>
              <a:rect l="0" t="0" r="0" b="0"/>
              <a:pathLst>
                <a:path w="136871" h="173279">
                  <a:moveTo>
                    <a:pt x="0" y="75225"/>
                  </a:moveTo>
                  <a:lnTo>
                    <a:pt x="14654" y="137318"/>
                  </a:lnTo>
                  <a:lnTo>
                    <a:pt x="24749" y="169662"/>
                  </a:lnTo>
                  <a:lnTo>
                    <a:pt x="24688" y="173278"/>
                  </a:lnTo>
                  <a:lnTo>
                    <a:pt x="22307" y="172179"/>
                  </a:lnTo>
                  <a:lnTo>
                    <a:pt x="18381" y="167937"/>
                  </a:lnTo>
                  <a:lnTo>
                    <a:pt x="7266" y="139610"/>
                  </a:lnTo>
                  <a:lnTo>
                    <a:pt x="2153" y="101581"/>
                  </a:lnTo>
                  <a:lnTo>
                    <a:pt x="8830" y="47979"/>
                  </a:lnTo>
                  <a:lnTo>
                    <a:pt x="14843" y="24512"/>
                  </a:lnTo>
                  <a:lnTo>
                    <a:pt x="20424" y="15680"/>
                  </a:lnTo>
                  <a:lnTo>
                    <a:pt x="35983" y="2747"/>
                  </a:lnTo>
                  <a:lnTo>
                    <a:pt x="45046" y="0"/>
                  </a:lnTo>
                  <a:lnTo>
                    <a:pt x="64474" y="68"/>
                  </a:lnTo>
                  <a:lnTo>
                    <a:pt x="84807" y="10237"/>
                  </a:lnTo>
                  <a:lnTo>
                    <a:pt x="103202" y="26454"/>
                  </a:lnTo>
                  <a:lnTo>
                    <a:pt x="124544" y="65462"/>
                  </a:lnTo>
                  <a:lnTo>
                    <a:pt x="131392" y="87264"/>
                  </a:lnTo>
                  <a:lnTo>
                    <a:pt x="135788" y="133148"/>
                  </a:lnTo>
                  <a:lnTo>
                    <a:pt x="136870" y="1594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48062" y="3548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358590" y="3706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56142" y="3569160"/>
              <a:ext cx="194058" cy="249773"/>
            </a:xfrm>
            <a:custGeom>
              <a:avLst/>
              <a:gdLst/>
              <a:ahLst/>
              <a:cxnLst/>
              <a:rect l="0" t="0" r="0" b="0"/>
              <a:pathLst>
                <a:path w="194058" h="249773">
                  <a:moveTo>
                    <a:pt x="144645" y="63171"/>
                  </a:moveTo>
                  <a:lnTo>
                    <a:pt x="133467" y="51993"/>
                  </a:lnTo>
                  <a:lnTo>
                    <a:pt x="125495" y="49870"/>
                  </a:lnTo>
                  <a:lnTo>
                    <a:pt x="93088" y="52471"/>
                  </a:lnTo>
                  <a:lnTo>
                    <a:pt x="71428" y="57636"/>
                  </a:lnTo>
                  <a:lnTo>
                    <a:pt x="53223" y="70070"/>
                  </a:lnTo>
                  <a:lnTo>
                    <a:pt x="16402" y="109487"/>
                  </a:lnTo>
                  <a:lnTo>
                    <a:pt x="6540" y="128210"/>
                  </a:lnTo>
                  <a:lnTo>
                    <a:pt x="0" y="164070"/>
                  </a:lnTo>
                  <a:lnTo>
                    <a:pt x="3651" y="198742"/>
                  </a:lnTo>
                  <a:lnTo>
                    <a:pt x="12181" y="217401"/>
                  </a:lnTo>
                  <a:lnTo>
                    <a:pt x="17731" y="225653"/>
                  </a:lnTo>
                  <a:lnTo>
                    <a:pt x="36377" y="237940"/>
                  </a:lnTo>
                  <a:lnTo>
                    <a:pt x="60261" y="246131"/>
                  </a:lnTo>
                  <a:lnTo>
                    <a:pt x="86474" y="249772"/>
                  </a:lnTo>
                  <a:lnTo>
                    <a:pt x="110603" y="245151"/>
                  </a:lnTo>
                  <a:lnTo>
                    <a:pt x="140797" y="229395"/>
                  </a:lnTo>
                  <a:lnTo>
                    <a:pt x="155803" y="215427"/>
                  </a:lnTo>
                  <a:lnTo>
                    <a:pt x="178899" y="167709"/>
                  </a:lnTo>
                  <a:lnTo>
                    <a:pt x="194057" y="112596"/>
                  </a:lnTo>
                  <a:lnTo>
                    <a:pt x="193211" y="75866"/>
                  </a:lnTo>
                  <a:lnTo>
                    <a:pt x="179203" y="23682"/>
                  </a:lnTo>
                  <a:lnTo>
                    <a:pt x="1657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59448" y="3323996"/>
              <a:ext cx="130853" cy="413621"/>
            </a:xfrm>
            <a:custGeom>
              <a:avLst/>
              <a:gdLst/>
              <a:ahLst/>
              <a:cxnLst/>
              <a:rect l="0" t="0" r="0" b="0"/>
              <a:pathLst>
                <a:path w="130853" h="413621">
                  <a:moveTo>
                    <a:pt x="67681" y="413620"/>
                  </a:moveTo>
                  <a:lnTo>
                    <a:pt x="59348" y="376142"/>
                  </a:lnTo>
                  <a:lnTo>
                    <a:pt x="49036" y="319474"/>
                  </a:lnTo>
                  <a:lnTo>
                    <a:pt x="32441" y="260713"/>
                  </a:lnTo>
                  <a:lnTo>
                    <a:pt x="25755" y="198930"/>
                  </a:lnTo>
                  <a:lnTo>
                    <a:pt x="14382" y="140452"/>
                  </a:lnTo>
                  <a:lnTo>
                    <a:pt x="6460" y="83840"/>
                  </a:lnTo>
                  <a:lnTo>
                    <a:pt x="0" y="37173"/>
                  </a:lnTo>
                  <a:lnTo>
                    <a:pt x="6795" y="19753"/>
                  </a:lnTo>
                  <a:lnTo>
                    <a:pt x="20733" y="7331"/>
                  </a:lnTo>
                  <a:lnTo>
                    <a:pt x="29364" y="2381"/>
                  </a:lnTo>
                  <a:lnTo>
                    <a:pt x="51431" y="0"/>
                  </a:lnTo>
                  <a:lnTo>
                    <a:pt x="75667" y="4011"/>
                  </a:lnTo>
                  <a:lnTo>
                    <a:pt x="98136" y="13593"/>
                  </a:lnTo>
                  <a:lnTo>
                    <a:pt x="113582" y="25650"/>
                  </a:lnTo>
                  <a:lnTo>
                    <a:pt x="130852" y="45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90259" y="3569160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7" y="0"/>
                  </a:lnTo>
                  <a:lnTo>
                    <a:pt x="5895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411329" y="4264041"/>
            <a:ext cx="1399780" cy="715939"/>
            <a:chOff x="1411329" y="4264041"/>
            <a:chExt cx="1399780" cy="715939"/>
          </a:xfrm>
        </p:grpSpPr>
        <p:sp>
          <p:nvSpPr>
            <p:cNvPr id="100" name="Freeform 99"/>
            <p:cNvSpPr/>
            <p:nvPr/>
          </p:nvSpPr>
          <p:spPr>
            <a:xfrm>
              <a:off x="1411329" y="4327212"/>
              <a:ext cx="361717" cy="458858"/>
            </a:xfrm>
            <a:custGeom>
              <a:avLst/>
              <a:gdLst/>
              <a:ahLst/>
              <a:cxnLst/>
              <a:rect l="0" t="0" r="0" b="0"/>
              <a:pathLst>
                <a:path w="361717" h="458858">
                  <a:moveTo>
                    <a:pt x="146888" y="0"/>
                  </a:moveTo>
                  <a:lnTo>
                    <a:pt x="84796" y="14654"/>
                  </a:lnTo>
                  <a:lnTo>
                    <a:pt x="66259" y="27570"/>
                  </a:lnTo>
                  <a:lnTo>
                    <a:pt x="51391" y="45009"/>
                  </a:lnTo>
                  <a:lnTo>
                    <a:pt x="17371" y="106709"/>
                  </a:lnTo>
                  <a:lnTo>
                    <a:pt x="5308" y="146521"/>
                  </a:lnTo>
                  <a:lnTo>
                    <a:pt x="1213" y="194842"/>
                  </a:lnTo>
                  <a:lnTo>
                    <a:pt x="0" y="245034"/>
                  </a:lnTo>
                  <a:lnTo>
                    <a:pt x="2710" y="304509"/>
                  </a:lnTo>
                  <a:lnTo>
                    <a:pt x="19753" y="361317"/>
                  </a:lnTo>
                  <a:lnTo>
                    <a:pt x="52489" y="417075"/>
                  </a:lnTo>
                  <a:lnTo>
                    <a:pt x="68668" y="433371"/>
                  </a:lnTo>
                  <a:lnTo>
                    <a:pt x="91457" y="448413"/>
                  </a:lnTo>
                  <a:lnTo>
                    <a:pt x="130594" y="458857"/>
                  </a:lnTo>
                  <a:lnTo>
                    <a:pt x="166237" y="456362"/>
                  </a:lnTo>
                  <a:lnTo>
                    <a:pt x="220363" y="433418"/>
                  </a:lnTo>
                  <a:lnTo>
                    <a:pt x="262657" y="412387"/>
                  </a:lnTo>
                  <a:lnTo>
                    <a:pt x="296401" y="377297"/>
                  </a:lnTo>
                  <a:lnTo>
                    <a:pt x="338618" y="314534"/>
                  </a:lnTo>
                  <a:lnTo>
                    <a:pt x="356510" y="262258"/>
                  </a:lnTo>
                  <a:lnTo>
                    <a:pt x="361716" y="235882"/>
                  </a:lnTo>
                  <a:lnTo>
                    <a:pt x="352661" y="173956"/>
                  </a:lnTo>
                  <a:lnTo>
                    <a:pt x="338486" y="128598"/>
                  </a:lnTo>
                  <a:lnTo>
                    <a:pt x="307675" y="88497"/>
                  </a:lnTo>
                  <a:lnTo>
                    <a:pt x="281487" y="72495"/>
                  </a:lnTo>
                  <a:lnTo>
                    <a:pt x="240026" y="57777"/>
                  </a:lnTo>
                  <a:lnTo>
                    <a:pt x="178474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31958" y="4295626"/>
              <a:ext cx="245234" cy="398668"/>
            </a:xfrm>
            <a:custGeom>
              <a:avLst/>
              <a:gdLst/>
              <a:ahLst/>
              <a:cxnLst/>
              <a:rect l="0" t="0" r="0" b="0"/>
              <a:pathLst>
                <a:path w="245234" h="398668">
                  <a:moveTo>
                    <a:pt x="0" y="0"/>
                  </a:moveTo>
                  <a:lnTo>
                    <a:pt x="3120" y="54145"/>
                  </a:lnTo>
                  <a:lnTo>
                    <a:pt x="14654" y="114681"/>
                  </a:lnTo>
                  <a:lnTo>
                    <a:pt x="24749" y="165651"/>
                  </a:lnTo>
                  <a:lnTo>
                    <a:pt x="29560" y="217798"/>
                  </a:lnTo>
                  <a:lnTo>
                    <a:pt x="38421" y="273350"/>
                  </a:lnTo>
                  <a:lnTo>
                    <a:pt x="44504" y="331983"/>
                  </a:lnTo>
                  <a:lnTo>
                    <a:pt x="47217" y="344154"/>
                  </a:lnTo>
                  <a:lnTo>
                    <a:pt x="49026" y="347590"/>
                  </a:lnTo>
                  <a:lnTo>
                    <a:pt x="50231" y="345200"/>
                  </a:lnTo>
                  <a:lnTo>
                    <a:pt x="55550" y="282225"/>
                  </a:lnTo>
                  <a:lnTo>
                    <a:pt x="62124" y="257625"/>
                  </a:lnTo>
                  <a:lnTo>
                    <a:pt x="72844" y="238892"/>
                  </a:lnTo>
                  <a:lnTo>
                    <a:pt x="88527" y="225888"/>
                  </a:lnTo>
                  <a:lnTo>
                    <a:pt x="108366" y="217378"/>
                  </a:lnTo>
                  <a:lnTo>
                    <a:pt x="144672" y="213758"/>
                  </a:lnTo>
                  <a:lnTo>
                    <a:pt x="178177" y="220744"/>
                  </a:lnTo>
                  <a:lnTo>
                    <a:pt x="199683" y="231080"/>
                  </a:lnTo>
                  <a:lnTo>
                    <a:pt x="217819" y="249712"/>
                  </a:lnTo>
                  <a:lnTo>
                    <a:pt x="242938" y="294211"/>
                  </a:lnTo>
                  <a:lnTo>
                    <a:pt x="245233" y="315594"/>
                  </a:lnTo>
                  <a:lnTo>
                    <a:pt x="237174" y="357918"/>
                  </a:lnTo>
                  <a:lnTo>
                    <a:pt x="224734" y="375884"/>
                  </a:lnTo>
                  <a:lnTo>
                    <a:pt x="216503" y="383951"/>
                  </a:lnTo>
                  <a:lnTo>
                    <a:pt x="194880" y="392913"/>
                  </a:lnTo>
                  <a:lnTo>
                    <a:pt x="142870" y="398667"/>
                  </a:lnTo>
                  <a:lnTo>
                    <a:pt x="121600" y="393215"/>
                  </a:lnTo>
                  <a:lnTo>
                    <a:pt x="63171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074114" y="4643067"/>
              <a:ext cx="124282" cy="336913"/>
            </a:xfrm>
            <a:custGeom>
              <a:avLst/>
              <a:gdLst/>
              <a:ahLst/>
              <a:cxnLst/>
              <a:rect l="0" t="0" r="0" b="0"/>
              <a:pathLst>
                <a:path w="124282" h="336913">
                  <a:moveTo>
                    <a:pt x="94756" y="0"/>
                  </a:moveTo>
                  <a:lnTo>
                    <a:pt x="87520" y="27556"/>
                  </a:lnTo>
                  <a:lnTo>
                    <a:pt x="87998" y="80659"/>
                  </a:lnTo>
                  <a:lnTo>
                    <a:pt x="99010" y="136816"/>
                  </a:lnTo>
                  <a:lnTo>
                    <a:pt x="112451" y="195828"/>
                  </a:lnTo>
                  <a:lnTo>
                    <a:pt x="123251" y="252545"/>
                  </a:lnTo>
                  <a:lnTo>
                    <a:pt x="124281" y="266629"/>
                  </a:lnTo>
                  <a:lnTo>
                    <a:pt x="120289" y="277189"/>
                  </a:lnTo>
                  <a:lnTo>
                    <a:pt x="112948" y="285398"/>
                  </a:lnTo>
                  <a:lnTo>
                    <a:pt x="80259" y="302541"/>
                  </a:lnTo>
                  <a:lnTo>
                    <a:pt x="18194" y="32250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68870" y="44851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42570" y="4470701"/>
              <a:ext cx="157928" cy="223580"/>
            </a:xfrm>
            <a:custGeom>
              <a:avLst/>
              <a:gdLst/>
              <a:ahLst/>
              <a:cxnLst/>
              <a:rect l="0" t="0" r="0" b="0"/>
              <a:pathLst>
                <a:path w="157928" h="223580">
                  <a:moveTo>
                    <a:pt x="0" y="98666"/>
                  </a:moveTo>
                  <a:lnTo>
                    <a:pt x="43962" y="113321"/>
                  </a:lnTo>
                  <a:lnTo>
                    <a:pt x="79836" y="112237"/>
                  </a:lnTo>
                  <a:lnTo>
                    <a:pt x="114512" y="104507"/>
                  </a:lnTo>
                  <a:lnTo>
                    <a:pt x="141424" y="89219"/>
                  </a:lnTo>
                  <a:lnTo>
                    <a:pt x="146925" y="80670"/>
                  </a:lnTo>
                  <a:lnTo>
                    <a:pt x="153037" y="58693"/>
                  </a:lnTo>
                  <a:lnTo>
                    <a:pt x="152327" y="48620"/>
                  </a:lnTo>
                  <a:lnTo>
                    <a:pt x="145300" y="31190"/>
                  </a:lnTo>
                  <a:lnTo>
                    <a:pt x="131258" y="18764"/>
                  </a:lnTo>
                  <a:lnTo>
                    <a:pt x="93647" y="1255"/>
                  </a:lnTo>
                  <a:lnTo>
                    <a:pt x="73206" y="0"/>
                  </a:lnTo>
                  <a:lnTo>
                    <a:pt x="53593" y="4512"/>
                  </a:lnTo>
                  <a:lnTo>
                    <a:pt x="37077" y="14316"/>
                  </a:lnTo>
                  <a:lnTo>
                    <a:pt x="14625" y="38579"/>
                  </a:lnTo>
                  <a:lnTo>
                    <a:pt x="6500" y="61042"/>
                  </a:lnTo>
                  <a:lnTo>
                    <a:pt x="1284" y="113592"/>
                  </a:lnTo>
                  <a:lnTo>
                    <a:pt x="5969" y="149492"/>
                  </a:lnTo>
                  <a:lnTo>
                    <a:pt x="20356" y="182356"/>
                  </a:lnTo>
                  <a:lnTo>
                    <a:pt x="45026" y="208731"/>
                  </a:lnTo>
                  <a:lnTo>
                    <a:pt x="67584" y="217774"/>
                  </a:lnTo>
                  <a:lnTo>
                    <a:pt x="120194" y="223579"/>
                  </a:lnTo>
                  <a:lnTo>
                    <a:pt x="138427" y="221254"/>
                  </a:lnTo>
                  <a:lnTo>
                    <a:pt x="157927" y="214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467964" y="4505919"/>
              <a:ext cx="164161" cy="182285"/>
            </a:xfrm>
            <a:custGeom>
              <a:avLst/>
              <a:gdLst/>
              <a:ahLst/>
              <a:cxnLst/>
              <a:rect l="0" t="0" r="0" b="0"/>
              <a:pathLst>
                <a:path w="164161" h="182285">
                  <a:moveTo>
                    <a:pt x="100989" y="52920"/>
                  </a:moveTo>
                  <a:lnTo>
                    <a:pt x="100989" y="30563"/>
                  </a:lnTo>
                  <a:lnTo>
                    <a:pt x="94750" y="13348"/>
                  </a:lnTo>
                  <a:lnTo>
                    <a:pt x="89811" y="5482"/>
                  </a:lnTo>
                  <a:lnTo>
                    <a:pt x="83008" y="1407"/>
                  </a:lnTo>
                  <a:lnTo>
                    <a:pt x="66091" y="0"/>
                  </a:lnTo>
                  <a:lnTo>
                    <a:pt x="36837" y="5785"/>
                  </a:lnTo>
                  <a:lnTo>
                    <a:pt x="19444" y="17933"/>
                  </a:lnTo>
                  <a:lnTo>
                    <a:pt x="11531" y="26086"/>
                  </a:lnTo>
                  <a:lnTo>
                    <a:pt x="2738" y="47623"/>
                  </a:lnTo>
                  <a:lnTo>
                    <a:pt x="0" y="72792"/>
                  </a:lnTo>
                  <a:lnTo>
                    <a:pt x="10770" y="135374"/>
                  </a:lnTo>
                  <a:lnTo>
                    <a:pt x="23457" y="154297"/>
                  </a:lnTo>
                  <a:lnTo>
                    <a:pt x="40794" y="169336"/>
                  </a:lnTo>
                  <a:lnTo>
                    <a:pt x="60198" y="179920"/>
                  </a:lnTo>
                  <a:lnTo>
                    <a:pt x="80520" y="182284"/>
                  </a:lnTo>
                  <a:lnTo>
                    <a:pt x="101250" y="178266"/>
                  </a:lnTo>
                  <a:lnTo>
                    <a:pt x="164160" y="158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79177" y="4264041"/>
              <a:ext cx="37176" cy="400084"/>
            </a:xfrm>
            <a:custGeom>
              <a:avLst/>
              <a:gdLst/>
              <a:ahLst/>
              <a:cxnLst/>
              <a:rect l="0" t="0" r="0" b="0"/>
              <a:pathLst>
                <a:path w="37176" h="400084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8251" y="131422"/>
                  </a:lnTo>
                  <a:lnTo>
                    <a:pt x="14564" y="194676"/>
                  </a:lnTo>
                  <a:lnTo>
                    <a:pt x="15658" y="254214"/>
                  </a:lnTo>
                  <a:lnTo>
                    <a:pt x="21571" y="305130"/>
                  </a:lnTo>
                  <a:lnTo>
                    <a:pt x="32879" y="361916"/>
                  </a:lnTo>
                  <a:lnTo>
                    <a:pt x="3717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579481" y="4411440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1" y="14654"/>
                  </a:lnTo>
                  <a:lnTo>
                    <a:pt x="111601" y="28198"/>
                  </a:lnTo>
                  <a:lnTo>
                    <a:pt x="50078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2982395" y="4148228"/>
            <a:ext cx="4577067" cy="694418"/>
            <a:chOff x="2982395" y="4148228"/>
            <a:chExt cx="4577067" cy="694418"/>
          </a:xfrm>
        </p:grpSpPr>
        <p:sp>
          <p:nvSpPr>
            <p:cNvPr id="109" name="Freeform 108"/>
            <p:cNvSpPr/>
            <p:nvPr/>
          </p:nvSpPr>
          <p:spPr>
            <a:xfrm>
              <a:off x="2982395" y="4479550"/>
              <a:ext cx="150000" cy="176439"/>
            </a:xfrm>
            <a:custGeom>
              <a:avLst/>
              <a:gdLst/>
              <a:ahLst/>
              <a:cxnLst/>
              <a:rect l="0" t="0" r="0" b="0"/>
              <a:pathLst>
                <a:path w="150000" h="176439">
                  <a:moveTo>
                    <a:pt x="91926" y="5590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1053" y="18617"/>
                  </a:lnTo>
                  <a:lnTo>
                    <a:pt x="16908" y="32436"/>
                  </a:lnTo>
                  <a:lnTo>
                    <a:pt x="6722" y="50277"/>
                  </a:lnTo>
                  <a:lnTo>
                    <a:pt x="0" y="85641"/>
                  </a:lnTo>
                  <a:lnTo>
                    <a:pt x="4667" y="109018"/>
                  </a:lnTo>
                  <a:lnTo>
                    <a:pt x="26726" y="152622"/>
                  </a:lnTo>
                  <a:lnTo>
                    <a:pt x="43061" y="167643"/>
                  </a:lnTo>
                  <a:lnTo>
                    <a:pt x="52331" y="173287"/>
                  </a:lnTo>
                  <a:lnTo>
                    <a:pt x="75108" y="176438"/>
                  </a:lnTo>
                  <a:lnTo>
                    <a:pt x="98489" y="172769"/>
                  </a:lnTo>
                  <a:lnTo>
                    <a:pt x="116680" y="163340"/>
                  </a:lnTo>
                  <a:lnTo>
                    <a:pt x="140075" y="139288"/>
                  </a:lnTo>
                  <a:lnTo>
                    <a:pt x="148420" y="113754"/>
                  </a:lnTo>
                  <a:lnTo>
                    <a:pt x="149999" y="72734"/>
                  </a:lnTo>
                  <a:lnTo>
                    <a:pt x="144642" y="50639"/>
                  </a:lnTo>
                  <a:lnTo>
                    <a:pt x="112983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135413" y="4274570"/>
              <a:ext cx="86308" cy="368498"/>
            </a:xfrm>
            <a:custGeom>
              <a:avLst/>
              <a:gdLst/>
              <a:ahLst/>
              <a:cxnLst/>
              <a:rect l="0" t="0" r="0" b="0"/>
              <a:pathLst>
                <a:path w="86308" h="368498">
                  <a:moveTo>
                    <a:pt x="75778" y="368497"/>
                  </a:moveTo>
                  <a:lnTo>
                    <a:pt x="75778" y="309880"/>
                  </a:lnTo>
                  <a:lnTo>
                    <a:pt x="66203" y="255706"/>
                  </a:lnTo>
                  <a:lnTo>
                    <a:pt x="46114" y="196826"/>
                  </a:lnTo>
                  <a:lnTo>
                    <a:pt x="30534" y="134805"/>
                  </a:lnTo>
                  <a:lnTo>
                    <a:pt x="9538" y="74814"/>
                  </a:lnTo>
                  <a:lnTo>
                    <a:pt x="3542" y="63914"/>
                  </a:lnTo>
                  <a:lnTo>
                    <a:pt x="0" y="42444"/>
                  </a:lnTo>
                  <a:lnTo>
                    <a:pt x="693" y="31805"/>
                  </a:lnTo>
                  <a:lnTo>
                    <a:pt x="4664" y="23543"/>
                  </a:lnTo>
                  <a:lnTo>
                    <a:pt x="18436" y="11243"/>
                  </a:lnTo>
                  <a:lnTo>
                    <a:pt x="39374" y="4997"/>
                  </a:lnTo>
                  <a:lnTo>
                    <a:pt x="863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148020" y="4400911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531985" y="4264041"/>
              <a:ext cx="37176" cy="368498"/>
            </a:xfrm>
            <a:custGeom>
              <a:avLst/>
              <a:gdLst/>
              <a:ahLst/>
              <a:cxnLst/>
              <a:rect l="0" t="0" r="0" b="0"/>
              <a:pathLst>
                <a:path w="37176" h="368498">
                  <a:moveTo>
                    <a:pt x="5590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6073" y="120510"/>
                  </a:lnTo>
                  <a:lnTo>
                    <a:pt x="12622" y="172317"/>
                  </a:lnTo>
                  <a:lnTo>
                    <a:pt x="15082" y="224712"/>
                  </a:lnTo>
                  <a:lnTo>
                    <a:pt x="16981" y="276112"/>
                  </a:lnTo>
                  <a:lnTo>
                    <a:pt x="27510" y="332874"/>
                  </a:lnTo>
                  <a:lnTo>
                    <a:pt x="3717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463875" y="4411440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6695" y="17959"/>
                  </a:lnTo>
                  <a:lnTo>
                    <a:pt x="99534" y="35149"/>
                  </a:lnTo>
                  <a:lnTo>
                    <a:pt x="39624" y="5786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653388" y="4200870"/>
              <a:ext cx="368499" cy="391531"/>
            </a:xfrm>
            <a:custGeom>
              <a:avLst/>
              <a:gdLst/>
              <a:ahLst/>
              <a:cxnLst/>
              <a:rect l="0" t="0" r="0" b="0"/>
              <a:pathLst>
                <a:path w="368499" h="391531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21789" y="166458"/>
                  </a:lnTo>
                  <a:lnTo>
                    <a:pt x="31802" y="220507"/>
                  </a:lnTo>
                  <a:lnTo>
                    <a:pt x="42179" y="273565"/>
                  </a:lnTo>
                  <a:lnTo>
                    <a:pt x="49542" y="323211"/>
                  </a:lnTo>
                  <a:lnTo>
                    <a:pt x="57619" y="376320"/>
                  </a:lnTo>
                  <a:lnTo>
                    <a:pt x="59470" y="378392"/>
                  </a:lnTo>
                  <a:lnTo>
                    <a:pt x="62075" y="354532"/>
                  </a:lnTo>
                  <a:lnTo>
                    <a:pt x="66074" y="303954"/>
                  </a:lnTo>
                  <a:lnTo>
                    <a:pt x="72193" y="248904"/>
                  </a:lnTo>
                  <a:lnTo>
                    <a:pt x="84432" y="212569"/>
                  </a:lnTo>
                  <a:lnTo>
                    <a:pt x="91383" y="206054"/>
                  </a:lnTo>
                  <a:lnTo>
                    <a:pt x="99527" y="202880"/>
                  </a:lnTo>
                  <a:lnTo>
                    <a:pt x="108465" y="201934"/>
                  </a:lnTo>
                  <a:lnTo>
                    <a:pt x="116764" y="204813"/>
                  </a:lnTo>
                  <a:lnTo>
                    <a:pt x="132224" y="217370"/>
                  </a:lnTo>
                  <a:lnTo>
                    <a:pt x="148492" y="244170"/>
                  </a:lnTo>
                  <a:lnTo>
                    <a:pt x="168138" y="306516"/>
                  </a:lnTo>
                  <a:lnTo>
                    <a:pt x="185962" y="367268"/>
                  </a:lnTo>
                  <a:lnTo>
                    <a:pt x="193004" y="389008"/>
                  </a:lnTo>
                  <a:lnTo>
                    <a:pt x="195350" y="391530"/>
                  </a:lnTo>
                  <a:lnTo>
                    <a:pt x="196914" y="388532"/>
                  </a:lnTo>
                  <a:lnTo>
                    <a:pt x="205013" y="350098"/>
                  </a:lnTo>
                  <a:lnTo>
                    <a:pt x="220102" y="322232"/>
                  </a:lnTo>
                  <a:lnTo>
                    <a:pt x="239391" y="299157"/>
                  </a:lnTo>
                  <a:lnTo>
                    <a:pt x="265513" y="283091"/>
                  </a:lnTo>
                  <a:lnTo>
                    <a:pt x="326586" y="259908"/>
                  </a:lnTo>
                  <a:lnTo>
                    <a:pt x="352440" y="243646"/>
                  </a:lnTo>
                  <a:lnTo>
                    <a:pt x="356623" y="236130"/>
                  </a:lnTo>
                  <a:lnTo>
                    <a:pt x="358151" y="218421"/>
                  </a:lnTo>
                  <a:lnTo>
                    <a:pt x="351811" y="201971"/>
                  </a:lnTo>
                  <a:lnTo>
                    <a:pt x="346844" y="194309"/>
                  </a:lnTo>
                  <a:lnTo>
                    <a:pt x="338854" y="189201"/>
                  </a:lnTo>
                  <a:lnTo>
                    <a:pt x="317498" y="183525"/>
                  </a:lnTo>
                  <a:lnTo>
                    <a:pt x="295529" y="187241"/>
                  </a:lnTo>
                  <a:lnTo>
                    <a:pt x="266549" y="202488"/>
                  </a:lnTo>
                  <a:lnTo>
                    <a:pt x="258418" y="208692"/>
                  </a:lnTo>
                  <a:lnTo>
                    <a:pt x="246263" y="228063"/>
                  </a:lnTo>
                  <a:lnTo>
                    <a:pt x="238132" y="252270"/>
                  </a:lnTo>
                  <a:lnTo>
                    <a:pt x="234724" y="291036"/>
                  </a:lnTo>
                  <a:lnTo>
                    <a:pt x="238073" y="314183"/>
                  </a:lnTo>
                  <a:lnTo>
                    <a:pt x="249700" y="333050"/>
                  </a:lnTo>
                  <a:lnTo>
                    <a:pt x="266566" y="348063"/>
                  </a:lnTo>
                  <a:lnTo>
                    <a:pt x="285760" y="358636"/>
                  </a:lnTo>
                  <a:lnTo>
                    <a:pt x="327475" y="365576"/>
                  </a:lnTo>
                  <a:lnTo>
                    <a:pt x="347536" y="364080"/>
                  </a:lnTo>
                  <a:lnTo>
                    <a:pt x="36849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190524" y="4369783"/>
              <a:ext cx="141130" cy="433076"/>
            </a:xfrm>
            <a:custGeom>
              <a:avLst/>
              <a:gdLst/>
              <a:ahLst/>
              <a:cxnLst/>
              <a:rect l="0" t="0" r="0" b="0"/>
              <a:pathLst>
                <a:path w="141130" h="433076">
                  <a:moveTo>
                    <a:pt x="20875" y="167999"/>
                  </a:moveTo>
                  <a:lnTo>
                    <a:pt x="29940" y="226616"/>
                  </a:lnTo>
                  <a:lnTo>
                    <a:pt x="42663" y="286332"/>
                  </a:lnTo>
                  <a:lnTo>
                    <a:pt x="56114" y="346051"/>
                  </a:lnTo>
                  <a:lnTo>
                    <a:pt x="62801" y="404598"/>
                  </a:lnTo>
                  <a:lnTo>
                    <a:pt x="68652" y="433075"/>
                  </a:lnTo>
                  <a:lnTo>
                    <a:pt x="67934" y="432454"/>
                  </a:lnTo>
                  <a:lnTo>
                    <a:pt x="51970" y="372786"/>
                  </a:lnTo>
                  <a:lnTo>
                    <a:pt x="38325" y="312826"/>
                  </a:lnTo>
                  <a:lnTo>
                    <a:pt x="27865" y="264463"/>
                  </a:lnTo>
                  <a:lnTo>
                    <a:pt x="17357" y="213089"/>
                  </a:lnTo>
                  <a:lnTo>
                    <a:pt x="4495" y="151732"/>
                  </a:lnTo>
                  <a:lnTo>
                    <a:pt x="742" y="94553"/>
                  </a:lnTo>
                  <a:lnTo>
                    <a:pt x="0" y="38198"/>
                  </a:lnTo>
                  <a:lnTo>
                    <a:pt x="6138" y="16333"/>
                  </a:lnTo>
                  <a:lnTo>
                    <a:pt x="11050" y="7227"/>
                  </a:lnTo>
                  <a:lnTo>
                    <a:pt x="17835" y="2326"/>
                  </a:lnTo>
                  <a:lnTo>
                    <a:pt x="25867" y="229"/>
                  </a:lnTo>
                  <a:lnTo>
                    <a:pt x="34731" y="0"/>
                  </a:lnTo>
                  <a:lnTo>
                    <a:pt x="63975" y="10857"/>
                  </a:lnTo>
                  <a:lnTo>
                    <a:pt x="94866" y="28891"/>
                  </a:lnTo>
                  <a:lnTo>
                    <a:pt x="109522" y="45342"/>
                  </a:lnTo>
                  <a:lnTo>
                    <a:pt x="136152" y="105151"/>
                  </a:lnTo>
                  <a:lnTo>
                    <a:pt x="141129" y="126029"/>
                  </a:lnTo>
                  <a:lnTo>
                    <a:pt x="139441" y="147006"/>
                  </a:lnTo>
                  <a:lnTo>
                    <a:pt x="128553" y="164908"/>
                  </a:lnTo>
                  <a:lnTo>
                    <a:pt x="112016" y="179493"/>
                  </a:lnTo>
                  <a:lnTo>
                    <a:pt x="92967" y="189875"/>
                  </a:lnTo>
                  <a:lnTo>
                    <a:pt x="72803" y="192150"/>
                  </a:lnTo>
                  <a:lnTo>
                    <a:pt x="41931" y="189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379855" y="4316684"/>
              <a:ext cx="115814" cy="234085"/>
            </a:xfrm>
            <a:custGeom>
              <a:avLst/>
              <a:gdLst/>
              <a:ahLst/>
              <a:cxnLst/>
              <a:rect l="0" t="0" r="0" b="0"/>
              <a:pathLst>
                <a:path w="115814" h="234085">
                  <a:moveTo>
                    <a:pt x="0" y="105285"/>
                  </a:moveTo>
                  <a:lnTo>
                    <a:pt x="9575" y="129331"/>
                  </a:lnTo>
                  <a:lnTo>
                    <a:pt x="33813" y="170467"/>
                  </a:lnTo>
                  <a:lnTo>
                    <a:pt x="56039" y="231803"/>
                  </a:lnTo>
                  <a:lnTo>
                    <a:pt x="58416" y="234084"/>
                  </a:lnTo>
                  <a:lnTo>
                    <a:pt x="60001" y="230925"/>
                  </a:lnTo>
                  <a:lnTo>
                    <a:pt x="60592" y="214937"/>
                  </a:lnTo>
                  <a:lnTo>
                    <a:pt x="48331" y="153144"/>
                  </a:lnTo>
                  <a:lnTo>
                    <a:pt x="31480" y="95513"/>
                  </a:lnTo>
                  <a:lnTo>
                    <a:pt x="24145" y="60275"/>
                  </a:lnTo>
                  <a:lnTo>
                    <a:pt x="23115" y="47202"/>
                  </a:lnTo>
                  <a:lnTo>
                    <a:pt x="28211" y="26438"/>
                  </a:lnTo>
                  <a:lnTo>
                    <a:pt x="32845" y="17625"/>
                  </a:lnTo>
                  <a:lnTo>
                    <a:pt x="40614" y="11750"/>
                  </a:lnTo>
                  <a:lnTo>
                    <a:pt x="72735" y="348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519488" y="4354671"/>
              <a:ext cx="113301" cy="235755"/>
            </a:xfrm>
            <a:custGeom>
              <a:avLst/>
              <a:gdLst/>
              <a:ahLst/>
              <a:cxnLst/>
              <a:rect l="0" t="0" r="0" b="0"/>
              <a:pathLst>
                <a:path w="113301" h="235755">
                  <a:moveTo>
                    <a:pt x="18294" y="67298"/>
                  </a:moveTo>
                  <a:lnTo>
                    <a:pt x="36275" y="82939"/>
                  </a:lnTo>
                  <a:lnTo>
                    <a:pt x="53192" y="91017"/>
                  </a:lnTo>
                  <a:lnTo>
                    <a:pt x="72409" y="92268"/>
                  </a:lnTo>
                  <a:lnTo>
                    <a:pt x="91478" y="87754"/>
                  </a:lnTo>
                  <a:lnTo>
                    <a:pt x="107752" y="77949"/>
                  </a:lnTo>
                  <a:lnTo>
                    <a:pt x="111858" y="69719"/>
                  </a:lnTo>
                  <a:lnTo>
                    <a:pt x="113300" y="48097"/>
                  </a:lnTo>
                  <a:lnTo>
                    <a:pt x="101946" y="15205"/>
                  </a:lnTo>
                  <a:lnTo>
                    <a:pt x="93949" y="8003"/>
                  </a:lnTo>
                  <a:lnTo>
                    <a:pt x="72585" y="0"/>
                  </a:lnTo>
                  <a:lnTo>
                    <a:pt x="62677" y="206"/>
                  </a:lnTo>
                  <a:lnTo>
                    <a:pt x="45429" y="6674"/>
                  </a:lnTo>
                  <a:lnTo>
                    <a:pt x="22564" y="23469"/>
                  </a:lnTo>
                  <a:lnTo>
                    <a:pt x="6561" y="48852"/>
                  </a:lnTo>
                  <a:lnTo>
                    <a:pt x="0" y="89778"/>
                  </a:lnTo>
                  <a:lnTo>
                    <a:pt x="3645" y="138949"/>
                  </a:lnTo>
                  <a:lnTo>
                    <a:pt x="12173" y="163873"/>
                  </a:lnTo>
                  <a:lnTo>
                    <a:pt x="36712" y="198938"/>
                  </a:lnTo>
                  <a:lnTo>
                    <a:pt x="79385" y="224074"/>
                  </a:lnTo>
                  <a:lnTo>
                    <a:pt x="102522" y="2357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750820" y="4359614"/>
              <a:ext cx="117333" cy="483032"/>
            </a:xfrm>
            <a:custGeom>
              <a:avLst/>
              <a:gdLst/>
              <a:ahLst/>
              <a:cxnLst/>
              <a:rect l="0" t="0" r="0" b="0"/>
              <a:pathLst>
                <a:path w="117333" h="483032">
                  <a:moveTo>
                    <a:pt x="8060" y="146583"/>
                  </a:moveTo>
                  <a:lnTo>
                    <a:pt x="24849" y="210033"/>
                  </a:lnTo>
                  <a:lnTo>
                    <a:pt x="31394" y="268127"/>
                  </a:lnTo>
                  <a:lnTo>
                    <a:pt x="38016" y="330859"/>
                  </a:lnTo>
                  <a:lnTo>
                    <a:pt x="44752" y="384716"/>
                  </a:lnTo>
                  <a:lnTo>
                    <a:pt x="48568" y="437719"/>
                  </a:lnTo>
                  <a:lnTo>
                    <a:pt x="55288" y="479290"/>
                  </a:lnTo>
                  <a:lnTo>
                    <a:pt x="57093" y="483031"/>
                  </a:lnTo>
                  <a:lnTo>
                    <a:pt x="58296" y="480846"/>
                  </a:lnTo>
                  <a:lnTo>
                    <a:pt x="59216" y="432410"/>
                  </a:lnTo>
                  <a:lnTo>
                    <a:pt x="49188" y="382806"/>
                  </a:lnTo>
                  <a:lnTo>
                    <a:pt x="39354" y="328099"/>
                  </a:lnTo>
                  <a:lnTo>
                    <a:pt x="32497" y="284578"/>
                  </a:lnTo>
                  <a:lnTo>
                    <a:pt x="22060" y="221785"/>
                  </a:lnTo>
                  <a:lnTo>
                    <a:pt x="12728" y="165615"/>
                  </a:lnTo>
                  <a:lnTo>
                    <a:pt x="8274" y="114267"/>
                  </a:lnTo>
                  <a:lnTo>
                    <a:pt x="0" y="58051"/>
                  </a:lnTo>
                  <a:lnTo>
                    <a:pt x="969" y="28856"/>
                  </a:lnTo>
                  <a:lnTo>
                    <a:pt x="9198" y="8082"/>
                  </a:lnTo>
                  <a:lnTo>
                    <a:pt x="17007" y="2776"/>
                  </a:lnTo>
                  <a:lnTo>
                    <a:pt x="38163" y="0"/>
                  </a:lnTo>
                  <a:lnTo>
                    <a:pt x="56924" y="5786"/>
                  </a:lnTo>
                  <a:lnTo>
                    <a:pt x="88033" y="28564"/>
                  </a:lnTo>
                  <a:lnTo>
                    <a:pt x="104026" y="54292"/>
                  </a:lnTo>
                  <a:lnTo>
                    <a:pt x="116173" y="84142"/>
                  </a:lnTo>
                  <a:lnTo>
                    <a:pt x="117332" y="104794"/>
                  </a:lnTo>
                  <a:lnTo>
                    <a:pt x="112777" y="124500"/>
                  </a:lnTo>
                  <a:lnTo>
                    <a:pt x="102955" y="141058"/>
                  </a:lnTo>
                  <a:lnTo>
                    <a:pt x="78681" y="163533"/>
                  </a:lnTo>
                  <a:lnTo>
                    <a:pt x="59334" y="171664"/>
                  </a:lnTo>
                  <a:lnTo>
                    <a:pt x="29118" y="178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21086" y="4369326"/>
              <a:ext cx="136521" cy="188123"/>
            </a:xfrm>
            <a:custGeom>
              <a:avLst/>
              <a:gdLst/>
              <a:ahLst/>
              <a:cxnLst/>
              <a:rect l="0" t="0" r="0" b="0"/>
              <a:pathLst>
                <a:path w="136521" h="188123">
                  <a:moveTo>
                    <a:pt x="58893" y="52643"/>
                  </a:moveTo>
                  <a:lnTo>
                    <a:pt x="36536" y="58232"/>
                  </a:lnTo>
                  <a:lnTo>
                    <a:pt x="19321" y="70335"/>
                  </a:lnTo>
                  <a:lnTo>
                    <a:pt x="11455" y="78475"/>
                  </a:lnTo>
                  <a:lnTo>
                    <a:pt x="2714" y="99999"/>
                  </a:lnTo>
                  <a:lnTo>
                    <a:pt x="0" y="123993"/>
                  </a:lnTo>
                  <a:lnTo>
                    <a:pt x="2692" y="146355"/>
                  </a:lnTo>
                  <a:lnTo>
                    <a:pt x="16375" y="178675"/>
                  </a:lnTo>
                  <a:lnTo>
                    <a:pt x="24698" y="184627"/>
                  </a:lnTo>
                  <a:lnTo>
                    <a:pt x="46425" y="188122"/>
                  </a:lnTo>
                  <a:lnTo>
                    <a:pt x="68559" y="182656"/>
                  </a:lnTo>
                  <a:lnTo>
                    <a:pt x="88926" y="171258"/>
                  </a:lnTo>
                  <a:lnTo>
                    <a:pt x="112375" y="145110"/>
                  </a:lnTo>
                  <a:lnTo>
                    <a:pt x="135289" y="94455"/>
                  </a:lnTo>
                  <a:lnTo>
                    <a:pt x="136520" y="73565"/>
                  </a:lnTo>
                  <a:lnTo>
                    <a:pt x="131998" y="53753"/>
                  </a:lnTo>
                  <a:lnTo>
                    <a:pt x="122190" y="37148"/>
                  </a:lnTo>
                  <a:lnTo>
                    <a:pt x="97925" y="14647"/>
                  </a:lnTo>
                  <a:lnTo>
                    <a:pt x="81700" y="6510"/>
                  </a:lnTo>
                  <a:lnTo>
                    <a:pt x="588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105474" y="4295626"/>
              <a:ext cx="130987" cy="193446"/>
            </a:xfrm>
            <a:custGeom>
              <a:avLst/>
              <a:gdLst/>
              <a:ahLst/>
              <a:cxnLst/>
              <a:rect l="0" t="0" r="0" b="0"/>
              <a:pathLst>
                <a:path w="130987" h="193446">
                  <a:moveTo>
                    <a:pt x="95603" y="0"/>
                  </a:moveTo>
                  <a:lnTo>
                    <a:pt x="52912" y="14573"/>
                  </a:lnTo>
                  <a:lnTo>
                    <a:pt x="16850" y="39404"/>
                  </a:lnTo>
                  <a:lnTo>
                    <a:pt x="0" y="65488"/>
                  </a:lnTo>
                  <a:lnTo>
                    <a:pt x="282" y="74075"/>
                  </a:lnTo>
                  <a:lnTo>
                    <a:pt x="3980" y="82139"/>
                  </a:lnTo>
                  <a:lnTo>
                    <a:pt x="9954" y="89854"/>
                  </a:lnTo>
                  <a:lnTo>
                    <a:pt x="29071" y="98427"/>
                  </a:lnTo>
                  <a:lnTo>
                    <a:pt x="91868" y="105552"/>
                  </a:lnTo>
                  <a:lnTo>
                    <a:pt x="115000" y="110473"/>
                  </a:lnTo>
                  <a:lnTo>
                    <a:pt x="122573" y="116933"/>
                  </a:lnTo>
                  <a:lnTo>
                    <a:pt x="130986" y="136588"/>
                  </a:lnTo>
                  <a:lnTo>
                    <a:pt x="129721" y="146041"/>
                  </a:lnTo>
                  <a:lnTo>
                    <a:pt x="118955" y="162784"/>
                  </a:lnTo>
                  <a:lnTo>
                    <a:pt x="93164" y="179774"/>
                  </a:lnTo>
                  <a:lnTo>
                    <a:pt x="63295" y="192217"/>
                  </a:lnTo>
                  <a:lnTo>
                    <a:pt x="48879" y="193445"/>
                  </a:lnTo>
                  <a:lnTo>
                    <a:pt x="32432" y="189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327419" y="4369326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7264"/>
                  </a:lnTo>
                  <a:lnTo>
                    <a:pt x="7236" y="120668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306362" y="4221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422176" y="4158756"/>
              <a:ext cx="73700" cy="389556"/>
            </a:xfrm>
            <a:custGeom>
              <a:avLst/>
              <a:gdLst/>
              <a:ahLst/>
              <a:cxnLst/>
              <a:rect l="0" t="0" r="0" b="0"/>
              <a:pathLst>
                <a:path w="73700" h="389556">
                  <a:moveTo>
                    <a:pt x="0" y="0"/>
                  </a:moveTo>
                  <a:lnTo>
                    <a:pt x="17958" y="56215"/>
                  </a:lnTo>
                  <a:lnTo>
                    <a:pt x="28547" y="114786"/>
                  </a:lnTo>
                  <a:lnTo>
                    <a:pt x="36574" y="166173"/>
                  </a:lnTo>
                  <a:lnTo>
                    <a:pt x="46062" y="216133"/>
                  </a:lnTo>
                  <a:lnTo>
                    <a:pt x="56282" y="269800"/>
                  </a:lnTo>
                  <a:lnTo>
                    <a:pt x="69046" y="331931"/>
                  </a:lnTo>
                  <a:lnTo>
                    <a:pt x="73699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359005" y="4274570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16892" y="5589"/>
                  </a:lnTo>
                  <a:lnTo>
                    <a:pt x="54980" y="213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601160" y="4411440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8334" y="37478"/>
                  </a:lnTo>
                  <a:lnTo>
                    <a:pt x="18645" y="94146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601160" y="4316684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687976" y="4379855"/>
              <a:ext cx="108528" cy="210852"/>
            </a:xfrm>
            <a:custGeom>
              <a:avLst/>
              <a:gdLst/>
              <a:ahLst/>
              <a:cxnLst/>
              <a:rect l="0" t="0" r="0" b="0"/>
              <a:pathLst>
                <a:path w="108528" h="210852">
                  <a:moveTo>
                    <a:pt x="50055" y="0"/>
                  </a:moveTo>
                  <a:lnTo>
                    <a:pt x="20746" y="34897"/>
                  </a:lnTo>
                  <a:lnTo>
                    <a:pt x="6146" y="64152"/>
                  </a:lnTo>
                  <a:lnTo>
                    <a:pt x="0" y="106225"/>
                  </a:lnTo>
                  <a:lnTo>
                    <a:pt x="3768" y="150147"/>
                  </a:lnTo>
                  <a:lnTo>
                    <a:pt x="17883" y="187208"/>
                  </a:lnTo>
                  <a:lnTo>
                    <a:pt x="33417" y="203306"/>
                  </a:lnTo>
                  <a:lnTo>
                    <a:pt x="42472" y="209236"/>
                  </a:lnTo>
                  <a:lnTo>
                    <a:pt x="52019" y="210851"/>
                  </a:lnTo>
                  <a:lnTo>
                    <a:pt x="71985" y="206405"/>
                  </a:lnTo>
                  <a:lnTo>
                    <a:pt x="97367" y="190748"/>
                  </a:lnTo>
                  <a:lnTo>
                    <a:pt x="102653" y="182147"/>
                  </a:lnTo>
                  <a:lnTo>
                    <a:pt x="108527" y="160113"/>
                  </a:lnTo>
                  <a:lnTo>
                    <a:pt x="103892" y="109009"/>
                  </a:lnTo>
                  <a:lnTo>
                    <a:pt x="88592" y="63906"/>
                  </a:lnTo>
                  <a:lnTo>
                    <a:pt x="60583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801202" y="4400665"/>
              <a:ext cx="200042" cy="210818"/>
            </a:xfrm>
            <a:custGeom>
              <a:avLst/>
              <a:gdLst/>
              <a:ahLst/>
              <a:cxnLst/>
              <a:rect l="0" t="0" r="0" b="0"/>
              <a:pathLst>
                <a:path w="200042" h="210818">
                  <a:moveTo>
                    <a:pt x="0" y="246"/>
                  </a:moveTo>
                  <a:lnTo>
                    <a:pt x="16811" y="19397"/>
                  </a:lnTo>
                  <a:lnTo>
                    <a:pt x="43909" y="73464"/>
                  </a:lnTo>
                  <a:lnTo>
                    <a:pt x="66065" y="134858"/>
                  </a:lnTo>
                  <a:lnTo>
                    <a:pt x="86229" y="184374"/>
                  </a:lnTo>
                  <a:lnTo>
                    <a:pt x="86732" y="189679"/>
                  </a:lnTo>
                  <a:lnTo>
                    <a:pt x="84727" y="189706"/>
                  </a:lnTo>
                  <a:lnTo>
                    <a:pt x="81051" y="186214"/>
                  </a:lnTo>
                  <a:lnTo>
                    <a:pt x="70289" y="153354"/>
                  </a:lnTo>
                  <a:lnTo>
                    <a:pt x="64577" y="91018"/>
                  </a:lnTo>
                  <a:lnTo>
                    <a:pt x="65927" y="47939"/>
                  </a:lnTo>
                  <a:lnTo>
                    <a:pt x="74534" y="23783"/>
                  </a:lnTo>
                  <a:lnTo>
                    <a:pt x="89278" y="7588"/>
                  </a:lnTo>
                  <a:lnTo>
                    <a:pt x="98123" y="1631"/>
                  </a:lnTo>
                  <a:lnTo>
                    <a:pt x="106360" y="0"/>
                  </a:lnTo>
                  <a:lnTo>
                    <a:pt x="114190" y="1252"/>
                  </a:lnTo>
                  <a:lnTo>
                    <a:pt x="121750" y="4426"/>
                  </a:lnTo>
                  <a:lnTo>
                    <a:pt x="133270" y="17312"/>
                  </a:lnTo>
                  <a:lnTo>
                    <a:pt x="165945" y="74520"/>
                  </a:lnTo>
                  <a:lnTo>
                    <a:pt x="184503" y="135070"/>
                  </a:lnTo>
                  <a:lnTo>
                    <a:pt x="191643" y="183809"/>
                  </a:lnTo>
                  <a:lnTo>
                    <a:pt x="200041" y="210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074943" y="43482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096000" y="45904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69741" y="4148228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19128" y="63427"/>
                  </a:lnTo>
                  <a:lnTo>
                    <a:pt x="35433" y="91323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53969" y="4158756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2340" y="33622"/>
                  </a:lnTo>
                  <a:lnTo>
                    <a:pt x="23720" y="93407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590839" y="4242984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24749" y="164567"/>
                  </a:lnTo>
                  <a:lnTo>
                    <a:pt x="31405" y="220547"/>
                  </a:lnTo>
                  <a:lnTo>
                    <a:pt x="38421" y="275527"/>
                  </a:lnTo>
                  <a:lnTo>
                    <a:pt x="41019" y="328212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538197" y="4152555"/>
              <a:ext cx="228870" cy="269415"/>
            </a:xfrm>
            <a:custGeom>
              <a:avLst/>
              <a:gdLst/>
              <a:ahLst/>
              <a:cxnLst/>
              <a:rect l="0" t="0" r="0" b="0"/>
              <a:pathLst>
                <a:path w="228870" h="269415">
                  <a:moveTo>
                    <a:pt x="0" y="174657"/>
                  </a:moveTo>
                  <a:lnTo>
                    <a:pt x="3119" y="131966"/>
                  </a:lnTo>
                  <a:lnTo>
                    <a:pt x="9575" y="112399"/>
                  </a:lnTo>
                  <a:lnTo>
                    <a:pt x="47325" y="57845"/>
                  </a:lnTo>
                  <a:lnTo>
                    <a:pt x="89854" y="11659"/>
                  </a:lnTo>
                  <a:lnTo>
                    <a:pt x="110904" y="2777"/>
                  </a:lnTo>
                  <a:lnTo>
                    <a:pt x="134688" y="0"/>
                  </a:lnTo>
                  <a:lnTo>
                    <a:pt x="156957" y="2665"/>
                  </a:lnTo>
                  <a:lnTo>
                    <a:pt x="175434" y="10869"/>
                  </a:lnTo>
                  <a:lnTo>
                    <a:pt x="206359" y="35199"/>
                  </a:lnTo>
                  <a:lnTo>
                    <a:pt x="222320" y="66786"/>
                  </a:lnTo>
                  <a:lnTo>
                    <a:pt x="228869" y="111370"/>
                  </a:lnTo>
                  <a:lnTo>
                    <a:pt x="225221" y="150446"/>
                  </a:lnTo>
                  <a:lnTo>
                    <a:pt x="211141" y="184251"/>
                  </a:lnTo>
                  <a:lnTo>
                    <a:pt x="192151" y="210905"/>
                  </a:lnTo>
                  <a:lnTo>
                    <a:pt x="156368" y="239702"/>
                  </a:lnTo>
                  <a:lnTo>
                    <a:pt x="93495" y="265993"/>
                  </a:lnTo>
                  <a:lnTo>
                    <a:pt x="84228" y="269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692178" y="4429349"/>
              <a:ext cx="119844" cy="195734"/>
            </a:xfrm>
            <a:custGeom>
              <a:avLst/>
              <a:gdLst/>
              <a:ahLst/>
              <a:cxnLst/>
              <a:rect l="0" t="0" r="0" b="0"/>
              <a:pathLst>
                <a:path w="119844" h="195734">
                  <a:moveTo>
                    <a:pt x="3946" y="87376"/>
                  </a:moveTo>
                  <a:lnTo>
                    <a:pt x="41424" y="95709"/>
                  </a:lnTo>
                  <a:lnTo>
                    <a:pt x="76273" y="94134"/>
                  </a:lnTo>
                  <a:lnTo>
                    <a:pt x="87259" y="91882"/>
                  </a:lnTo>
                  <a:lnTo>
                    <a:pt x="105704" y="80020"/>
                  </a:lnTo>
                  <a:lnTo>
                    <a:pt x="113899" y="71943"/>
                  </a:lnTo>
                  <a:lnTo>
                    <a:pt x="118193" y="63050"/>
                  </a:lnTo>
                  <a:lnTo>
                    <a:pt x="119843" y="43809"/>
                  </a:lnTo>
                  <a:lnTo>
                    <a:pt x="113557" y="26679"/>
                  </a:lnTo>
                  <a:lnTo>
                    <a:pt x="108606" y="18835"/>
                  </a:lnTo>
                  <a:lnTo>
                    <a:pt x="93745" y="7001"/>
                  </a:lnTo>
                  <a:lnTo>
                    <a:pt x="84869" y="2207"/>
                  </a:lnTo>
                  <a:lnTo>
                    <a:pt x="65649" y="0"/>
                  </a:lnTo>
                  <a:lnTo>
                    <a:pt x="46578" y="4089"/>
                  </a:lnTo>
                  <a:lnTo>
                    <a:pt x="30303" y="13705"/>
                  </a:lnTo>
                  <a:lnTo>
                    <a:pt x="18390" y="32017"/>
                  </a:lnTo>
                  <a:lnTo>
                    <a:pt x="1210" y="81900"/>
                  </a:lnTo>
                  <a:lnTo>
                    <a:pt x="0" y="105999"/>
                  </a:lnTo>
                  <a:lnTo>
                    <a:pt x="8756" y="150066"/>
                  </a:lnTo>
                  <a:lnTo>
                    <a:pt x="23959" y="176401"/>
                  </a:lnTo>
                  <a:lnTo>
                    <a:pt x="39747" y="188554"/>
                  </a:lnTo>
                  <a:lnTo>
                    <a:pt x="56123" y="195515"/>
                  </a:lnTo>
                  <a:lnTo>
                    <a:pt x="62127" y="195733"/>
                  </a:lnTo>
                  <a:lnTo>
                    <a:pt x="77645" y="192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835399" y="4494566"/>
              <a:ext cx="155524" cy="145338"/>
            </a:xfrm>
            <a:custGeom>
              <a:avLst/>
              <a:gdLst/>
              <a:ahLst/>
              <a:cxnLst/>
              <a:rect l="0" t="0" r="0" b="0"/>
              <a:pathLst>
                <a:path w="155524" h="145338">
                  <a:moveTo>
                    <a:pt x="81823" y="64273"/>
                  </a:moveTo>
                  <a:lnTo>
                    <a:pt x="87413" y="47505"/>
                  </a:lnTo>
                  <a:lnTo>
                    <a:pt x="87037" y="29915"/>
                  </a:lnTo>
                  <a:lnTo>
                    <a:pt x="85299" y="20311"/>
                  </a:lnTo>
                  <a:lnTo>
                    <a:pt x="80631" y="12738"/>
                  </a:lnTo>
                  <a:lnTo>
                    <a:pt x="66086" y="1204"/>
                  </a:lnTo>
                  <a:lnTo>
                    <a:pt x="57294" y="0"/>
                  </a:lnTo>
                  <a:lnTo>
                    <a:pt x="38166" y="4902"/>
                  </a:lnTo>
                  <a:lnTo>
                    <a:pt x="24206" y="17999"/>
                  </a:lnTo>
                  <a:lnTo>
                    <a:pt x="5712" y="55002"/>
                  </a:lnTo>
                  <a:lnTo>
                    <a:pt x="0" y="91292"/>
                  </a:lnTo>
                  <a:lnTo>
                    <a:pt x="3898" y="131680"/>
                  </a:lnTo>
                  <a:lnTo>
                    <a:pt x="8816" y="139627"/>
                  </a:lnTo>
                  <a:lnTo>
                    <a:pt x="15604" y="143755"/>
                  </a:lnTo>
                  <a:lnTo>
                    <a:pt x="23639" y="145337"/>
                  </a:lnTo>
                  <a:lnTo>
                    <a:pt x="31336" y="144052"/>
                  </a:lnTo>
                  <a:lnTo>
                    <a:pt x="46126" y="136385"/>
                  </a:lnTo>
                  <a:lnTo>
                    <a:pt x="67607" y="118915"/>
                  </a:lnTo>
                  <a:lnTo>
                    <a:pt x="83201" y="93331"/>
                  </a:lnTo>
                  <a:lnTo>
                    <a:pt x="88590" y="89494"/>
                  </a:lnTo>
                  <a:lnTo>
                    <a:pt x="94524" y="89276"/>
                  </a:lnTo>
                  <a:lnTo>
                    <a:pt x="100819" y="91470"/>
                  </a:lnTo>
                  <a:lnTo>
                    <a:pt x="110933" y="103267"/>
                  </a:lnTo>
                  <a:lnTo>
                    <a:pt x="115268" y="111326"/>
                  </a:lnTo>
                  <a:lnTo>
                    <a:pt x="121667" y="115529"/>
                  </a:lnTo>
                  <a:lnTo>
                    <a:pt x="155523" y="116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997196" y="4516725"/>
              <a:ext cx="109540" cy="104831"/>
            </a:xfrm>
            <a:custGeom>
              <a:avLst/>
              <a:gdLst/>
              <a:ahLst/>
              <a:cxnLst/>
              <a:rect l="0" t="0" r="0" b="0"/>
              <a:pathLst>
                <a:path w="109540" h="104831">
                  <a:moveTo>
                    <a:pt x="4254" y="0"/>
                  </a:moveTo>
                  <a:lnTo>
                    <a:pt x="9844" y="58617"/>
                  </a:lnTo>
                  <a:lnTo>
                    <a:pt x="13320" y="98996"/>
                  </a:lnTo>
                  <a:lnTo>
                    <a:pt x="12638" y="104602"/>
                  </a:lnTo>
                  <a:lnTo>
                    <a:pt x="11013" y="104830"/>
                  </a:lnTo>
                  <a:lnTo>
                    <a:pt x="3137" y="88383"/>
                  </a:lnTo>
                  <a:lnTo>
                    <a:pt x="0" y="79979"/>
                  </a:lnTo>
                  <a:lnTo>
                    <a:pt x="1175" y="45794"/>
                  </a:lnTo>
                  <a:lnTo>
                    <a:pt x="14520" y="11619"/>
                  </a:lnTo>
                  <a:lnTo>
                    <a:pt x="22797" y="5406"/>
                  </a:lnTo>
                  <a:lnTo>
                    <a:pt x="44471" y="1623"/>
                  </a:lnTo>
                  <a:lnTo>
                    <a:pt x="66582" y="6960"/>
                  </a:lnTo>
                  <a:lnTo>
                    <a:pt x="77391" y="11659"/>
                  </a:lnTo>
                  <a:lnTo>
                    <a:pt x="92522" y="26239"/>
                  </a:lnTo>
                  <a:lnTo>
                    <a:pt x="101976" y="44417"/>
                  </a:lnTo>
                  <a:lnTo>
                    <a:pt x="10953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138321" y="4495668"/>
              <a:ext cx="115814" cy="138505"/>
            </a:xfrm>
            <a:custGeom>
              <a:avLst/>
              <a:gdLst/>
              <a:ahLst/>
              <a:cxnLst/>
              <a:rect l="0" t="0" r="0" b="0"/>
              <a:pathLst>
                <a:path w="115814" h="138505">
                  <a:moveTo>
                    <a:pt x="0" y="0"/>
                  </a:moveTo>
                  <a:lnTo>
                    <a:pt x="0" y="58617"/>
                  </a:lnTo>
                  <a:lnTo>
                    <a:pt x="5589" y="93407"/>
                  </a:lnTo>
                  <a:lnTo>
                    <a:pt x="20244" y="120353"/>
                  </a:lnTo>
                  <a:lnTo>
                    <a:pt x="35903" y="132649"/>
                  </a:lnTo>
                  <a:lnTo>
                    <a:pt x="44993" y="137565"/>
                  </a:lnTo>
                  <a:lnTo>
                    <a:pt x="53391" y="138504"/>
                  </a:lnTo>
                  <a:lnTo>
                    <a:pt x="68963" y="133307"/>
                  </a:lnTo>
                  <a:lnTo>
                    <a:pt x="90884" y="117227"/>
                  </a:lnTo>
                  <a:lnTo>
                    <a:pt x="106608" y="92056"/>
                  </a:lnTo>
                  <a:lnTo>
                    <a:pt x="114602" y="39664"/>
                  </a:lnTo>
                  <a:lnTo>
                    <a:pt x="11581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96442" y="4316684"/>
              <a:ext cx="10336" cy="336913"/>
            </a:xfrm>
            <a:custGeom>
              <a:avLst/>
              <a:gdLst/>
              <a:ahLst/>
              <a:cxnLst/>
              <a:rect l="0" t="0" r="0" b="0"/>
              <a:pathLst>
                <a:path w="10336" h="336913">
                  <a:moveTo>
                    <a:pt x="10335" y="0"/>
                  </a:moveTo>
                  <a:lnTo>
                    <a:pt x="2002" y="57264"/>
                  </a:lnTo>
                  <a:lnTo>
                    <a:pt x="457" y="106654"/>
                  </a:lnTo>
                  <a:lnTo>
                    <a:pt x="0" y="158333"/>
                  </a:lnTo>
                  <a:lnTo>
                    <a:pt x="5434" y="217019"/>
                  </a:lnTo>
                  <a:lnTo>
                    <a:pt x="9367" y="270812"/>
                  </a:lnTo>
                  <a:lnTo>
                    <a:pt x="10143" y="317139"/>
                  </a:lnTo>
                  <a:lnTo>
                    <a:pt x="1033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243606" y="4411440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03783" y="0"/>
                  </a:lnTo>
                  <a:lnTo>
                    <a:pt x="43247" y="0"/>
                  </a:lnTo>
                  <a:lnTo>
                    <a:pt x="21950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385090" y="4453554"/>
              <a:ext cx="125553" cy="180459"/>
            </a:xfrm>
            <a:custGeom>
              <a:avLst/>
              <a:gdLst/>
              <a:ahLst/>
              <a:cxnLst/>
              <a:rect l="0" t="0" r="0" b="0"/>
              <a:pathLst>
                <a:path w="125553" h="180459">
                  <a:moveTo>
                    <a:pt x="79614" y="0"/>
                  </a:moveTo>
                  <a:lnTo>
                    <a:pt x="26909" y="19128"/>
                  </a:lnTo>
                  <a:lnTo>
                    <a:pt x="10957" y="30338"/>
                  </a:lnTo>
                  <a:lnTo>
                    <a:pt x="2307" y="49359"/>
                  </a:lnTo>
                  <a:lnTo>
                    <a:pt x="0" y="60982"/>
                  </a:lnTo>
                  <a:lnTo>
                    <a:pt x="801" y="71070"/>
                  </a:lnTo>
                  <a:lnTo>
                    <a:pt x="7931" y="88519"/>
                  </a:lnTo>
                  <a:lnTo>
                    <a:pt x="15448" y="94108"/>
                  </a:lnTo>
                  <a:lnTo>
                    <a:pt x="74313" y="109402"/>
                  </a:lnTo>
                  <a:lnTo>
                    <a:pt x="109629" y="125092"/>
                  </a:lnTo>
                  <a:lnTo>
                    <a:pt x="117172" y="133698"/>
                  </a:lnTo>
                  <a:lnTo>
                    <a:pt x="125552" y="155737"/>
                  </a:lnTo>
                  <a:lnTo>
                    <a:pt x="124277" y="164656"/>
                  </a:lnTo>
                  <a:lnTo>
                    <a:pt x="119918" y="171772"/>
                  </a:lnTo>
                  <a:lnTo>
                    <a:pt x="113503" y="177686"/>
                  </a:lnTo>
                  <a:lnTo>
                    <a:pt x="104546" y="180458"/>
                  </a:lnTo>
                  <a:lnTo>
                    <a:pt x="59670" y="179622"/>
                  </a:lnTo>
                  <a:lnTo>
                    <a:pt x="26972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506819" y="4316684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42114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559461" y="4348269"/>
              <a:ext cx="1" cy="52643"/>
            </a:xfrm>
            <a:custGeom>
              <a:avLst/>
              <a:gdLst/>
              <a:ahLst/>
              <a:cxnLst/>
              <a:rect l="0" t="0" r="0" b="0"/>
              <a:pathLst>
                <a:path w="1" h="52643">
                  <a:moveTo>
                    <a:pt x="0" y="52642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1428337" y="1791193"/>
            <a:ext cx="2268746" cy="477189"/>
            <a:chOff x="1428337" y="1791193"/>
            <a:chExt cx="2268746" cy="477189"/>
          </a:xfrm>
        </p:grpSpPr>
        <p:sp>
          <p:nvSpPr>
            <p:cNvPr id="145" name="Freeform 144"/>
            <p:cNvSpPr/>
            <p:nvPr/>
          </p:nvSpPr>
          <p:spPr>
            <a:xfrm>
              <a:off x="1428337" y="1791193"/>
              <a:ext cx="251463" cy="344423"/>
            </a:xfrm>
            <a:custGeom>
              <a:avLst/>
              <a:gdLst/>
              <a:ahLst/>
              <a:cxnLst/>
              <a:rect l="0" t="0" r="0" b="0"/>
              <a:pathLst>
                <a:path w="251463" h="344423">
                  <a:moveTo>
                    <a:pt x="26174" y="315164"/>
                  </a:moveTo>
                  <a:lnTo>
                    <a:pt x="26174" y="266233"/>
                  </a:lnTo>
                  <a:lnTo>
                    <a:pt x="20585" y="212692"/>
                  </a:lnTo>
                  <a:lnTo>
                    <a:pt x="15452" y="152680"/>
                  </a:lnTo>
                  <a:lnTo>
                    <a:pt x="7506" y="94552"/>
                  </a:lnTo>
                  <a:lnTo>
                    <a:pt x="0" y="38010"/>
                  </a:lnTo>
                  <a:lnTo>
                    <a:pt x="3232" y="16119"/>
                  </a:lnTo>
                  <a:lnTo>
                    <a:pt x="7371" y="7006"/>
                  </a:lnTo>
                  <a:lnTo>
                    <a:pt x="13638" y="2101"/>
                  </a:lnTo>
                  <a:lnTo>
                    <a:pt x="21327" y="0"/>
                  </a:lnTo>
                  <a:lnTo>
                    <a:pt x="64471" y="5035"/>
                  </a:lnTo>
                  <a:lnTo>
                    <a:pt x="109648" y="18464"/>
                  </a:lnTo>
                  <a:lnTo>
                    <a:pt x="149248" y="42434"/>
                  </a:lnTo>
                  <a:lnTo>
                    <a:pt x="210523" y="90615"/>
                  </a:lnTo>
                  <a:lnTo>
                    <a:pt x="227155" y="117220"/>
                  </a:lnTo>
                  <a:lnTo>
                    <a:pt x="250557" y="178478"/>
                  </a:lnTo>
                  <a:lnTo>
                    <a:pt x="251462" y="199432"/>
                  </a:lnTo>
                  <a:lnTo>
                    <a:pt x="239419" y="259239"/>
                  </a:lnTo>
                  <a:lnTo>
                    <a:pt x="228308" y="291965"/>
                  </a:lnTo>
                  <a:lnTo>
                    <a:pt x="217007" y="309143"/>
                  </a:lnTo>
                  <a:lnTo>
                    <a:pt x="201066" y="321457"/>
                  </a:lnTo>
                  <a:lnTo>
                    <a:pt x="162237" y="338894"/>
                  </a:lnTo>
                  <a:lnTo>
                    <a:pt x="120042" y="344422"/>
                  </a:lnTo>
                  <a:lnTo>
                    <a:pt x="65269" y="338110"/>
                  </a:lnTo>
                  <a:lnTo>
                    <a:pt x="47232" y="336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728253" y="2032658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0" y="58616"/>
                  </a:lnTo>
                  <a:lnTo>
                    <a:pt x="3119" y="75964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707195" y="192737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814645" y="1969487"/>
              <a:ext cx="92593" cy="122095"/>
            </a:xfrm>
            <a:custGeom>
              <a:avLst/>
              <a:gdLst/>
              <a:ahLst/>
              <a:cxnLst/>
              <a:rect l="0" t="0" r="0" b="0"/>
              <a:pathLst>
                <a:path w="92593" h="122095">
                  <a:moveTo>
                    <a:pt x="8364" y="73699"/>
                  </a:moveTo>
                  <a:lnTo>
                    <a:pt x="23018" y="117662"/>
                  </a:lnTo>
                  <a:lnTo>
                    <a:pt x="22813" y="121725"/>
                  </a:lnTo>
                  <a:lnTo>
                    <a:pt x="20336" y="122094"/>
                  </a:lnTo>
                  <a:lnTo>
                    <a:pt x="16346" y="120000"/>
                  </a:lnTo>
                  <a:lnTo>
                    <a:pt x="8792" y="108315"/>
                  </a:lnTo>
                  <a:lnTo>
                    <a:pt x="2705" y="90254"/>
                  </a:lnTo>
                  <a:lnTo>
                    <a:pt x="0" y="66629"/>
                  </a:lnTo>
                  <a:lnTo>
                    <a:pt x="5036" y="46770"/>
                  </a:lnTo>
                  <a:lnTo>
                    <a:pt x="9656" y="38199"/>
                  </a:lnTo>
                  <a:lnTo>
                    <a:pt x="24146" y="25556"/>
                  </a:lnTo>
                  <a:lnTo>
                    <a:pt x="69888" y="5272"/>
                  </a:lnTo>
                  <a:lnTo>
                    <a:pt x="925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958168" y="1994435"/>
              <a:ext cx="113939" cy="143509"/>
            </a:xfrm>
            <a:custGeom>
              <a:avLst/>
              <a:gdLst/>
              <a:ahLst/>
              <a:cxnLst/>
              <a:rect l="0" t="0" r="0" b="0"/>
              <a:pathLst>
                <a:path w="113939" h="143509">
                  <a:moveTo>
                    <a:pt x="1712" y="48751"/>
                  </a:moveTo>
                  <a:lnTo>
                    <a:pt x="12890" y="59929"/>
                  </a:lnTo>
                  <a:lnTo>
                    <a:pt x="30857" y="65418"/>
                  </a:lnTo>
                  <a:lnTo>
                    <a:pt x="54440" y="66687"/>
                  </a:lnTo>
                  <a:lnTo>
                    <a:pt x="91684" y="59655"/>
                  </a:lnTo>
                  <a:lnTo>
                    <a:pt x="110329" y="49308"/>
                  </a:lnTo>
                  <a:lnTo>
                    <a:pt x="113898" y="43273"/>
                  </a:lnTo>
                  <a:lnTo>
                    <a:pt x="113938" y="36910"/>
                  </a:lnTo>
                  <a:lnTo>
                    <a:pt x="107742" y="23601"/>
                  </a:lnTo>
                  <a:lnTo>
                    <a:pt x="97189" y="9887"/>
                  </a:lnTo>
                  <a:lnTo>
                    <a:pt x="78461" y="2233"/>
                  </a:lnTo>
                  <a:lnTo>
                    <a:pt x="54540" y="0"/>
                  </a:lnTo>
                  <a:lnTo>
                    <a:pt x="28310" y="2908"/>
                  </a:lnTo>
                  <a:lnTo>
                    <a:pt x="18274" y="7660"/>
                  </a:lnTo>
                  <a:lnTo>
                    <a:pt x="4003" y="22300"/>
                  </a:lnTo>
                  <a:lnTo>
                    <a:pt x="0" y="43624"/>
                  </a:lnTo>
                  <a:lnTo>
                    <a:pt x="6963" y="89852"/>
                  </a:lnTo>
                  <a:lnTo>
                    <a:pt x="12231" y="98379"/>
                  </a:lnTo>
                  <a:lnTo>
                    <a:pt x="55740" y="130228"/>
                  </a:lnTo>
                  <a:lnTo>
                    <a:pt x="76027" y="137606"/>
                  </a:lnTo>
                  <a:lnTo>
                    <a:pt x="106997" y="143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116876" y="2019356"/>
              <a:ext cx="137802" cy="122830"/>
            </a:xfrm>
            <a:custGeom>
              <a:avLst/>
              <a:gdLst/>
              <a:ahLst/>
              <a:cxnLst/>
              <a:rect l="0" t="0" r="0" b="0"/>
              <a:pathLst>
                <a:path w="137802" h="122830">
                  <a:moveTo>
                    <a:pt x="85159" y="13302"/>
                  </a:moveTo>
                  <a:lnTo>
                    <a:pt x="73980" y="2123"/>
                  </a:lnTo>
                  <a:lnTo>
                    <a:pt x="67178" y="0"/>
                  </a:lnTo>
                  <a:lnTo>
                    <a:pt x="50262" y="761"/>
                  </a:lnTo>
                  <a:lnTo>
                    <a:pt x="21006" y="13355"/>
                  </a:lnTo>
                  <a:lnTo>
                    <a:pt x="6734" y="31653"/>
                  </a:lnTo>
                  <a:lnTo>
                    <a:pt x="1290" y="43083"/>
                  </a:lnTo>
                  <a:lnTo>
                    <a:pt x="0" y="54213"/>
                  </a:lnTo>
                  <a:lnTo>
                    <a:pt x="4807" y="75938"/>
                  </a:lnTo>
                  <a:lnTo>
                    <a:pt x="20667" y="107900"/>
                  </a:lnTo>
                  <a:lnTo>
                    <a:pt x="30466" y="114972"/>
                  </a:lnTo>
                  <a:lnTo>
                    <a:pt x="56951" y="122829"/>
                  </a:lnTo>
                  <a:lnTo>
                    <a:pt x="117897" y="119954"/>
                  </a:lnTo>
                  <a:lnTo>
                    <a:pt x="137801" y="118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307320" y="1811559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60384"/>
                  </a:lnTo>
                  <a:lnTo>
                    <a:pt x="3120" y="121227"/>
                  </a:lnTo>
                  <a:lnTo>
                    <a:pt x="8406" y="166183"/>
                  </a:lnTo>
                  <a:lnTo>
                    <a:pt x="14654" y="209560"/>
                  </a:lnTo>
                  <a:lnTo>
                    <a:pt x="24750" y="267853"/>
                  </a:lnTo>
                  <a:lnTo>
                    <a:pt x="37470" y="321971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191507" y="1916844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93224" y="11453"/>
                  </a:lnTo>
                  <a:lnTo>
                    <a:pt x="134094" y="19160"/>
                  </a:lnTo>
                  <a:lnTo>
                    <a:pt x="77353" y="27918"/>
                  </a:lnTo>
                  <a:lnTo>
                    <a:pt x="27325" y="339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587651" y="1980015"/>
              <a:ext cx="144047" cy="165151"/>
            </a:xfrm>
            <a:custGeom>
              <a:avLst/>
              <a:gdLst/>
              <a:ahLst/>
              <a:cxnLst/>
              <a:rect l="0" t="0" r="0" b="0"/>
              <a:pathLst>
                <a:path w="144047" h="165151">
                  <a:moveTo>
                    <a:pt x="109223" y="0"/>
                  </a:moveTo>
                  <a:lnTo>
                    <a:pt x="66532" y="3120"/>
                  </a:lnTo>
                  <a:lnTo>
                    <a:pt x="46966" y="9575"/>
                  </a:lnTo>
                  <a:lnTo>
                    <a:pt x="30471" y="20244"/>
                  </a:lnTo>
                  <a:lnTo>
                    <a:pt x="18460" y="35903"/>
                  </a:lnTo>
                  <a:lnTo>
                    <a:pt x="1218" y="74553"/>
                  </a:lnTo>
                  <a:lnTo>
                    <a:pt x="0" y="95136"/>
                  </a:lnTo>
                  <a:lnTo>
                    <a:pt x="4527" y="115982"/>
                  </a:lnTo>
                  <a:lnTo>
                    <a:pt x="14339" y="136946"/>
                  </a:lnTo>
                  <a:lnTo>
                    <a:pt x="29617" y="151722"/>
                  </a:lnTo>
                  <a:lnTo>
                    <a:pt x="49276" y="161019"/>
                  </a:lnTo>
                  <a:lnTo>
                    <a:pt x="73612" y="165150"/>
                  </a:lnTo>
                  <a:lnTo>
                    <a:pt x="93786" y="160748"/>
                  </a:lnTo>
                  <a:lnTo>
                    <a:pt x="125801" y="138857"/>
                  </a:lnTo>
                  <a:lnTo>
                    <a:pt x="141952" y="113283"/>
                  </a:lnTo>
                  <a:lnTo>
                    <a:pt x="144046" y="90512"/>
                  </a:lnTo>
                  <a:lnTo>
                    <a:pt x="139908" y="67134"/>
                  </a:lnTo>
                  <a:lnTo>
                    <a:pt x="130270" y="48945"/>
                  </a:lnTo>
                  <a:lnTo>
                    <a:pt x="111949" y="36181"/>
                  </a:lnTo>
                  <a:lnTo>
                    <a:pt x="7763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744836" y="1808060"/>
              <a:ext cx="228808" cy="343944"/>
            </a:xfrm>
            <a:custGeom>
              <a:avLst/>
              <a:gdLst/>
              <a:ahLst/>
              <a:cxnLst/>
              <a:rect l="0" t="0" r="0" b="0"/>
              <a:pathLst>
                <a:path w="228808" h="343944">
                  <a:moveTo>
                    <a:pt x="67852" y="224598"/>
                  </a:moveTo>
                  <a:lnTo>
                    <a:pt x="85810" y="288026"/>
                  </a:lnTo>
                  <a:lnTo>
                    <a:pt x="104152" y="343943"/>
                  </a:lnTo>
                  <a:lnTo>
                    <a:pt x="94476" y="324341"/>
                  </a:lnTo>
                  <a:lnTo>
                    <a:pt x="80030" y="293536"/>
                  </a:lnTo>
                  <a:lnTo>
                    <a:pt x="62220" y="234716"/>
                  </a:lnTo>
                  <a:lnTo>
                    <a:pt x="55171" y="181709"/>
                  </a:lnTo>
                  <a:lnTo>
                    <a:pt x="39493" y="120597"/>
                  </a:lnTo>
                  <a:lnTo>
                    <a:pt x="22192" y="66839"/>
                  </a:lnTo>
                  <a:lnTo>
                    <a:pt x="1168" y="3514"/>
                  </a:lnTo>
                  <a:lnTo>
                    <a:pt x="0" y="0"/>
                  </a:lnTo>
                  <a:lnTo>
                    <a:pt x="12522" y="54361"/>
                  </a:lnTo>
                  <a:lnTo>
                    <a:pt x="22471" y="103317"/>
                  </a:lnTo>
                  <a:lnTo>
                    <a:pt x="32829" y="154868"/>
                  </a:lnTo>
                  <a:lnTo>
                    <a:pt x="43306" y="206017"/>
                  </a:lnTo>
                  <a:lnTo>
                    <a:pt x="57327" y="262694"/>
                  </a:lnTo>
                  <a:lnTo>
                    <a:pt x="60836" y="274562"/>
                  </a:lnTo>
                  <a:lnTo>
                    <a:pt x="62005" y="276625"/>
                  </a:lnTo>
                  <a:lnTo>
                    <a:pt x="61714" y="241027"/>
                  </a:lnTo>
                  <a:lnTo>
                    <a:pt x="67463" y="217862"/>
                  </a:lnTo>
                  <a:lnTo>
                    <a:pt x="77818" y="199767"/>
                  </a:lnTo>
                  <a:lnTo>
                    <a:pt x="86195" y="194006"/>
                  </a:lnTo>
                  <a:lnTo>
                    <a:pt x="107979" y="187605"/>
                  </a:lnTo>
                  <a:lnTo>
                    <a:pt x="133260" y="190999"/>
                  </a:lnTo>
                  <a:lnTo>
                    <a:pt x="182027" y="212242"/>
                  </a:lnTo>
                  <a:lnTo>
                    <a:pt x="209176" y="237704"/>
                  </a:lnTo>
                  <a:lnTo>
                    <a:pt x="226449" y="267475"/>
                  </a:lnTo>
                  <a:lnTo>
                    <a:pt x="228807" y="288108"/>
                  </a:lnTo>
                  <a:lnTo>
                    <a:pt x="227798" y="298523"/>
                  </a:lnTo>
                  <a:lnTo>
                    <a:pt x="223615" y="306637"/>
                  </a:lnTo>
                  <a:lnTo>
                    <a:pt x="209610" y="318771"/>
                  </a:lnTo>
                  <a:lnTo>
                    <a:pt x="181994" y="332180"/>
                  </a:lnTo>
                  <a:lnTo>
                    <a:pt x="161866" y="333633"/>
                  </a:lnTo>
                  <a:lnTo>
                    <a:pt x="99371" y="318759"/>
                  </a:lnTo>
                  <a:lnTo>
                    <a:pt x="67852" y="308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928501" y="2074772"/>
              <a:ext cx="145107" cy="193610"/>
            </a:xfrm>
            <a:custGeom>
              <a:avLst/>
              <a:gdLst/>
              <a:ahLst/>
              <a:cxnLst/>
              <a:rect l="0" t="0" r="0" b="0"/>
              <a:pathLst>
                <a:path w="145107" h="193610">
                  <a:moveTo>
                    <a:pt x="126342" y="0"/>
                  </a:moveTo>
                  <a:lnTo>
                    <a:pt x="119107" y="27556"/>
                  </a:lnTo>
                  <a:lnTo>
                    <a:pt x="119130" y="69516"/>
                  </a:lnTo>
                  <a:lnTo>
                    <a:pt x="135793" y="123089"/>
                  </a:lnTo>
                  <a:lnTo>
                    <a:pt x="143960" y="160083"/>
                  </a:lnTo>
                  <a:lnTo>
                    <a:pt x="145106" y="173402"/>
                  </a:lnTo>
                  <a:lnTo>
                    <a:pt x="140021" y="182282"/>
                  </a:lnTo>
                  <a:lnTo>
                    <a:pt x="130782" y="188202"/>
                  </a:lnTo>
                  <a:lnTo>
                    <a:pt x="106088" y="193609"/>
                  </a:lnTo>
                  <a:lnTo>
                    <a:pt x="52108" y="19066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981144" y="1948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082672" y="1966090"/>
              <a:ext cx="119571" cy="192911"/>
            </a:xfrm>
            <a:custGeom>
              <a:avLst/>
              <a:gdLst/>
              <a:ahLst/>
              <a:cxnLst/>
              <a:rect l="0" t="0" r="0" b="0"/>
              <a:pathLst>
                <a:path w="119571" h="192911">
                  <a:moveTo>
                    <a:pt x="45871" y="77096"/>
                  </a:moveTo>
                  <a:lnTo>
                    <a:pt x="77153" y="67521"/>
                  </a:lnTo>
                  <a:lnTo>
                    <a:pt x="115559" y="37693"/>
                  </a:lnTo>
                  <a:lnTo>
                    <a:pt x="118065" y="30940"/>
                  </a:lnTo>
                  <a:lnTo>
                    <a:pt x="117397" y="24099"/>
                  </a:lnTo>
                  <a:lnTo>
                    <a:pt x="114612" y="17198"/>
                  </a:lnTo>
                  <a:lnTo>
                    <a:pt x="102159" y="6411"/>
                  </a:lnTo>
                  <a:lnTo>
                    <a:pt x="93925" y="1897"/>
                  </a:lnTo>
                  <a:lnTo>
                    <a:pt x="75417" y="0"/>
                  </a:lnTo>
                  <a:lnTo>
                    <a:pt x="55493" y="4227"/>
                  </a:lnTo>
                  <a:lnTo>
                    <a:pt x="34939" y="13904"/>
                  </a:lnTo>
                  <a:lnTo>
                    <a:pt x="20345" y="29124"/>
                  </a:lnTo>
                  <a:lnTo>
                    <a:pt x="1444" y="67490"/>
                  </a:lnTo>
                  <a:lnTo>
                    <a:pt x="0" y="88035"/>
                  </a:lnTo>
                  <a:lnTo>
                    <a:pt x="4427" y="108864"/>
                  </a:lnTo>
                  <a:lnTo>
                    <a:pt x="20073" y="139151"/>
                  </a:lnTo>
                  <a:lnTo>
                    <a:pt x="40697" y="163463"/>
                  </a:lnTo>
                  <a:lnTo>
                    <a:pt x="58779" y="178263"/>
                  </a:lnTo>
                  <a:lnTo>
                    <a:pt x="81634" y="186400"/>
                  </a:lnTo>
                  <a:lnTo>
                    <a:pt x="119570" y="192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272277" y="2015892"/>
              <a:ext cx="140536" cy="143714"/>
            </a:xfrm>
            <a:custGeom>
              <a:avLst/>
              <a:gdLst/>
              <a:ahLst/>
              <a:cxnLst/>
              <a:rect l="0" t="0" r="0" b="0"/>
              <a:pathLst>
                <a:path w="140536" h="143714">
                  <a:moveTo>
                    <a:pt x="119478" y="16766"/>
                  </a:moveTo>
                  <a:lnTo>
                    <a:pt x="108300" y="5587"/>
                  </a:lnTo>
                  <a:lnTo>
                    <a:pt x="87214" y="99"/>
                  </a:lnTo>
                  <a:lnTo>
                    <a:pt x="60685" y="0"/>
                  </a:lnTo>
                  <a:lnTo>
                    <a:pt x="37196" y="7754"/>
                  </a:lnTo>
                  <a:lnTo>
                    <a:pt x="21297" y="22119"/>
                  </a:lnTo>
                  <a:lnTo>
                    <a:pt x="1559" y="59937"/>
                  </a:lnTo>
                  <a:lnTo>
                    <a:pt x="0" y="80407"/>
                  </a:lnTo>
                  <a:lnTo>
                    <a:pt x="1221" y="90778"/>
                  </a:lnTo>
                  <a:lnTo>
                    <a:pt x="11938" y="108542"/>
                  </a:lnTo>
                  <a:lnTo>
                    <a:pt x="41823" y="139009"/>
                  </a:lnTo>
                  <a:lnTo>
                    <a:pt x="51330" y="142715"/>
                  </a:lnTo>
                  <a:lnTo>
                    <a:pt x="74372" y="143713"/>
                  </a:lnTo>
                  <a:lnTo>
                    <a:pt x="116548" y="134822"/>
                  </a:lnTo>
                  <a:lnTo>
                    <a:pt x="140535" y="122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457361" y="1853673"/>
              <a:ext cx="50209" cy="336913"/>
            </a:xfrm>
            <a:custGeom>
              <a:avLst/>
              <a:gdLst/>
              <a:ahLst/>
              <a:cxnLst/>
              <a:rect l="0" t="0" r="0" b="0"/>
              <a:pathLst>
                <a:path w="50209" h="336913">
                  <a:moveTo>
                    <a:pt x="18622" y="0"/>
                  </a:moveTo>
                  <a:lnTo>
                    <a:pt x="3968" y="55141"/>
                  </a:lnTo>
                  <a:lnTo>
                    <a:pt x="0" y="110934"/>
                  </a:lnTo>
                  <a:lnTo>
                    <a:pt x="9268" y="166322"/>
                  </a:lnTo>
                  <a:lnTo>
                    <a:pt x="18970" y="220466"/>
                  </a:lnTo>
                  <a:lnTo>
                    <a:pt x="29254" y="270434"/>
                  </a:lnTo>
                  <a:lnTo>
                    <a:pt x="39710" y="308636"/>
                  </a:lnTo>
                  <a:lnTo>
                    <a:pt x="5020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360170" y="1961103"/>
              <a:ext cx="221100" cy="8385"/>
            </a:xfrm>
            <a:custGeom>
              <a:avLst/>
              <a:gdLst/>
              <a:ahLst/>
              <a:cxnLst/>
              <a:rect l="0" t="0" r="0" b="0"/>
              <a:pathLst>
                <a:path w="221100" h="8385">
                  <a:moveTo>
                    <a:pt x="221099" y="8384"/>
                  </a:moveTo>
                  <a:lnTo>
                    <a:pt x="166954" y="8384"/>
                  </a:lnTo>
                  <a:lnTo>
                    <a:pt x="112007" y="2794"/>
                  </a:lnTo>
                  <a:lnTo>
                    <a:pt x="56093" y="0"/>
                  </a:lnTo>
                  <a:lnTo>
                    <a:pt x="0" y="8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686554" y="195895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686554" y="207477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4" name="Freeform 163"/>
          <p:cNvSpPr/>
          <p:nvPr/>
        </p:nvSpPr>
        <p:spPr>
          <a:xfrm>
            <a:off x="6643482" y="2958513"/>
            <a:ext cx="901163" cy="42109"/>
          </a:xfrm>
          <a:custGeom>
            <a:avLst/>
            <a:gdLst/>
            <a:ahLst/>
            <a:cxnLst/>
            <a:rect l="0" t="0" r="0" b="0"/>
            <a:pathLst>
              <a:path w="901163" h="42109">
                <a:moveTo>
                  <a:pt x="884394" y="21051"/>
                </a:moveTo>
                <a:lnTo>
                  <a:pt x="901162" y="15462"/>
                </a:lnTo>
                <a:lnTo>
                  <a:pt x="900252" y="14986"/>
                </a:lnTo>
                <a:lnTo>
                  <a:pt x="873364" y="17564"/>
                </a:lnTo>
                <a:lnTo>
                  <a:pt x="815568" y="11681"/>
                </a:lnTo>
                <a:lnTo>
                  <a:pt x="752731" y="3516"/>
                </a:lnTo>
                <a:lnTo>
                  <a:pt x="700193" y="1038"/>
                </a:lnTo>
                <a:lnTo>
                  <a:pt x="639523" y="304"/>
                </a:lnTo>
                <a:lnTo>
                  <a:pt x="593848" y="132"/>
                </a:lnTo>
                <a:lnTo>
                  <a:pt x="546252" y="56"/>
                </a:lnTo>
                <a:lnTo>
                  <a:pt x="498972" y="22"/>
                </a:lnTo>
                <a:lnTo>
                  <a:pt x="454562" y="6"/>
                </a:lnTo>
                <a:lnTo>
                  <a:pt x="405188" y="0"/>
                </a:lnTo>
                <a:lnTo>
                  <a:pt x="353218" y="1167"/>
                </a:lnTo>
                <a:lnTo>
                  <a:pt x="302825" y="5585"/>
                </a:lnTo>
                <a:lnTo>
                  <a:pt x="250012" y="8328"/>
                </a:lnTo>
                <a:lnTo>
                  <a:pt x="196514" y="10717"/>
                </a:lnTo>
                <a:lnTo>
                  <a:pt x="145441" y="15678"/>
                </a:lnTo>
                <a:lnTo>
                  <a:pt x="89207" y="24903"/>
                </a:lnTo>
                <a:lnTo>
                  <a:pt x="26431" y="37010"/>
                </a:lnTo>
                <a:lnTo>
                  <a:pt x="0" y="4210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Freeform 164"/>
          <p:cNvSpPr/>
          <p:nvPr/>
        </p:nvSpPr>
        <p:spPr>
          <a:xfrm>
            <a:off x="3653388" y="3854080"/>
            <a:ext cx="305328" cy="41465"/>
          </a:xfrm>
          <a:custGeom>
            <a:avLst/>
            <a:gdLst/>
            <a:ahLst/>
            <a:cxnLst/>
            <a:rect l="0" t="0" r="0" b="0"/>
            <a:pathLst>
              <a:path w="305328" h="41465">
                <a:moveTo>
                  <a:pt x="305327" y="9878"/>
                </a:moveTo>
                <a:lnTo>
                  <a:pt x="277771" y="2643"/>
                </a:lnTo>
                <a:lnTo>
                  <a:pt x="221548" y="0"/>
                </a:lnTo>
                <a:lnTo>
                  <a:pt x="159446" y="5068"/>
                </a:lnTo>
                <a:lnTo>
                  <a:pt x="102616" y="14042"/>
                </a:lnTo>
                <a:lnTo>
                  <a:pt x="45746" y="27555"/>
                </a:lnTo>
                <a:lnTo>
                  <a:pt x="0" y="4146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Freeform 165"/>
          <p:cNvSpPr/>
          <p:nvPr/>
        </p:nvSpPr>
        <p:spPr>
          <a:xfrm>
            <a:off x="6506611" y="4664269"/>
            <a:ext cx="1042323" cy="105141"/>
          </a:xfrm>
          <a:custGeom>
            <a:avLst/>
            <a:gdLst/>
            <a:ahLst/>
            <a:cxnLst/>
            <a:rect l="0" t="0" r="0" b="0"/>
            <a:pathLst>
              <a:path w="1042323" h="105141">
                <a:moveTo>
                  <a:pt x="1042322" y="105140"/>
                </a:moveTo>
                <a:lnTo>
                  <a:pt x="989294" y="90486"/>
                </a:lnTo>
                <a:lnTo>
                  <a:pt x="930678" y="68537"/>
                </a:lnTo>
                <a:lnTo>
                  <a:pt x="878871" y="49711"/>
                </a:lnTo>
                <a:lnTo>
                  <a:pt x="821926" y="36204"/>
                </a:lnTo>
                <a:lnTo>
                  <a:pt x="759578" y="21160"/>
                </a:lnTo>
                <a:lnTo>
                  <a:pt x="702201" y="12512"/>
                </a:lnTo>
                <a:lnTo>
                  <a:pt x="654286" y="5425"/>
                </a:lnTo>
                <a:lnTo>
                  <a:pt x="603044" y="1505"/>
                </a:lnTo>
                <a:lnTo>
                  <a:pt x="550817" y="344"/>
                </a:lnTo>
                <a:lnTo>
                  <a:pt x="492708" y="0"/>
                </a:lnTo>
                <a:lnTo>
                  <a:pt x="431037" y="5487"/>
                </a:lnTo>
                <a:lnTo>
                  <a:pt x="373900" y="8933"/>
                </a:lnTo>
                <a:lnTo>
                  <a:pt x="314336" y="15543"/>
                </a:lnTo>
                <a:lnTo>
                  <a:pt x="252234" y="19321"/>
                </a:lnTo>
                <a:lnTo>
                  <a:pt x="189380" y="26030"/>
                </a:lnTo>
                <a:lnTo>
                  <a:pt x="126303" y="41016"/>
                </a:lnTo>
                <a:lnTo>
                  <a:pt x="68748" y="54685"/>
                </a:lnTo>
                <a:lnTo>
                  <a:pt x="11480" y="70261"/>
                </a:lnTo>
                <a:lnTo>
                  <a:pt x="0" y="735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0420" y="231626"/>
            <a:ext cx="1767353" cy="558013"/>
            <a:chOff x="180420" y="231626"/>
            <a:chExt cx="1767353" cy="558013"/>
          </a:xfrm>
        </p:grpSpPr>
        <p:sp>
          <p:nvSpPr>
            <p:cNvPr id="2" name="Freeform 1"/>
            <p:cNvSpPr/>
            <p:nvPr/>
          </p:nvSpPr>
          <p:spPr>
            <a:xfrm>
              <a:off x="180420" y="231626"/>
              <a:ext cx="384337" cy="550739"/>
            </a:xfrm>
            <a:custGeom>
              <a:avLst/>
              <a:gdLst/>
              <a:ahLst/>
              <a:cxnLst/>
              <a:rect l="0" t="0" r="0" b="0"/>
              <a:pathLst>
                <a:path w="384337" h="550739">
                  <a:moveTo>
                    <a:pt x="40678" y="0"/>
                  </a:moveTo>
                  <a:lnTo>
                    <a:pt x="25037" y="17981"/>
                  </a:lnTo>
                  <a:lnTo>
                    <a:pt x="5834" y="69742"/>
                  </a:lnTo>
                  <a:lnTo>
                    <a:pt x="0" y="123438"/>
                  </a:lnTo>
                  <a:lnTo>
                    <a:pt x="1967" y="182224"/>
                  </a:lnTo>
                  <a:lnTo>
                    <a:pt x="6981" y="235707"/>
                  </a:lnTo>
                  <a:lnTo>
                    <a:pt x="11586" y="292887"/>
                  </a:lnTo>
                  <a:lnTo>
                    <a:pt x="23623" y="353433"/>
                  </a:lnTo>
                  <a:lnTo>
                    <a:pt x="45671" y="414828"/>
                  </a:lnTo>
                  <a:lnTo>
                    <a:pt x="72557" y="470110"/>
                  </a:lnTo>
                  <a:lnTo>
                    <a:pt x="121414" y="532613"/>
                  </a:lnTo>
                  <a:lnTo>
                    <a:pt x="148048" y="548666"/>
                  </a:lnTo>
                  <a:lnTo>
                    <a:pt x="171066" y="550738"/>
                  </a:lnTo>
                  <a:lnTo>
                    <a:pt x="195724" y="546590"/>
                  </a:lnTo>
                  <a:lnTo>
                    <a:pt x="250868" y="518364"/>
                  </a:lnTo>
                  <a:lnTo>
                    <a:pt x="286051" y="488785"/>
                  </a:lnTo>
                  <a:lnTo>
                    <a:pt x="319344" y="443428"/>
                  </a:lnTo>
                  <a:lnTo>
                    <a:pt x="341757" y="389717"/>
                  </a:lnTo>
                  <a:lnTo>
                    <a:pt x="359507" y="338114"/>
                  </a:lnTo>
                  <a:lnTo>
                    <a:pt x="375351" y="281506"/>
                  </a:lnTo>
                  <a:lnTo>
                    <a:pt x="384336" y="223400"/>
                  </a:lnTo>
                  <a:lnTo>
                    <a:pt x="383878" y="169138"/>
                  </a:lnTo>
                  <a:lnTo>
                    <a:pt x="376334" y="119135"/>
                  </a:lnTo>
                  <a:lnTo>
                    <a:pt x="363304" y="65907"/>
                  </a:lnTo>
                  <a:lnTo>
                    <a:pt x="349465" y="25107"/>
                  </a:lnTo>
                  <a:lnTo>
                    <a:pt x="33547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0652" y="535340"/>
              <a:ext cx="178986" cy="180598"/>
            </a:xfrm>
            <a:custGeom>
              <a:avLst/>
              <a:gdLst/>
              <a:ahLst/>
              <a:cxnLst/>
              <a:rect l="0" t="0" r="0" b="0"/>
              <a:pathLst>
                <a:path w="178986" h="180598">
                  <a:moveTo>
                    <a:pt x="0" y="64784"/>
                  </a:moveTo>
                  <a:lnTo>
                    <a:pt x="0" y="123401"/>
                  </a:lnTo>
                  <a:lnTo>
                    <a:pt x="6066" y="160980"/>
                  </a:lnTo>
                  <a:lnTo>
                    <a:pt x="1545" y="131835"/>
                  </a:lnTo>
                  <a:lnTo>
                    <a:pt x="1374" y="68588"/>
                  </a:lnTo>
                  <a:lnTo>
                    <a:pt x="9636" y="35495"/>
                  </a:lnTo>
                  <a:lnTo>
                    <a:pt x="20271" y="18232"/>
                  </a:lnTo>
                  <a:lnTo>
                    <a:pt x="35916" y="5879"/>
                  </a:lnTo>
                  <a:lnTo>
                    <a:pt x="45001" y="948"/>
                  </a:lnTo>
                  <a:lnTo>
                    <a:pt x="54567" y="0"/>
                  </a:lnTo>
                  <a:lnTo>
                    <a:pt x="74555" y="5185"/>
                  </a:lnTo>
                  <a:lnTo>
                    <a:pt x="99950" y="21259"/>
                  </a:lnTo>
                  <a:lnTo>
                    <a:pt x="143730" y="76113"/>
                  </a:lnTo>
                  <a:lnTo>
                    <a:pt x="167511" y="136393"/>
                  </a:lnTo>
                  <a:lnTo>
                    <a:pt x="178985" y="180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1679" y="367036"/>
              <a:ext cx="338042" cy="422603"/>
            </a:xfrm>
            <a:custGeom>
              <a:avLst/>
              <a:gdLst/>
              <a:ahLst/>
              <a:cxnLst/>
              <a:rect l="0" t="0" r="0" b="0"/>
              <a:pathLst>
                <a:path w="338042" h="422603">
                  <a:moveTo>
                    <a:pt x="95885" y="317316"/>
                  </a:moveTo>
                  <a:lnTo>
                    <a:pt x="104219" y="279838"/>
                  </a:lnTo>
                  <a:lnTo>
                    <a:pt x="104950" y="267764"/>
                  </a:lnTo>
                  <a:lnTo>
                    <a:pt x="99524" y="248110"/>
                  </a:lnTo>
                  <a:lnTo>
                    <a:pt x="94802" y="239593"/>
                  </a:lnTo>
                  <a:lnTo>
                    <a:pt x="80196" y="227010"/>
                  </a:lnTo>
                  <a:lnTo>
                    <a:pt x="71388" y="222017"/>
                  </a:lnTo>
                  <a:lnTo>
                    <a:pt x="63176" y="221028"/>
                  </a:lnTo>
                  <a:lnTo>
                    <a:pt x="47813" y="226168"/>
                  </a:lnTo>
                  <a:lnTo>
                    <a:pt x="26009" y="242216"/>
                  </a:lnTo>
                  <a:lnTo>
                    <a:pt x="4731" y="267378"/>
                  </a:lnTo>
                  <a:lnTo>
                    <a:pt x="0" y="293172"/>
                  </a:lnTo>
                  <a:lnTo>
                    <a:pt x="3914" y="340578"/>
                  </a:lnTo>
                  <a:lnTo>
                    <a:pt x="15602" y="385429"/>
                  </a:lnTo>
                  <a:lnTo>
                    <a:pt x="21306" y="397820"/>
                  </a:lnTo>
                  <a:lnTo>
                    <a:pt x="37003" y="414707"/>
                  </a:lnTo>
                  <a:lnTo>
                    <a:pt x="46102" y="420847"/>
                  </a:lnTo>
                  <a:lnTo>
                    <a:pt x="54507" y="422602"/>
                  </a:lnTo>
                  <a:lnTo>
                    <a:pt x="62451" y="421432"/>
                  </a:lnTo>
                  <a:lnTo>
                    <a:pt x="70086" y="418312"/>
                  </a:lnTo>
                  <a:lnTo>
                    <a:pt x="92011" y="397153"/>
                  </a:lnTo>
                  <a:lnTo>
                    <a:pt x="119210" y="348987"/>
                  </a:lnTo>
                  <a:lnTo>
                    <a:pt x="131912" y="300054"/>
                  </a:lnTo>
                  <a:lnTo>
                    <a:pt x="136196" y="240451"/>
                  </a:lnTo>
                  <a:lnTo>
                    <a:pt x="137198" y="195026"/>
                  </a:lnTo>
                  <a:lnTo>
                    <a:pt x="137762" y="134593"/>
                  </a:lnTo>
                  <a:lnTo>
                    <a:pt x="137929" y="79642"/>
                  </a:lnTo>
                  <a:lnTo>
                    <a:pt x="129580" y="25483"/>
                  </a:lnTo>
                  <a:lnTo>
                    <a:pt x="123339" y="2779"/>
                  </a:lnTo>
                  <a:lnTo>
                    <a:pt x="120037" y="0"/>
                  </a:lnTo>
                  <a:lnTo>
                    <a:pt x="116666" y="2826"/>
                  </a:lnTo>
                  <a:lnTo>
                    <a:pt x="113248" y="9390"/>
                  </a:lnTo>
                  <a:lnTo>
                    <a:pt x="112571" y="29162"/>
                  </a:lnTo>
                  <a:lnTo>
                    <a:pt x="116079" y="91161"/>
                  </a:lnTo>
                  <a:lnTo>
                    <a:pt x="125177" y="149291"/>
                  </a:lnTo>
                  <a:lnTo>
                    <a:pt x="133680" y="204750"/>
                  </a:lnTo>
                  <a:lnTo>
                    <a:pt x="137889" y="263296"/>
                  </a:lnTo>
                  <a:lnTo>
                    <a:pt x="149199" y="326186"/>
                  </a:lnTo>
                  <a:lnTo>
                    <a:pt x="152485" y="340777"/>
                  </a:lnTo>
                  <a:lnTo>
                    <a:pt x="155845" y="346994"/>
                  </a:lnTo>
                  <a:lnTo>
                    <a:pt x="159255" y="347630"/>
                  </a:lnTo>
                  <a:lnTo>
                    <a:pt x="213504" y="303987"/>
                  </a:lnTo>
                  <a:lnTo>
                    <a:pt x="270168" y="282776"/>
                  </a:lnTo>
                  <a:lnTo>
                    <a:pt x="305062" y="266268"/>
                  </a:lnTo>
                  <a:lnTo>
                    <a:pt x="320654" y="250174"/>
                  </a:lnTo>
                  <a:lnTo>
                    <a:pt x="326450" y="240969"/>
                  </a:lnTo>
                  <a:lnTo>
                    <a:pt x="329770" y="221383"/>
                  </a:lnTo>
                  <a:lnTo>
                    <a:pt x="329017" y="211247"/>
                  </a:lnTo>
                  <a:lnTo>
                    <a:pt x="318822" y="193745"/>
                  </a:lnTo>
                  <a:lnTo>
                    <a:pt x="311191" y="185802"/>
                  </a:lnTo>
                  <a:lnTo>
                    <a:pt x="302593" y="181677"/>
                  </a:lnTo>
                  <a:lnTo>
                    <a:pt x="283682" y="180213"/>
                  </a:lnTo>
                  <a:lnTo>
                    <a:pt x="266698" y="186581"/>
                  </a:lnTo>
                  <a:lnTo>
                    <a:pt x="251351" y="198380"/>
                  </a:lnTo>
                  <a:lnTo>
                    <a:pt x="236731" y="215323"/>
                  </a:lnTo>
                  <a:lnTo>
                    <a:pt x="228673" y="240790"/>
                  </a:lnTo>
                  <a:lnTo>
                    <a:pt x="227257" y="284893"/>
                  </a:lnTo>
                  <a:lnTo>
                    <a:pt x="232651" y="311094"/>
                  </a:lnTo>
                  <a:lnTo>
                    <a:pt x="242848" y="330539"/>
                  </a:lnTo>
                  <a:lnTo>
                    <a:pt x="258298" y="343860"/>
                  </a:lnTo>
                  <a:lnTo>
                    <a:pt x="267332" y="349050"/>
                  </a:lnTo>
                  <a:lnTo>
                    <a:pt x="286727" y="351697"/>
                  </a:lnTo>
                  <a:lnTo>
                    <a:pt x="338041" y="3489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2362" y="526424"/>
              <a:ext cx="147400" cy="170679"/>
            </a:xfrm>
            <a:custGeom>
              <a:avLst/>
              <a:gdLst/>
              <a:ahLst/>
              <a:cxnLst/>
              <a:rect l="0" t="0" r="0" b="0"/>
              <a:pathLst>
                <a:path w="147400" h="170679">
                  <a:moveTo>
                    <a:pt x="0" y="94757"/>
                  </a:moveTo>
                  <a:lnTo>
                    <a:pt x="9576" y="126039"/>
                  </a:lnTo>
                  <a:lnTo>
                    <a:pt x="33814" y="170034"/>
                  </a:lnTo>
                  <a:lnTo>
                    <a:pt x="35411" y="170678"/>
                  </a:lnTo>
                  <a:lnTo>
                    <a:pt x="32069" y="145978"/>
                  </a:lnTo>
                  <a:lnTo>
                    <a:pt x="17149" y="88980"/>
                  </a:lnTo>
                  <a:lnTo>
                    <a:pt x="12490" y="48462"/>
                  </a:lnTo>
                  <a:lnTo>
                    <a:pt x="15346" y="36987"/>
                  </a:lnTo>
                  <a:lnTo>
                    <a:pt x="27878" y="17999"/>
                  </a:lnTo>
                  <a:lnTo>
                    <a:pt x="48265" y="8000"/>
                  </a:lnTo>
                  <a:lnTo>
                    <a:pt x="110774" y="105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31875" y="294797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4654" y="161870"/>
                  </a:lnTo>
                  <a:lnTo>
                    <a:pt x="20962" y="224954"/>
                  </a:lnTo>
                  <a:lnTo>
                    <a:pt x="29141" y="278662"/>
                  </a:lnTo>
                  <a:lnTo>
                    <a:pt x="30861" y="327842"/>
                  </a:lnTo>
                  <a:lnTo>
                    <a:pt x="31443" y="391273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26632" y="568538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7160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21388" y="512155"/>
              <a:ext cx="326385" cy="201674"/>
            </a:xfrm>
            <a:custGeom>
              <a:avLst/>
              <a:gdLst/>
              <a:ahLst/>
              <a:cxnLst/>
              <a:rect l="0" t="0" r="0" b="0"/>
              <a:pathLst>
                <a:path w="326385" h="201674">
                  <a:moveTo>
                    <a:pt x="0" y="66912"/>
                  </a:moveTo>
                  <a:lnTo>
                    <a:pt x="8334" y="104390"/>
                  </a:lnTo>
                  <a:lnTo>
                    <a:pt x="15684" y="155813"/>
                  </a:lnTo>
                  <a:lnTo>
                    <a:pt x="26062" y="201673"/>
                  </a:lnTo>
                  <a:lnTo>
                    <a:pt x="23060" y="185740"/>
                  </a:lnTo>
                  <a:lnTo>
                    <a:pt x="21453" y="135314"/>
                  </a:lnTo>
                  <a:lnTo>
                    <a:pt x="21135" y="74964"/>
                  </a:lnTo>
                  <a:lnTo>
                    <a:pt x="27331" y="52553"/>
                  </a:lnTo>
                  <a:lnTo>
                    <a:pt x="32259" y="43301"/>
                  </a:lnTo>
                  <a:lnTo>
                    <a:pt x="39053" y="38303"/>
                  </a:lnTo>
                  <a:lnTo>
                    <a:pt x="47093" y="36141"/>
                  </a:lnTo>
                  <a:lnTo>
                    <a:pt x="55962" y="35870"/>
                  </a:lnTo>
                  <a:lnTo>
                    <a:pt x="72055" y="41807"/>
                  </a:lnTo>
                  <a:lnTo>
                    <a:pt x="87007" y="53414"/>
                  </a:lnTo>
                  <a:lnTo>
                    <a:pt x="107408" y="79680"/>
                  </a:lnTo>
                  <a:lnTo>
                    <a:pt x="120212" y="110859"/>
                  </a:lnTo>
                  <a:lnTo>
                    <a:pt x="124526" y="139855"/>
                  </a:lnTo>
                  <a:lnTo>
                    <a:pt x="137281" y="106384"/>
                  </a:lnTo>
                  <a:lnTo>
                    <a:pt x="145333" y="100246"/>
                  </a:lnTo>
                  <a:lnTo>
                    <a:pt x="166758" y="93425"/>
                  </a:lnTo>
                  <a:lnTo>
                    <a:pt x="227114" y="97021"/>
                  </a:lnTo>
                  <a:lnTo>
                    <a:pt x="281298" y="92617"/>
                  </a:lnTo>
                  <a:lnTo>
                    <a:pt x="289308" y="86388"/>
                  </a:lnTo>
                  <a:lnTo>
                    <a:pt x="298207" y="66989"/>
                  </a:lnTo>
                  <a:lnTo>
                    <a:pt x="295923" y="45889"/>
                  </a:lnTo>
                  <a:lnTo>
                    <a:pt x="292039" y="35349"/>
                  </a:lnTo>
                  <a:lnTo>
                    <a:pt x="278364" y="20519"/>
                  </a:lnTo>
                  <a:lnTo>
                    <a:pt x="240989" y="1466"/>
                  </a:lnTo>
                  <a:lnTo>
                    <a:pt x="217461" y="0"/>
                  </a:lnTo>
                  <a:lnTo>
                    <a:pt x="204635" y="1247"/>
                  </a:lnTo>
                  <a:lnTo>
                    <a:pt x="193745" y="6758"/>
                  </a:lnTo>
                  <a:lnTo>
                    <a:pt x="175406" y="25359"/>
                  </a:lnTo>
                  <a:lnTo>
                    <a:pt x="165696" y="52343"/>
                  </a:lnTo>
                  <a:lnTo>
                    <a:pt x="162550" y="81494"/>
                  </a:lnTo>
                  <a:lnTo>
                    <a:pt x="165051" y="106148"/>
                  </a:lnTo>
                  <a:lnTo>
                    <a:pt x="178626" y="139759"/>
                  </a:lnTo>
                  <a:lnTo>
                    <a:pt x="197466" y="166355"/>
                  </a:lnTo>
                  <a:lnTo>
                    <a:pt x="223455" y="183464"/>
                  </a:lnTo>
                  <a:lnTo>
                    <a:pt x="258971" y="190353"/>
                  </a:lnTo>
                  <a:lnTo>
                    <a:pt x="309057" y="184539"/>
                  </a:lnTo>
                  <a:lnTo>
                    <a:pt x="326384" y="18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70839" y="263212"/>
            <a:ext cx="6920540" cy="658189"/>
            <a:chOff x="2270839" y="263212"/>
            <a:chExt cx="6920540" cy="658189"/>
          </a:xfrm>
        </p:grpSpPr>
        <p:sp>
          <p:nvSpPr>
            <p:cNvPr id="11" name="Freeform 10"/>
            <p:cNvSpPr/>
            <p:nvPr/>
          </p:nvSpPr>
          <p:spPr>
            <a:xfrm>
              <a:off x="2270839" y="304900"/>
              <a:ext cx="119131" cy="418916"/>
            </a:xfrm>
            <a:custGeom>
              <a:avLst/>
              <a:gdLst/>
              <a:ahLst/>
              <a:cxnLst/>
              <a:rect l="0" t="0" r="0" b="0"/>
              <a:pathLst>
                <a:path w="119131" h="418916">
                  <a:moveTo>
                    <a:pt x="119130" y="316281"/>
                  </a:moveTo>
                  <a:lnTo>
                    <a:pt x="100001" y="263576"/>
                  </a:lnTo>
                  <a:lnTo>
                    <a:pt x="88791" y="247623"/>
                  </a:lnTo>
                  <a:lnTo>
                    <a:pt x="81356" y="243603"/>
                  </a:lnTo>
                  <a:lnTo>
                    <a:pt x="63737" y="242255"/>
                  </a:lnTo>
                  <a:lnTo>
                    <a:pt x="47327" y="248676"/>
                  </a:lnTo>
                  <a:lnTo>
                    <a:pt x="39676" y="253663"/>
                  </a:lnTo>
                  <a:lnTo>
                    <a:pt x="17729" y="283040"/>
                  </a:lnTo>
                  <a:lnTo>
                    <a:pt x="1997" y="321379"/>
                  </a:lnTo>
                  <a:lnTo>
                    <a:pt x="0" y="345453"/>
                  </a:lnTo>
                  <a:lnTo>
                    <a:pt x="8250" y="389504"/>
                  </a:lnTo>
                  <a:lnTo>
                    <a:pt x="23365" y="415835"/>
                  </a:lnTo>
                  <a:lnTo>
                    <a:pt x="30720" y="418915"/>
                  </a:lnTo>
                  <a:lnTo>
                    <a:pt x="39133" y="418629"/>
                  </a:lnTo>
                  <a:lnTo>
                    <a:pt x="48251" y="416098"/>
                  </a:lnTo>
                  <a:lnTo>
                    <a:pt x="64621" y="403928"/>
                  </a:lnTo>
                  <a:lnTo>
                    <a:pt x="78526" y="386821"/>
                  </a:lnTo>
                  <a:lnTo>
                    <a:pt x="92931" y="355119"/>
                  </a:lnTo>
                  <a:lnTo>
                    <a:pt x="103438" y="308551"/>
                  </a:lnTo>
                  <a:lnTo>
                    <a:pt x="107071" y="250820"/>
                  </a:lnTo>
                  <a:lnTo>
                    <a:pt x="108148" y="189260"/>
                  </a:lnTo>
                  <a:lnTo>
                    <a:pt x="108467" y="127737"/>
                  </a:lnTo>
                  <a:lnTo>
                    <a:pt x="107391" y="73113"/>
                  </a:lnTo>
                  <a:lnTo>
                    <a:pt x="97140" y="15260"/>
                  </a:lnTo>
                  <a:lnTo>
                    <a:pt x="93942" y="3297"/>
                  </a:lnTo>
                  <a:lnTo>
                    <a:pt x="90639" y="0"/>
                  </a:lnTo>
                  <a:lnTo>
                    <a:pt x="87268" y="2482"/>
                  </a:lnTo>
                  <a:lnTo>
                    <a:pt x="83850" y="8815"/>
                  </a:lnTo>
                  <a:lnTo>
                    <a:pt x="78366" y="62178"/>
                  </a:lnTo>
                  <a:lnTo>
                    <a:pt x="77415" y="118939"/>
                  </a:lnTo>
                  <a:lnTo>
                    <a:pt x="78304" y="179040"/>
                  </a:lnTo>
                  <a:lnTo>
                    <a:pt x="85456" y="233243"/>
                  </a:lnTo>
                  <a:lnTo>
                    <a:pt x="98353" y="294072"/>
                  </a:lnTo>
                  <a:lnTo>
                    <a:pt x="108684" y="330758"/>
                  </a:lnTo>
                  <a:lnTo>
                    <a:pt x="119130" y="3583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63668" y="57906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5589" y="62092"/>
                  </a:lnTo>
                  <a:lnTo>
                    <a:pt x="9878" y="11464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84725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26839" y="510190"/>
              <a:ext cx="293396" cy="174163"/>
            </a:xfrm>
            <a:custGeom>
              <a:avLst/>
              <a:gdLst/>
              <a:ahLst/>
              <a:cxnLst/>
              <a:rect l="0" t="0" r="0" b="0"/>
              <a:pathLst>
                <a:path w="293396" h="174163">
                  <a:moveTo>
                    <a:pt x="0" y="58348"/>
                  </a:moveTo>
                  <a:lnTo>
                    <a:pt x="27511" y="121776"/>
                  </a:lnTo>
                  <a:lnTo>
                    <a:pt x="39607" y="152011"/>
                  </a:lnTo>
                  <a:lnTo>
                    <a:pt x="52810" y="170458"/>
                  </a:lnTo>
                  <a:lnTo>
                    <a:pt x="28890" y="120299"/>
                  </a:lnTo>
                  <a:lnTo>
                    <a:pt x="24548" y="74624"/>
                  </a:lnTo>
                  <a:lnTo>
                    <a:pt x="27678" y="45305"/>
                  </a:lnTo>
                  <a:lnTo>
                    <a:pt x="39207" y="22916"/>
                  </a:lnTo>
                  <a:lnTo>
                    <a:pt x="47195" y="13670"/>
                  </a:lnTo>
                  <a:lnTo>
                    <a:pt x="68549" y="3396"/>
                  </a:lnTo>
                  <a:lnTo>
                    <a:pt x="92467" y="0"/>
                  </a:lnTo>
                  <a:lnTo>
                    <a:pt x="114796" y="2390"/>
                  </a:lnTo>
                  <a:lnTo>
                    <a:pt x="133299" y="10471"/>
                  </a:lnTo>
                  <a:lnTo>
                    <a:pt x="141508" y="15902"/>
                  </a:lnTo>
                  <a:lnTo>
                    <a:pt x="153750" y="31294"/>
                  </a:lnTo>
                  <a:lnTo>
                    <a:pt x="165429" y="48664"/>
                  </a:lnTo>
                  <a:lnTo>
                    <a:pt x="182319" y="64183"/>
                  </a:lnTo>
                  <a:lnTo>
                    <a:pt x="240399" y="88854"/>
                  </a:lnTo>
                  <a:lnTo>
                    <a:pt x="262432" y="94133"/>
                  </a:lnTo>
                  <a:lnTo>
                    <a:pt x="283922" y="92580"/>
                  </a:lnTo>
                  <a:lnTo>
                    <a:pt x="289887" y="87019"/>
                  </a:lnTo>
                  <a:lnTo>
                    <a:pt x="292694" y="78632"/>
                  </a:lnTo>
                  <a:lnTo>
                    <a:pt x="293395" y="68361"/>
                  </a:lnTo>
                  <a:lnTo>
                    <a:pt x="287935" y="47591"/>
                  </a:lnTo>
                  <a:lnTo>
                    <a:pt x="283204" y="37139"/>
                  </a:lnTo>
                  <a:lnTo>
                    <a:pt x="268588" y="22406"/>
                  </a:lnTo>
                  <a:lnTo>
                    <a:pt x="259777" y="16839"/>
                  </a:lnTo>
                  <a:lnTo>
                    <a:pt x="240629" y="13773"/>
                  </a:lnTo>
                  <a:lnTo>
                    <a:pt x="230609" y="14594"/>
                  </a:lnTo>
                  <a:lnTo>
                    <a:pt x="213237" y="21744"/>
                  </a:lnTo>
                  <a:lnTo>
                    <a:pt x="183021" y="45399"/>
                  </a:lnTo>
                  <a:lnTo>
                    <a:pt x="174929" y="65071"/>
                  </a:lnTo>
                  <a:lnTo>
                    <a:pt x="172503" y="88242"/>
                  </a:lnTo>
                  <a:lnTo>
                    <a:pt x="175324" y="110239"/>
                  </a:lnTo>
                  <a:lnTo>
                    <a:pt x="183597" y="128594"/>
                  </a:lnTo>
                  <a:lnTo>
                    <a:pt x="207971" y="159442"/>
                  </a:lnTo>
                  <a:lnTo>
                    <a:pt x="227742" y="167620"/>
                  </a:lnTo>
                  <a:lnTo>
                    <a:pt x="273741" y="174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77133" y="543569"/>
              <a:ext cx="144546" cy="146828"/>
            </a:xfrm>
            <a:custGeom>
              <a:avLst/>
              <a:gdLst/>
              <a:ahLst/>
              <a:cxnLst/>
              <a:rect l="0" t="0" r="0" b="0"/>
              <a:pathLst>
                <a:path w="144546" h="146828">
                  <a:moveTo>
                    <a:pt x="112960" y="24969"/>
                  </a:moveTo>
                  <a:lnTo>
                    <a:pt x="94979" y="9328"/>
                  </a:lnTo>
                  <a:lnTo>
                    <a:pt x="78062" y="1250"/>
                  </a:lnTo>
                  <a:lnTo>
                    <a:pt x="58845" y="0"/>
                  </a:lnTo>
                  <a:lnTo>
                    <a:pt x="39776" y="4513"/>
                  </a:lnTo>
                  <a:lnTo>
                    <a:pt x="23502" y="14318"/>
                  </a:lnTo>
                  <a:lnTo>
                    <a:pt x="11590" y="32714"/>
                  </a:lnTo>
                  <a:lnTo>
                    <a:pt x="3566" y="56487"/>
                  </a:lnTo>
                  <a:lnTo>
                    <a:pt x="0" y="82651"/>
                  </a:lnTo>
                  <a:lnTo>
                    <a:pt x="4654" y="103638"/>
                  </a:lnTo>
                  <a:lnTo>
                    <a:pt x="26705" y="136175"/>
                  </a:lnTo>
                  <a:lnTo>
                    <a:pt x="49278" y="144584"/>
                  </a:lnTo>
                  <a:lnTo>
                    <a:pt x="63486" y="146827"/>
                  </a:lnTo>
                  <a:lnTo>
                    <a:pt x="85513" y="143079"/>
                  </a:lnTo>
                  <a:lnTo>
                    <a:pt x="111066" y="127815"/>
                  </a:lnTo>
                  <a:lnTo>
                    <a:pt x="130336" y="114714"/>
                  </a:lnTo>
                  <a:lnTo>
                    <a:pt x="144545" y="109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63792" y="305326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1170" y="44367"/>
                  </a:lnTo>
                  <a:lnTo>
                    <a:pt x="7236" y="103093"/>
                  </a:lnTo>
                  <a:lnTo>
                    <a:pt x="10723" y="151689"/>
                  </a:lnTo>
                  <a:lnTo>
                    <a:pt x="18645" y="198063"/>
                  </a:lnTo>
                  <a:lnTo>
                    <a:pt x="27232" y="252878"/>
                  </a:lnTo>
                  <a:lnTo>
                    <a:pt x="33846" y="311387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69036" y="400082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62481" y="14655"/>
                  </a:lnTo>
                  <a:lnTo>
                    <a:pt x="107138" y="28198"/>
                  </a:lnTo>
                  <a:lnTo>
                    <a:pt x="47332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89254" y="558010"/>
              <a:ext cx="139894" cy="177335"/>
            </a:xfrm>
            <a:custGeom>
              <a:avLst/>
              <a:gdLst/>
              <a:ahLst/>
              <a:cxnLst/>
              <a:rect l="0" t="0" r="0" b="0"/>
              <a:pathLst>
                <a:path w="139894" h="177335">
                  <a:moveTo>
                    <a:pt x="111492" y="21057"/>
                  </a:moveTo>
                  <a:lnTo>
                    <a:pt x="94724" y="15468"/>
                  </a:lnTo>
                  <a:lnTo>
                    <a:pt x="77134" y="15843"/>
                  </a:lnTo>
                  <a:lnTo>
                    <a:pt x="57617" y="21079"/>
                  </a:lnTo>
                  <a:lnTo>
                    <a:pt x="37245" y="31205"/>
                  </a:lnTo>
                  <a:lnTo>
                    <a:pt x="11634" y="55649"/>
                  </a:lnTo>
                  <a:lnTo>
                    <a:pt x="2770" y="78155"/>
                  </a:lnTo>
                  <a:lnTo>
                    <a:pt x="0" y="102586"/>
                  </a:lnTo>
                  <a:lnTo>
                    <a:pt x="2668" y="125142"/>
                  </a:lnTo>
                  <a:lnTo>
                    <a:pt x="10873" y="143746"/>
                  </a:lnTo>
                  <a:lnTo>
                    <a:pt x="16337" y="151983"/>
                  </a:lnTo>
                  <a:lnTo>
                    <a:pt x="46383" y="174753"/>
                  </a:lnTo>
                  <a:lnTo>
                    <a:pt x="58727" y="177334"/>
                  </a:lnTo>
                  <a:lnTo>
                    <a:pt x="84922" y="173961"/>
                  </a:lnTo>
                  <a:lnTo>
                    <a:pt x="114798" y="158909"/>
                  </a:lnTo>
                  <a:lnTo>
                    <a:pt x="127779" y="143156"/>
                  </a:lnTo>
                  <a:lnTo>
                    <a:pt x="136278" y="123286"/>
                  </a:lnTo>
                  <a:lnTo>
                    <a:pt x="139893" y="85792"/>
                  </a:lnTo>
                  <a:lnTo>
                    <a:pt x="132905" y="47387"/>
                  </a:lnTo>
                  <a:lnTo>
                    <a:pt x="122569" y="28470"/>
                  </a:lnTo>
                  <a:lnTo>
                    <a:pt x="107056" y="15383"/>
                  </a:lnTo>
                  <a:lnTo>
                    <a:pt x="84831" y="4558"/>
                  </a:lnTo>
                  <a:lnTo>
                    <a:pt x="693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10970" y="379025"/>
              <a:ext cx="166795" cy="369750"/>
            </a:xfrm>
            <a:custGeom>
              <a:avLst/>
              <a:gdLst/>
              <a:ahLst/>
              <a:cxnLst/>
              <a:rect l="0" t="0" r="0" b="0"/>
              <a:pathLst>
                <a:path w="166795" h="369750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6072" y="115614"/>
                  </a:lnTo>
                  <a:lnTo>
                    <a:pt x="13791" y="178406"/>
                  </a:lnTo>
                  <a:lnTo>
                    <a:pt x="20153" y="220841"/>
                  </a:lnTo>
                  <a:lnTo>
                    <a:pt x="24722" y="284194"/>
                  </a:lnTo>
                  <a:lnTo>
                    <a:pt x="25096" y="343483"/>
                  </a:lnTo>
                  <a:lnTo>
                    <a:pt x="23273" y="344802"/>
                  </a:lnTo>
                  <a:lnTo>
                    <a:pt x="20888" y="342172"/>
                  </a:lnTo>
                  <a:lnTo>
                    <a:pt x="17531" y="310525"/>
                  </a:lnTo>
                  <a:lnTo>
                    <a:pt x="22126" y="275282"/>
                  </a:lnTo>
                  <a:lnTo>
                    <a:pt x="36485" y="248201"/>
                  </a:lnTo>
                  <a:lnTo>
                    <a:pt x="44904" y="242677"/>
                  </a:lnTo>
                  <a:lnTo>
                    <a:pt x="66736" y="236538"/>
                  </a:lnTo>
                  <a:lnTo>
                    <a:pt x="88917" y="240049"/>
                  </a:lnTo>
                  <a:lnTo>
                    <a:pt x="118016" y="255180"/>
                  </a:lnTo>
                  <a:lnTo>
                    <a:pt x="148810" y="281253"/>
                  </a:lnTo>
                  <a:lnTo>
                    <a:pt x="164748" y="307553"/>
                  </a:lnTo>
                  <a:lnTo>
                    <a:pt x="166794" y="330493"/>
                  </a:lnTo>
                  <a:lnTo>
                    <a:pt x="165701" y="343161"/>
                  </a:lnTo>
                  <a:lnTo>
                    <a:pt x="161464" y="352776"/>
                  </a:lnTo>
                  <a:lnTo>
                    <a:pt x="147397" y="366580"/>
                  </a:lnTo>
                  <a:lnTo>
                    <a:pt x="138732" y="369559"/>
                  </a:lnTo>
                  <a:lnTo>
                    <a:pt x="119746" y="369749"/>
                  </a:lnTo>
                  <a:lnTo>
                    <a:pt x="58086" y="353954"/>
                  </a:lnTo>
                  <a:lnTo>
                    <a:pt x="3717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06072" y="694880"/>
              <a:ext cx="77864" cy="226521"/>
            </a:xfrm>
            <a:custGeom>
              <a:avLst/>
              <a:gdLst/>
              <a:ahLst/>
              <a:cxnLst/>
              <a:rect l="0" t="0" r="0" b="0"/>
              <a:pathLst>
                <a:path w="77864" h="226521">
                  <a:moveTo>
                    <a:pt x="73700" y="0"/>
                  </a:moveTo>
                  <a:lnTo>
                    <a:pt x="66464" y="27556"/>
                  </a:lnTo>
                  <a:lnTo>
                    <a:pt x="63822" y="90018"/>
                  </a:lnTo>
                  <a:lnTo>
                    <a:pt x="66483" y="142876"/>
                  </a:lnTo>
                  <a:lnTo>
                    <a:pt x="74681" y="191293"/>
                  </a:lnTo>
                  <a:lnTo>
                    <a:pt x="77863" y="208247"/>
                  </a:lnTo>
                  <a:lnTo>
                    <a:pt x="74136" y="218380"/>
                  </a:lnTo>
                  <a:lnTo>
                    <a:pt x="65801" y="223966"/>
                  </a:lnTo>
                  <a:lnTo>
                    <a:pt x="54396" y="226520"/>
                  </a:lnTo>
                  <a:lnTo>
                    <a:pt x="44453" y="224713"/>
                  </a:lnTo>
                  <a:lnTo>
                    <a:pt x="20451" y="20774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69243" y="5895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32414" y="559062"/>
              <a:ext cx="136872" cy="146348"/>
            </a:xfrm>
            <a:custGeom>
              <a:avLst/>
              <a:gdLst/>
              <a:ahLst/>
              <a:cxnLst/>
              <a:rect l="0" t="0" r="0" b="0"/>
              <a:pathLst>
                <a:path w="136872" h="146348">
                  <a:moveTo>
                    <a:pt x="0" y="72647"/>
                  </a:moveTo>
                  <a:lnTo>
                    <a:pt x="11179" y="83826"/>
                  </a:lnTo>
                  <a:lnTo>
                    <a:pt x="17981" y="85949"/>
                  </a:lnTo>
                  <a:lnTo>
                    <a:pt x="45492" y="83348"/>
                  </a:lnTo>
                  <a:lnTo>
                    <a:pt x="80420" y="73998"/>
                  </a:lnTo>
                  <a:lnTo>
                    <a:pt x="98523" y="63109"/>
                  </a:lnTo>
                  <a:lnTo>
                    <a:pt x="111248" y="47351"/>
                  </a:lnTo>
                  <a:lnTo>
                    <a:pt x="116280" y="38236"/>
                  </a:lnTo>
                  <a:lnTo>
                    <a:pt x="118751" y="18749"/>
                  </a:lnTo>
                  <a:lnTo>
                    <a:pt x="117772" y="8639"/>
                  </a:lnTo>
                  <a:lnTo>
                    <a:pt x="113610" y="3069"/>
                  </a:lnTo>
                  <a:lnTo>
                    <a:pt x="107325" y="525"/>
                  </a:lnTo>
                  <a:lnTo>
                    <a:pt x="99626" y="0"/>
                  </a:lnTo>
                  <a:lnTo>
                    <a:pt x="81713" y="5654"/>
                  </a:lnTo>
                  <a:lnTo>
                    <a:pt x="72023" y="10438"/>
                  </a:lnTo>
                  <a:lnTo>
                    <a:pt x="58137" y="25112"/>
                  </a:lnTo>
                  <a:lnTo>
                    <a:pt x="49235" y="44501"/>
                  </a:lnTo>
                  <a:lnTo>
                    <a:pt x="45279" y="68717"/>
                  </a:lnTo>
                  <a:lnTo>
                    <a:pt x="49760" y="91957"/>
                  </a:lnTo>
                  <a:lnTo>
                    <a:pt x="65437" y="121653"/>
                  </a:lnTo>
                  <a:lnTo>
                    <a:pt x="71700" y="129884"/>
                  </a:lnTo>
                  <a:lnTo>
                    <a:pt x="91138" y="139030"/>
                  </a:lnTo>
                  <a:lnTo>
                    <a:pt x="136871" y="1463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37502" y="573478"/>
              <a:ext cx="121297" cy="138386"/>
            </a:xfrm>
            <a:custGeom>
              <a:avLst/>
              <a:gdLst/>
              <a:ahLst/>
              <a:cxnLst/>
              <a:rect l="0" t="0" r="0" b="0"/>
              <a:pathLst>
                <a:path w="121297" h="138386">
                  <a:moveTo>
                    <a:pt x="89710" y="5589"/>
                  </a:moveTo>
                  <a:lnTo>
                    <a:pt x="72943" y="0"/>
                  </a:lnTo>
                  <a:lnTo>
                    <a:pt x="40158" y="2113"/>
                  </a:lnTo>
                  <a:lnTo>
                    <a:pt x="20504" y="10283"/>
                  </a:lnTo>
                  <a:lnTo>
                    <a:pt x="11987" y="15737"/>
                  </a:lnTo>
                  <a:lnTo>
                    <a:pt x="6309" y="24053"/>
                  </a:lnTo>
                  <a:lnTo>
                    <a:pt x="0" y="45771"/>
                  </a:lnTo>
                  <a:lnTo>
                    <a:pt x="3436" y="67901"/>
                  </a:lnTo>
                  <a:lnTo>
                    <a:pt x="18524" y="96971"/>
                  </a:lnTo>
                  <a:lnTo>
                    <a:pt x="40932" y="120403"/>
                  </a:lnTo>
                  <a:lnTo>
                    <a:pt x="50172" y="127755"/>
                  </a:lnTo>
                  <a:lnTo>
                    <a:pt x="72918" y="135924"/>
                  </a:lnTo>
                  <a:lnTo>
                    <a:pt x="95115" y="138385"/>
                  </a:lnTo>
                  <a:lnTo>
                    <a:pt x="121296" y="131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35790" y="368497"/>
              <a:ext cx="28293" cy="315856"/>
            </a:xfrm>
            <a:custGeom>
              <a:avLst/>
              <a:gdLst/>
              <a:ahLst/>
              <a:cxnLst/>
              <a:rect l="0" t="0" r="0" b="0"/>
              <a:pathLst>
                <a:path w="28293" h="315856">
                  <a:moveTo>
                    <a:pt x="7236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8353" y="137112"/>
                  </a:lnTo>
                  <a:lnTo>
                    <a:pt x="14975" y="200113"/>
                  </a:lnTo>
                  <a:lnTo>
                    <a:pt x="20057" y="253875"/>
                  </a:lnTo>
                  <a:lnTo>
                    <a:pt x="2829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69326" y="463253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2" y="0"/>
                  </a:lnTo>
                  <a:lnTo>
                    <a:pt x="92737" y="3120"/>
                  </a:lnTo>
                  <a:lnTo>
                    <a:pt x="29757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49710" y="528755"/>
              <a:ext cx="190644" cy="188308"/>
            </a:xfrm>
            <a:custGeom>
              <a:avLst/>
              <a:gdLst/>
              <a:ahLst/>
              <a:cxnLst/>
              <a:rect l="0" t="0" r="0" b="0"/>
              <a:pathLst>
                <a:path w="190644" h="188308">
                  <a:moveTo>
                    <a:pt x="119740" y="29255"/>
                  </a:moveTo>
                  <a:lnTo>
                    <a:pt x="130919" y="18076"/>
                  </a:lnTo>
                  <a:lnTo>
                    <a:pt x="130702" y="13614"/>
                  </a:lnTo>
                  <a:lnTo>
                    <a:pt x="127048" y="9469"/>
                  </a:lnTo>
                  <a:lnTo>
                    <a:pt x="121103" y="5536"/>
                  </a:lnTo>
                  <a:lnTo>
                    <a:pt x="90378" y="0"/>
                  </a:lnTo>
                  <a:lnTo>
                    <a:pt x="68086" y="4944"/>
                  </a:lnTo>
                  <a:lnTo>
                    <a:pt x="38925" y="20882"/>
                  </a:lnTo>
                  <a:lnTo>
                    <a:pt x="24161" y="34892"/>
                  </a:lnTo>
                  <a:lnTo>
                    <a:pt x="1233" y="82640"/>
                  </a:lnTo>
                  <a:lnTo>
                    <a:pt x="0" y="106404"/>
                  </a:lnTo>
                  <a:lnTo>
                    <a:pt x="4521" y="130224"/>
                  </a:lnTo>
                  <a:lnTo>
                    <a:pt x="14330" y="148609"/>
                  </a:lnTo>
                  <a:lnTo>
                    <a:pt x="38595" y="172114"/>
                  </a:lnTo>
                  <a:lnTo>
                    <a:pt x="73600" y="188307"/>
                  </a:lnTo>
                  <a:lnTo>
                    <a:pt x="100014" y="187292"/>
                  </a:lnTo>
                  <a:lnTo>
                    <a:pt x="125011" y="179042"/>
                  </a:lnTo>
                  <a:lnTo>
                    <a:pt x="167719" y="147968"/>
                  </a:lnTo>
                  <a:lnTo>
                    <a:pt x="183999" y="121751"/>
                  </a:lnTo>
                  <a:lnTo>
                    <a:pt x="190643" y="86167"/>
                  </a:lnTo>
                  <a:lnTo>
                    <a:pt x="185957" y="62738"/>
                  </a:lnTo>
                  <a:lnTo>
                    <a:pt x="177246" y="44136"/>
                  </a:lnTo>
                  <a:lnTo>
                    <a:pt x="161855" y="29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64207" y="503949"/>
              <a:ext cx="210571" cy="211989"/>
            </a:xfrm>
            <a:custGeom>
              <a:avLst/>
              <a:gdLst/>
              <a:ahLst/>
              <a:cxnLst/>
              <a:rect l="0" t="0" r="0" b="0"/>
              <a:pathLst>
                <a:path w="210571" h="211989">
                  <a:moveTo>
                    <a:pt x="0" y="22475"/>
                  </a:moveTo>
                  <a:lnTo>
                    <a:pt x="15641" y="40456"/>
                  </a:lnTo>
                  <a:lnTo>
                    <a:pt x="34844" y="92217"/>
                  </a:lnTo>
                  <a:lnTo>
                    <a:pt x="56319" y="144743"/>
                  </a:lnTo>
                  <a:lnTo>
                    <a:pt x="66860" y="172177"/>
                  </a:lnTo>
                  <a:lnTo>
                    <a:pt x="65590" y="167388"/>
                  </a:lnTo>
                  <a:lnTo>
                    <a:pt x="48729" y="116089"/>
                  </a:lnTo>
                  <a:lnTo>
                    <a:pt x="43420" y="59251"/>
                  </a:lnTo>
                  <a:lnTo>
                    <a:pt x="42695" y="30241"/>
                  </a:lnTo>
                  <a:lnTo>
                    <a:pt x="46010" y="19464"/>
                  </a:lnTo>
                  <a:lnTo>
                    <a:pt x="51731" y="11109"/>
                  </a:lnTo>
                  <a:lnTo>
                    <a:pt x="59053" y="4369"/>
                  </a:lnTo>
                  <a:lnTo>
                    <a:pt x="82788" y="0"/>
                  </a:lnTo>
                  <a:lnTo>
                    <a:pt x="97306" y="473"/>
                  </a:lnTo>
                  <a:lnTo>
                    <a:pt x="122795" y="10357"/>
                  </a:lnTo>
                  <a:lnTo>
                    <a:pt x="162166" y="39709"/>
                  </a:lnTo>
                  <a:lnTo>
                    <a:pt x="191303" y="76442"/>
                  </a:lnTo>
                  <a:lnTo>
                    <a:pt x="201227" y="96763"/>
                  </a:lnTo>
                  <a:lnTo>
                    <a:pt x="208725" y="154046"/>
                  </a:lnTo>
                  <a:lnTo>
                    <a:pt x="210570" y="211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56066" y="491894"/>
              <a:ext cx="329324" cy="205363"/>
            </a:xfrm>
            <a:custGeom>
              <a:avLst/>
              <a:gdLst/>
              <a:ahLst/>
              <a:cxnLst/>
              <a:rect l="0" t="0" r="0" b="0"/>
              <a:pathLst>
                <a:path w="329324" h="205363">
                  <a:moveTo>
                    <a:pt x="108224" y="24002"/>
                  </a:moveTo>
                  <a:lnTo>
                    <a:pt x="90243" y="8361"/>
                  </a:lnTo>
                  <a:lnTo>
                    <a:pt x="73326" y="283"/>
                  </a:lnTo>
                  <a:lnTo>
                    <a:pt x="63902" y="0"/>
                  </a:lnTo>
                  <a:lnTo>
                    <a:pt x="44072" y="5926"/>
                  </a:lnTo>
                  <a:lnTo>
                    <a:pt x="18766" y="22415"/>
                  </a:lnTo>
                  <a:lnTo>
                    <a:pt x="6854" y="41624"/>
                  </a:lnTo>
                  <a:lnTo>
                    <a:pt x="0" y="64589"/>
                  </a:lnTo>
                  <a:lnTo>
                    <a:pt x="5131" y="114167"/>
                  </a:lnTo>
                  <a:lnTo>
                    <a:pt x="12102" y="142454"/>
                  </a:lnTo>
                  <a:lnTo>
                    <a:pt x="29180" y="171533"/>
                  </a:lnTo>
                  <a:lnTo>
                    <a:pt x="42288" y="187447"/>
                  </a:lnTo>
                  <a:lnTo>
                    <a:pt x="68410" y="203971"/>
                  </a:lnTo>
                  <a:lnTo>
                    <a:pt x="78172" y="204813"/>
                  </a:lnTo>
                  <a:lnTo>
                    <a:pt x="98377" y="199509"/>
                  </a:lnTo>
                  <a:lnTo>
                    <a:pt x="123894" y="183369"/>
                  </a:lnTo>
                  <a:lnTo>
                    <a:pt x="135855" y="167361"/>
                  </a:lnTo>
                  <a:lnTo>
                    <a:pt x="140683" y="158179"/>
                  </a:lnTo>
                  <a:lnTo>
                    <a:pt x="155406" y="144858"/>
                  </a:lnTo>
                  <a:lnTo>
                    <a:pt x="174817" y="136207"/>
                  </a:lnTo>
                  <a:lnTo>
                    <a:pt x="209714" y="128998"/>
                  </a:lnTo>
                  <a:lnTo>
                    <a:pt x="265727" y="99616"/>
                  </a:lnTo>
                  <a:lnTo>
                    <a:pt x="281951" y="83345"/>
                  </a:lnTo>
                  <a:lnTo>
                    <a:pt x="286043" y="74092"/>
                  </a:lnTo>
                  <a:lnTo>
                    <a:pt x="287470" y="54453"/>
                  </a:lnTo>
                  <a:lnTo>
                    <a:pt x="281086" y="37146"/>
                  </a:lnTo>
                  <a:lnTo>
                    <a:pt x="276108" y="29255"/>
                  </a:lnTo>
                  <a:lnTo>
                    <a:pt x="266940" y="23994"/>
                  </a:lnTo>
                  <a:lnTo>
                    <a:pt x="241155" y="18149"/>
                  </a:lnTo>
                  <a:lnTo>
                    <a:pt x="219557" y="21791"/>
                  </a:lnTo>
                  <a:lnTo>
                    <a:pt x="181039" y="43192"/>
                  </a:lnTo>
                  <a:lnTo>
                    <a:pt x="155665" y="74272"/>
                  </a:lnTo>
                  <a:lnTo>
                    <a:pt x="149976" y="99766"/>
                  </a:lnTo>
                  <a:lnTo>
                    <a:pt x="155856" y="148672"/>
                  </a:lnTo>
                  <a:lnTo>
                    <a:pt x="170560" y="181434"/>
                  </a:lnTo>
                  <a:lnTo>
                    <a:pt x="186232" y="196527"/>
                  </a:lnTo>
                  <a:lnTo>
                    <a:pt x="195324" y="202190"/>
                  </a:lnTo>
                  <a:lnTo>
                    <a:pt x="217905" y="205362"/>
                  </a:lnTo>
                  <a:lnTo>
                    <a:pt x="275872" y="194894"/>
                  </a:lnTo>
                  <a:lnTo>
                    <a:pt x="329323" y="181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08566" y="495075"/>
              <a:ext cx="187476" cy="219352"/>
            </a:xfrm>
            <a:custGeom>
              <a:avLst/>
              <a:gdLst/>
              <a:ahLst/>
              <a:cxnLst/>
              <a:rect l="0" t="0" r="0" b="0"/>
              <a:pathLst>
                <a:path w="187476" h="219352">
                  <a:moveTo>
                    <a:pt x="113776" y="94520"/>
                  </a:moveTo>
                  <a:lnTo>
                    <a:pt x="108187" y="35904"/>
                  </a:lnTo>
                  <a:lnTo>
                    <a:pt x="99203" y="15436"/>
                  </a:lnTo>
                  <a:lnTo>
                    <a:pt x="93532" y="6702"/>
                  </a:lnTo>
                  <a:lnTo>
                    <a:pt x="85073" y="2050"/>
                  </a:lnTo>
                  <a:lnTo>
                    <a:pt x="63194" y="0"/>
                  </a:lnTo>
                  <a:lnTo>
                    <a:pt x="53148" y="3431"/>
                  </a:lnTo>
                  <a:lnTo>
                    <a:pt x="35748" y="16601"/>
                  </a:lnTo>
                  <a:lnTo>
                    <a:pt x="12797" y="49336"/>
                  </a:lnTo>
                  <a:lnTo>
                    <a:pt x="2358" y="94261"/>
                  </a:lnTo>
                  <a:lnTo>
                    <a:pt x="0" y="152267"/>
                  </a:lnTo>
                  <a:lnTo>
                    <a:pt x="7795" y="187670"/>
                  </a:lnTo>
                  <a:lnTo>
                    <a:pt x="18320" y="209620"/>
                  </a:lnTo>
                  <a:lnTo>
                    <a:pt x="25572" y="215707"/>
                  </a:lnTo>
                  <a:lnTo>
                    <a:pt x="33916" y="218595"/>
                  </a:lnTo>
                  <a:lnTo>
                    <a:pt x="42988" y="219351"/>
                  </a:lnTo>
                  <a:lnTo>
                    <a:pt x="51376" y="216345"/>
                  </a:lnTo>
                  <a:lnTo>
                    <a:pt x="66935" y="203647"/>
                  </a:lnTo>
                  <a:lnTo>
                    <a:pt x="83259" y="171178"/>
                  </a:lnTo>
                  <a:lnTo>
                    <a:pt x="90850" y="118285"/>
                  </a:lnTo>
                  <a:lnTo>
                    <a:pt x="91888" y="90654"/>
                  </a:lnTo>
                  <a:lnTo>
                    <a:pt x="93334" y="87264"/>
                  </a:lnTo>
                  <a:lnTo>
                    <a:pt x="95469" y="90852"/>
                  </a:lnTo>
                  <a:lnTo>
                    <a:pt x="119034" y="143604"/>
                  </a:lnTo>
                  <a:lnTo>
                    <a:pt x="140030" y="169635"/>
                  </a:lnTo>
                  <a:lnTo>
                    <a:pt x="171734" y="193153"/>
                  </a:lnTo>
                  <a:lnTo>
                    <a:pt x="187475" y="1998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85513" y="529454"/>
              <a:ext cx="178985" cy="207541"/>
            </a:xfrm>
            <a:custGeom>
              <a:avLst/>
              <a:gdLst/>
              <a:ahLst/>
              <a:cxnLst/>
              <a:rect l="0" t="0" r="0" b="0"/>
              <a:pathLst>
                <a:path w="178985" h="207541">
                  <a:moveTo>
                    <a:pt x="0" y="39084"/>
                  </a:moveTo>
                  <a:lnTo>
                    <a:pt x="11452" y="96348"/>
                  </a:lnTo>
                  <a:lnTo>
                    <a:pt x="24749" y="157241"/>
                  </a:lnTo>
                  <a:lnTo>
                    <a:pt x="40738" y="194586"/>
                  </a:lnTo>
                  <a:lnTo>
                    <a:pt x="43536" y="197735"/>
                  </a:lnTo>
                  <a:lnTo>
                    <a:pt x="44232" y="195154"/>
                  </a:lnTo>
                  <a:lnTo>
                    <a:pt x="33987" y="143691"/>
                  </a:lnTo>
                  <a:lnTo>
                    <a:pt x="26577" y="97635"/>
                  </a:lnTo>
                  <a:lnTo>
                    <a:pt x="33369" y="42678"/>
                  </a:lnTo>
                  <a:lnTo>
                    <a:pt x="40567" y="20794"/>
                  </a:lnTo>
                  <a:lnTo>
                    <a:pt x="51565" y="3269"/>
                  </a:lnTo>
                  <a:lnTo>
                    <a:pt x="58943" y="0"/>
                  </a:lnTo>
                  <a:lnTo>
                    <a:pt x="67372" y="160"/>
                  </a:lnTo>
                  <a:lnTo>
                    <a:pt x="76500" y="2606"/>
                  </a:lnTo>
                  <a:lnTo>
                    <a:pt x="106115" y="22817"/>
                  </a:lnTo>
                  <a:lnTo>
                    <a:pt x="139157" y="76729"/>
                  </a:lnTo>
                  <a:lnTo>
                    <a:pt x="165094" y="133651"/>
                  </a:lnTo>
                  <a:lnTo>
                    <a:pt x="174869" y="172779"/>
                  </a:lnTo>
                  <a:lnTo>
                    <a:pt x="178984" y="207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04502" y="325810"/>
              <a:ext cx="138981" cy="450266"/>
            </a:xfrm>
            <a:custGeom>
              <a:avLst/>
              <a:gdLst/>
              <a:ahLst/>
              <a:cxnLst/>
              <a:rect l="0" t="0" r="0" b="0"/>
              <a:pathLst>
                <a:path w="138981" h="450266">
                  <a:moveTo>
                    <a:pt x="86337" y="326956"/>
                  </a:moveTo>
                  <a:lnTo>
                    <a:pt x="86337" y="268340"/>
                  </a:lnTo>
                  <a:lnTo>
                    <a:pt x="82828" y="258633"/>
                  </a:lnTo>
                  <a:lnTo>
                    <a:pt x="69569" y="244728"/>
                  </a:lnTo>
                  <a:lnTo>
                    <a:pt x="61121" y="241722"/>
                  </a:lnTo>
                  <a:lnTo>
                    <a:pt x="42375" y="241501"/>
                  </a:lnTo>
                  <a:lnTo>
                    <a:pt x="25465" y="251542"/>
                  </a:lnTo>
                  <a:lnTo>
                    <a:pt x="11319" y="268872"/>
                  </a:lnTo>
                  <a:lnTo>
                    <a:pt x="1133" y="292172"/>
                  </a:lnTo>
                  <a:lnTo>
                    <a:pt x="0" y="337187"/>
                  </a:lnTo>
                  <a:lnTo>
                    <a:pt x="11268" y="395224"/>
                  </a:lnTo>
                  <a:lnTo>
                    <a:pt x="34810" y="438578"/>
                  </a:lnTo>
                  <a:lnTo>
                    <a:pt x="41458" y="446994"/>
                  </a:lnTo>
                  <a:lnTo>
                    <a:pt x="48229" y="450265"/>
                  </a:lnTo>
                  <a:lnTo>
                    <a:pt x="55082" y="450106"/>
                  </a:lnTo>
                  <a:lnTo>
                    <a:pt x="61991" y="447661"/>
                  </a:lnTo>
                  <a:lnTo>
                    <a:pt x="75907" y="432466"/>
                  </a:lnTo>
                  <a:lnTo>
                    <a:pt x="88721" y="407774"/>
                  </a:lnTo>
                  <a:lnTo>
                    <a:pt x="101341" y="354412"/>
                  </a:lnTo>
                  <a:lnTo>
                    <a:pt x="105600" y="296487"/>
                  </a:lnTo>
                  <a:lnTo>
                    <a:pt x="106862" y="245139"/>
                  </a:lnTo>
                  <a:lnTo>
                    <a:pt x="106067" y="184301"/>
                  </a:lnTo>
                  <a:lnTo>
                    <a:pt x="98942" y="138459"/>
                  </a:lnTo>
                  <a:lnTo>
                    <a:pt x="89422" y="83152"/>
                  </a:lnTo>
                  <a:lnTo>
                    <a:pt x="79193" y="31540"/>
                  </a:lnTo>
                  <a:lnTo>
                    <a:pt x="72243" y="4977"/>
                  </a:lnTo>
                  <a:lnTo>
                    <a:pt x="67582" y="0"/>
                  </a:lnTo>
                  <a:lnTo>
                    <a:pt x="62135" y="191"/>
                  </a:lnTo>
                  <a:lnTo>
                    <a:pt x="56164" y="3828"/>
                  </a:lnTo>
                  <a:lnTo>
                    <a:pt x="46411" y="20347"/>
                  </a:lnTo>
                  <a:lnTo>
                    <a:pt x="40516" y="42117"/>
                  </a:lnTo>
                  <a:lnTo>
                    <a:pt x="46264" y="94047"/>
                  </a:lnTo>
                  <a:lnTo>
                    <a:pt x="58664" y="154088"/>
                  </a:lnTo>
                  <a:lnTo>
                    <a:pt x="73549" y="209318"/>
                  </a:lnTo>
                  <a:lnTo>
                    <a:pt x="94686" y="272220"/>
                  </a:lnTo>
                  <a:lnTo>
                    <a:pt x="116062" y="324463"/>
                  </a:lnTo>
                  <a:lnTo>
                    <a:pt x="138980" y="3585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82332" y="558010"/>
              <a:ext cx="137316" cy="192591"/>
            </a:xfrm>
            <a:custGeom>
              <a:avLst/>
              <a:gdLst/>
              <a:ahLst/>
              <a:cxnLst/>
              <a:rect l="0" t="0" r="0" b="0"/>
              <a:pathLst>
                <a:path w="137316" h="192591">
                  <a:moveTo>
                    <a:pt x="108590" y="10528"/>
                  </a:moveTo>
                  <a:lnTo>
                    <a:pt x="91822" y="4939"/>
                  </a:lnTo>
                  <a:lnTo>
                    <a:pt x="74232" y="5315"/>
                  </a:lnTo>
                  <a:lnTo>
                    <a:pt x="55885" y="10551"/>
                  </a:lnTo>
                  <a:lnTo>
                    <a:pt x="39932" y="20677"/>
                  </a:lnTo>
                  <a:lnTo>
                    <a:pt x="17797" y="45121"/>
                  </a:lnTo>
                  <a:lnTo>
                    <a:pt x="2010" y="80180"/>
                  </a:lnTo>
                  <a:lnTo>
                    <a:pt x="0" y="103486"/>
                  </a:lnTo>
                  <a:lnTo>
                    <a:pt x="4176" y="125542"/>
                  </a:lnTo>
                  <a:lnTo>
                    <a:pt x="19680" y="156521"/>
                  </a:lnTo>
                  <a:lnTo>
                    <a:pt x="32420" y="173290"/>
                  </a:lnTo>
                  <a:lnTo>
                    <a:pt x="58335" y="190295"/>
                  </a:lnTo>
                  <a:lnTo>
                    <a:pt x="78066" y="192590"/>
                  </a:lnTo>
                  <a:lnTo>
                    <a:pt x="88240" y="191564"/>
                  </a:lnTo>
                  <a:lnTo>
                    <a:pt x="105785" y="181066"/>
                  </a:lnTo>
                  <a:lnTo>
                    <a:pt x="120211" y="164702"/>
                  </a:lnTo>
                  <a:lnTo>
                    <a:pt x="130522" y="145730"/>
                  </a:lnTo>
                  <a:lnTo>
                    <a:pt x="137315" y="104141"/>
                  </a:lnTo>
                  <a:lnTo>
                    <a:pt x="133738" y="65951"/>
                  </a:lnTo>
                  <a:lnTo>
                    <a:pt x="122107" y="46469"/>
                  </a:lnTo>
                  <a:lnTo>
                    <a:pt x="86044" y="14898"/>
                  </a:lnTo>
                  <a:lnTo>
                    <a:pt x="68934" y="6621"/>
                  </a:lnTo>
                  <a:lnTo>
                    <a:pt x="454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24703" y="263212"/>
              <a:ext cx="188098" cy="440521"/>
            </a:xfrm>
            <a:custGeom>
              <a:avLst/>
              <a:gdLst/>
              <a:ahLst/>
              <a:cxnLst/>
              <a:rect l="0" t="0" r="0" b="0"/>
              <a:pathLst>
                <a:path w="188098" h="440521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9450" y="137570"/>
                  </a:lnTo>
                  <a:lnTo>
                    <a:pt x="19192" y="190890"/>
                  </a:lnTo>
                  <a:lnTo>
                    <a:pt x="36453" y="251479"/>
                  </a:lnTo>
                  <a:lnTo>
                    <a:pt x="50456" y="300799"/>
                  </a:lnTo>
                  <a:lnTo>
                    <a:pt x="64486" y="360584"/>
                  </a:lnTo>
                  <a:lnTo>
                    <a:pt x="64486" y="367901"/>
                  </a:lnTo>
                  <a:lnTo>
                    <a:pt x="62146" y="370440"/>
                  </a:lnTo>
                  <a:lnTo>
                    <a:pt x="58246" y="369792"/>
                  </a:lnTo>
                  <a:lnTo>
                    <a:pt x="50793" y="356595"/>
                  </a:lnTo>
                  <a:lnTo>
                    <a:pt x="47169" y="346524"/>
                  </a:lnTo>
                  <a:lnTo>
                    <a:pt x="46260" y="325976"/>
                  </a:lnTo>
                  <a:lnTo>
                    <a:pt x="47656" y="315583"/>
                  </a:lnTo>
                  <a:lnTo>
                    <a:pt x="54436" y="308655"/>
                  </a:lnTo>
                  <a:lnTo>
                    <a:pt x="77566" y="300957"/>
                  </a:lnTo>
                  <a:lnTo>
                    <a:pt x="89583" y="302413"/>
                  </a:lnTo>
                  <a:lnTo>
                    <a:pt x="144812" y="333712"/>
                  </a:lnTo>
                  <a:lnTo>
                    <a:pt x="171084" y="360140"/>
                  </a:lnTo>
                  <a:lnTo>
                    <a:pt x="188097" y="395787"/>
                  </a:lnTo>
                  <a:lnTo>
                    <a:pt x="187837" y="407747"/>
                  </a:lnTo>
                  <a:lnTo>
                    <a:pt x="178190" y="430395"/>
                  </a:lnTo>
                  <a:lnTo>
                    <a:pt x="168364" y="436669"/>
                  </a:lnTo>
                  <a:lnTo>
                    <a:pt x="141849" y="440520"/>
                  </a:lnTo>
                  <a:lnTo>
                    <a:pt x="85573" y="433460"/>
                  </a:lnTo>
                  <a:lnTo>
                    <a:pt x="2939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69907" y="642238"/>
              <a:ext cx="129918" cy="249669"/>
            </a:xfrm>
            <a:custGeom>
              <a:avLst/>
              <a:gdLst/>
              <a:ahLst/>
              <a:cxnLst/>
              <a:rect l="0" t="0" r="0" b="0"/>
              <a:pathLst>
                <a:path w="129918" h="249669">
                  <a:moveTo>
                    <a:pt x="105285" y="0"/>
                  </a:moveTo>
                  <a:lnTo>
                    <a:pt x="96951" y="48931"/>
                  </a:lnTo>
                  <a:lnTo>
                    <a:pt x="98526" y="90537"/>
                  </a:lnTo>
                  <a:lnTo>
                    <a:pt x="112800" y="146843"/>
                  </a:lnTo>
                  <a:lnTo>
                    <a:pt x="129917" y="199968"/>
                  </a:lnTo>
                  <a:lnTo>
                    <a:pt x="129221" y="237194"/>
                  </a:lnTo>
                  <a:lnTo>
                    <a:pt x="123581" y="244697"/>
                  </a:lnTo>
                  <a:lnTo>
                    <a:pt x="115143" y="248529"/>
                  </a:lnTo>
                  <a:lnTo>
                    <a:pt x="93289" y="249668"/>
                  </a:lnTo>
                  <a:lnTo>
                    <a:pt x="41130" y="24086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01492" y="5053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75192" y="536697"/>
              <a:ext cx="128629" cy="189770"/>
            </a:xfrm>
            <a:custGeom>
              <a:avLst/>
              <a:gdLst/>
              <a:ahLst/>
              <a:cxnLst/>
              <a:rect l="0" t="0" r="0" b="0"/>
              <a:pathLst>
                <a:path w="128629" h="189770">
                  <a:moveTo>
                    <a:pt x="0" y="52898"/>
                  </a:moveTo>
                  <a:lnTo>
                    <a:pt x="11178" y="69666"/>
                  </a:lnTo>
                  <a:lnTo>
                    <a:pt x="26025" y="81018"/>
                  </a:lnTo>
                  <a:lnTo>
                    <a:pt x="45491" y="88793"/>
                  </a:lnTo>
                  <a:lnTo>
                    <a:pt x="69741" y="92248"/>
                  </a:lnTo>
                  <a:lnTo>
                    <a:pt x="92997" y="87545"/>
                  </a:lnTo>
                  <a:lnTo>
                    <a:pt x="104112" y="83015"/>
                  </a:lnTo>
                  <a:lnTo>
                    <a:pt x="119581" y="68623"/>
                  </a:lnTo>
                  <a:lnTo>
                    <a:pt x="125344" y="59872"/>
                  </a:lnTo>
                  <a:lnTo>
                    <a:pt x="128628" y="40790"/>
                  </a:lnTo>
                  <a:lnTo>
                    <a:pt x="127866" y="30788"/>
                  </a:lnTo>
                  <a:lnTo>
                    <a:pt x="117661" y="13436"/>
                  </a:lnTo>
                  <a:lnTo>
                    <a:pt x="110026" y="5533"/>
                  </a:lnTo>
                  <a:lnTo>
                    <a:pt x="100257" y="1434"/>
                  </a:lnTo>
                  <a:lnTo>
                    <a:pt x="76923" y="0"/>
                  </a:lnTo>
                  <a:lnTo>
                    <a:pt x="57194" y="6381"/>
                  </a:lnTo>
                  <a:lnTo>
                    <a:pt x="48658" y="11358"/>
                  </a:lnTo>
                  <a:lnTo>
                    <a:pt x="25465" y="40720"/>
                  </a:lnTo>
                  <a:lnTo>
                    <a:pt x="20286" y="68933"/>
                  </a:lnTo>
                  <a:lnTo>
                    <a:pt x="26494" y="123526"/>
                  </a:lnTo>
                  <a:lnTo>
                    <a:pt x="41255" y="151684"/>
                  </a:lnTo>
                  <a:lnTo>
                    <a:pt x="66035" y="174845"/>
                  </a:lnTo>
                  <a:lnTo>
                    <a:pt x="88621" y="183136"/>
                  </a:lnTo>
                  <a:lnTo>
                    <a:pt x="126342" y="189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31105" y="547481"/>
              <a:ext cx="138885" cy="182065"/>
            </a:xfrm>
            <a:custGeom>
              <a:avLst/>
              <a:gdLst/>
              <a:ahLst/>
              <a:cxnLst/>
              <a:rect l="0" t="0" r="0" b="0"/>
              <a:pathLst>
                <a:path w="138885" h="182065">
                  <a:moveTo>
                    <a:pt x="96771" y="0"/>
                  </a:moveTo>
                  <a:lnTo>
                    <a:pt x="42896" y="20298"/>
                  </a:lnTo>
                  <a:lnTo>
                    <a:pt x="22523" y="35928"/>
                  </a:lnTo>
                  <a:lnTo>
                    <a:pt x="8009" y="57692"/>
                  </a:lnTo>
                  <a:lnTo>
                    <a:pt x="0" y="81793"/>
                  </a:lnTo>
                  <a:lnTo>
                    <a:pt x="339" y="104203"/>
                  </a:lnTo>
                  <a:lnTo>
                    <a:pt x="12696" y="136550"/>
                  </a:lnTo>
                  <a:lnTo>
                    <a:pt x="36764" y="162772"/>
                  </a:lnTo>
                  <a:lnTo>
                    <a:pt x="66122" y="179770"/>
                  </a:lnTo>
                  <a:lnTo>
                    <a:pt x="89778" y="182064"/>
                  </a:lnTo>
                  <a:lnTo>
                    <a:pt x="138884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22760" y="368497"/>
              <a:ext cx="52515" cy="379027"/>
            </a:xfrm>
            <a:custGeom>
              <a:avLst/>
              <a:gdLst/>
              <a:ahLst/>
              <a:cxnLst/>
              <a:rect l="0" t="0" r="0" b="0"/>
              <a:pathLst>
                <a:path w="52515" h="379027">
                  <a:moveTo>
                    <a:pt x="10401" y="0"/>
                  </a:moveTo>
                  <a:lnTo>
                    <a:pt x="2067" y="55170"/>
                  </a:lnTo>
                  <a:lnTo>
                    <a:pt x="522" y="110323"/>
                  </a:lnTo>
                  <a:lnTo>
                    <a:pt x="0" y="170881"/>
                  </a:lnTo>
                  <a:lnTo>
                    <a:pt x="8302" y="226733"/>
                  </a:lnTo>
                  <a:lnTo>
                    <a:pt x="24625" y="283625"/>
                  </a:lnTo>
                  <a:lnTo>
                    <a:pt x="38513" y="339557"/>
                  </a:lnTo>
                  <a:lnTo>
                    <a:pt x="5251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85761" y="536953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0"/>
                  </a:moveTo>
                  <a:lnTo>
                    <a:pt x="232220" y="0"/>
                  </a:lnTo>
                  <a:lnTo>
                    <a:pt x="176041" y="0"/>
                  </a:lnTo>
                  <a:lnTo>
                    <a:pt x="118061" y="0"/>
                  </a:lnTo>
                  <a:lnTo>
                    <a:pt x="5724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23962" y="600124"/>
              <a:ext cx="175122" cy="205367"/>
            </a:xfrm>
            <a:custGeom>
              <a:avLst/>
              <a:gdLst/>
              <a:ahLst/>
              <a:cxnLst/>
              <a:rect l="0" t="0" r="0" b="0"/>
              <a:pathLst>
                <a:path w="175122" h="205367">
                  <a:moveTo>
                    <a:pt x="98753" y="0"/>
                  </a:moveTo>
                  <a:lnTo>
                    <a:pt x="67471" y="9575"/>
                  </a:lnTo>
                  <a:lnTo>
                    <a:pt x="29065" y="39403"/>
                  </a:lnTo>
                  <a:lnTo>
                    <a:pt x="13244" y="65487"/>
                  </a:lnTo>
                  <a:lnTo>
                    <a:pt x="1148" y="95443"/>
                  </a:lnTo>
                  <a:lnTo>
                    <a:pt x="0" y="116118"/>
                  </a:lnTo>
                  <a:lnTo>
                    <a:pt x="9051" y="150609"/>
                  </a:lnTo>
                  <a:lnTo>
                    <a:pt x="14386" y="163577"/>
                  </a:lnTo>
                  <a:lnTo>
                    <a:pt x="32790" y="184225"/>
                  </a:lnTo>
                  <a:lnTo>
                    <a:pt x="56568" y="198861"/>
                  </a:lnTo>
                  <a:lnTo>
                    <a:pt x="82733" y="205366"/>
                  </a:lnTo>
                  <a:lnTo>
                    <a:pt x="118183" y="203439"/>
                  </a:lnTo>
                  <a:lnTo>
                    <a:pt x="137025" y="192193"/>
                  </a:lnTo>
                  <a:lnTo>
                    <a:pt x="152027" y="175496"/>
                  </a:lnTo>
                  <a:lnTo>
                    <a:pt x="171191" y="133062"/>
                  </a:lnTo>
                  <a:lnTo>
                    <a:pt x="175121" y="120293"/>
                  </a:lnTo>
                  <a:lnTo>
                    <a:pt x="173248" y="96747"/>
                  </a:lnTo>
                  <a:lnTo>
                    <a:pt x="158571" y="53036"/>
                  </a:lnTo>
                  <a:lnTo>
                    <a:pt x="145226" y="34880"/>
                  </a:lnTo>
                  <a:lnTo>
                    <a:pt x="11981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99552" y="362459"/>
              <a:ext cx="112677" cy="416650"/>
            </a:xfrm>
            <a:custGeom>
              <a:avLst/>
              <a:gdLst/>
              <a:ahLst/>
              <a:cxnLst/>
              <a:rect l="0" t="0" r="0" b="0"/>
              <a:pathLst>
                <a:path w="112677" h="416650">
                  <a:moveTo>
                    <a:pt x="91619" y="416649"/>
                  </a:moveTo>
                  <a:lnTo>
                    <a:pt x="89279" y="381858"/>
                  </a:lnTo>
                  <a:lnTo>
                    <a:pt x="71833" y="326112"/>
                  </a:lnTo>
                  <a:lnTo>
                    <a:pt x="51186" y="269434"/>
                  </a:lnTo>
                  <a:lnTo>
                    <a:pt x="29131" y="207490"/>
                  </a:lnTo>
                  <a:lnTo>
                    <a:pt x="10990" y="151283"/>
                  </a:lnTo>
                  <a:lnTo>
                    <a:pt x="0" y="91574"/>
                  </a:lnTo>
                  <a:lnTo>
                    <a:pt x="596" y="63941"/>
                  </a:lnTo>
                  <a:lnTo>
                    <a:pt x="14086" y="29823"/>
                  </a:lnTo>
                  <a:lnTo>
                    <a:pt x="26355" y="12320"/>
                  </a:lnTo>
                  <a:lnTo>
                    <a:pt x="45845" y="2981"/>
                  </a:lnTo>
                  <a:lnTo>
                    <a:pt x="68935" y="0"/>
                  </a:lnTo>
                  <a:lnTo>
                    <a:pt x="112676" y="60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54300" y="568538"/>
              <a:ext cx="200043" cy="5591"/>
            </a:xfrm>
            <a:custGeom>
              <a:avLst/>
              <a:gdLst/>
              <a:ahLst/>
              <a:cxnLst/>
              <a:rect l="0" t="0" r="0" b="0"/>
              <a:pathLst>
                <a:path w="200043" h="5591">
                  <a:moveTo>
                    <a:pt x="200042" y="0"/>
                  </a:moveTo>
                  <a:lnTo>
                    <a:pt x="151112" y="0"/>
                  </a:lnTo>
                  <a:lnTo>
                    <a:pt x="91981" y="5590"/>
                  </a:lnTo>
                  <a:lnTo>
                    <a:pt x="32607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80725" y="442196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5170"/>
                  </a:lnTo>
                  <a:lnTo>
                    <a:pt x="3120" y="110324"/>
                  </a:lnTo>
                  <a:lnTo>
                    <a:pt x="9065" y="170881"/>
                  </a:lnTo>
                  <a:lnTo>
                    <a:pt x="17475" y="230243"/>
                  </a:lnTo>
                  <a:lnTo>
                    <a:pt x="21166" y="284640"/>
                  </a:lnTo>
                  <a:lnTo>
                    <a:pt x="29182" y="336769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75440" y="589595"/>
              <a:ext cx="189515" cy="10530"/>
            </a:xfrm>
            <a:custGeom>
              <a:avLst/>
              <a:gdLst/>
              <a:ahLst/>
              <a:cxnLst/>
              <a:rect l="0" t="0" r="0" b="0"/>
              <a:pathLst>
                <a:path w="189515" h="10530">
                  <a:moveTo>
                    <a:pt x="189514" y="0"/>
                  </a:moveTo>
                  <a:lnTo>
                    <a:pt x="132249" y="0"/>
                  </a:lnTo>
                  <a:lnTo>
                    <a:pt x="71357" y="0"/>
                  </a:lnTo>
                  <a:lnTo>
                    <a:pt x="1263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75482" y="315854"/>
              <a:ext cx="515897" cy="444305"/>
            </a:xfrm>
            <a:custGeom>
              <a:avLst/>
              <a:gdLst/>
              <a:ahLst/>
              <a:cxnLst/>
              <a:rect l="0" t="0" r="0" b="0"/>
              <a:pathLst>
                <a:path w="515897" h="444305">
                  <a:moveTo>
                    <a:pt x="0" y="0"/>
                  </a:moveTo>
                  <a:lnTo>
                    <a:pt x="11452" y="60384"/>
                  </a:lnTo>
                  <a:lnTo>
                    <a:pt x="21330" y="111868"/>
                  </a:lnTo>
                  <a:lnTo>
                    <a:pt x="35149" y="171187"/>
                  </a:lnTo>
                  <a:lnTo>
                    <a:pt x="49144" y="227964"/>
                  </a:lnTo>
                  <a:lnTo>
                    <a:pt x="60054" y="284239"/>
                  </a:lnTo>
                  <a:lnTo>
                    <a:pt x="71166" y="346050"/>
                  </a:lnTo>
                  <a:lnTo>
                    <a:pt x="88993" y="403471"/>
                  </a:lnTo>
                  <a:lnTo>
                    <a:pt x="77565" y="357617"/>
                  </a:lnTo>
                  <a:lnTo>
                    <a:pt x="74462" y="304564"/>
                  </a:lnTo>
                  <a:lnTo>
                    <a:pt x="76378" y="279251"/>
                  </a:lnTo>
                  <a:lnTo>
                    <a:pt x="85028" y="260203"/>
                  </a:lnTo>
                  <a:lnTo>
                    <a:pt x="90610" y="256527"/>
                  </a:lnTo>
                  <a:lnTo>
                    <a:pt x="96672" y="256416"/>
                  </a:lnTo>
                  <a:lnTo>
                    <a:pt x="103052" y="258681"/>
                  </a:lnTo>
                  <a:lnTo>
                    <a:pt x="116381" y="276797"/>
                  </a:lnTo>
                  <a:lnTo>
                    <a:pt x="144002" y="330497"/>
                  </a:lnTo>
                  <a:lnTo>
                    <a:pt x="161308" y="378326"/>
                  </a:lnTo>
                  <a:lnTo>
                    <a:pt x="160181" y="375050"/>
                  </a:lnTo>
                  <a:lnTo>
                    <a:pt x="164184" y="353672"/>
                  </a:lnTo>
                  <a:lnTo>
                    <a:pt x="170287" y="348085"/>
                  </a:lnTo>
                  <a:lnTo>
                    <a:pt x="189546" y="341878"/>
                  </a:lnTo>
                  <a:lnTo>
                    <a:pt x="240039" y="339063"/>
                  </a:lnTo>
                  <a:lnTo>
                    <a:pt x="295073" y="345439"/>
                  </a:lnTo>
                  <a:lnTo>
                    <a:pt x="333874" y="343728"/>
                  </a:lnTo>
                  <a:lnTo>
                    <a:pt x="355448" y="337602"/>
                  </a:lnTo>
                  <a:lnTo>
                    <a:pt x="372837" y="327080"/>
                  </a:lnTo>
                  <a:lnTo>
                    <a:pt x="377239" y="319829"/>
                  </a:lnTo>
                  <a:lnTo>
                    <a:pt x="379011" y="302414"/>
                  </a:lnTo>
                  <a:lnTo>
                    <a:pt x="367842" y="272878"/>
                  </a:lnTo>
                  <a:lnTo>
                    <a:pt x="349879" y="258540"/>
                  </a:lnTo>
                  <a:lnTo>
                    <a:pt x="293949" y="237078"/>
                  </a:lnTo>
                  <a:lnTo>
                    <a:pt x="268294" y="234050"/>
                  </a:lnTo>
                  <a:lnTo>
                    <a:pt x="244414" y="242063"/>
                  </a:lnTo>
                  <a:lnTo>
                    <a:pt x="233133" y="249113"/>
                  </a:lnTo>
                  <a:lnTo>
                    <a:pt x="225611" y="259662"/>
                  </a:lnTo>
                  <a:lnTo>
                    <a:pt x="217255" y="286981"/>
                  </a:lnTo>
                  <a:lnTo>
                    <a:pt x="219779" y="318620"/>
                  </a:lnTo>
                  <a:lnTo>
                    <a:pt x="229871" y="351009"/>
                  </a:lnTo>
                  <a:lnTo>
                    <a:pt x="264945" y="406811"/>
                  </a:lnTo>
                  <a:lnTo>
                    <a:pt x="286209" y="427640"/>
                  </a:lnTo>
                  <a:lnTo>
                    <a:pt x="311257" y="440797"/>
                  </a:lnTo>
                  <a:lnTo>
                    <a:pt x="337987" y="444304"/>
                  </a:lnTo>
                  <a:lnTo>
                    <a:pt x="393276" y="437024"/>
                  </a:lnTo>
                  <a:lnTo>
                    <a:pt x="450427" y="425491"/>
                  </a:lnTo>
                  <a:lnTo>
                    <a:pt x="501231" y="422000"/>
                  </a:lnTo>
                  <a:lnTo>
                    <a:pt x="51589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084435" y="1010735"/>
            <a:ext cx="3232249" cy="789639"/>
            <a:chOff x="1084435" y="1010735"/>
            <a:chExt cx="3232249" cy="789639"/>
          </a:xfrm>
        </p:grpSpPr>
        <p:sp>
          <p:nvSpPr>
            <p:cNvPr id="47" name="Freeform 46"/>
            <p:cNvSpPr/>
            <p:nvPr/>
          </p:nvSpPr>
          <p:spPr>
            <a:xfrm>
              <a:off x="1214070" y="1337119"/>
              <a:ext cx="49350" cy="463255"/>
            </a:xfrm>
            <a:custGeom>
              <a:avLst/>
              <a:gdLst/>
              <a:ahLst/>
              <a:cxnLst/>
              <a:rect l="0" t="0" r="0" b="0"/>
              <a:pathLst>
                <a:path w="49350" h="463255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31226"/>
                  </a:lnTo>
                  <a:lnTo>
                    <a:pt x="14207" y="187445"/>
                  </a:lnTo>
                  <a:lnTo>
                    <a:pt x="20181" y="250542"/>
                  </a:lnTo>
                  <a:lnTo>
                    <a:pt x="26690" y="308413"/>
                  </a:lnTo>
                  <a:lnTo>
                    <a:pt x="35211" y="366074"/>
                  </a:lnTo>
                  <a:lnTo>
                    <a:pt x="41227" y="426337"/>
                  </a:lnTo>
                  <a:lnTo>
                    <a:pt x="49349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84435" y="1222551"/>
              <a:ext cx="287531" cy="216379"/>
            </a:xfrm>
            <a:custGeom>
              <a:avLst/>
              <a:gdLst/>
              <a:ahLst/>
              <a:cxnLst/>
              <a:rect l="0" t="0" r="0" b="0"/>
              <a:pathLst>
                <a:path w="287531" h="216379">
                  <a:moveTo>
                    <a:pt x="0" y="104039"/>
                  </a:moveTo>
                  <a:lnTo>
                    <a:pt x="9575" y="72757"/>
                  </a:lnTo>
                  <a:lnTo>
                    <a:pt x="39403" y="34351"/>
                  </a:lnTo>
                  <a:lnTo>
                    <a:pt x="65487" y="12941"/>
                  </a:lnTo>
                  <a:lnTo>
                    <a:pt x="88377" y="5060"/>
                  </a:lnTo>
                  <a:lnTo>
                    <a:pt x="141199" y="0"/>
                  </a:lnTo>
                  <a:lnTo>
                    <a:pt x="182737" y="4712"/>
                  </a:lnTo>
                  <a:lnTo>
                    <a:pt x="207558" y="16610"/>
                  </a:lnTo>
                  <a:lnTo>
                    <a:pt x="254410" y="55654"/>
                  </a:lnTo>
                  <a:lnTo>
                    <a:pt x="275552" y="85414"/>
                  </a:lnTo>
                  <a:lnTo>
                    <a:pt x="285464" y="110189"/>
                  </a:lnTo>
                  <a:lnTo>
                    <a:pt x="287530" y="136798"/>
                  </a:lnTo>
                  <a:lnTo>
                    <a:pt x="283379" y="163052"/>
                  </a:lnTo>
                  <a:lnTo>
                    <a:pt x="273735" y="186419"/>
                  </a:lnTo>
                  <a:lnTo>
                    <a:pt x="258530" y="202264"/>
                  </a:lnTo>
                  <a:lnTo>
                    <a:pt x="249562" y="208127"/>
                  </a:lnTo>
                  <a:lnTo>
                    <a:pt x="214584" y="216378"/>
                  </a:lnTo>
                  <a:lnTo>
                    <a:pt x="159481" y="211062"/>
                  </a:lnTo>
                  <a:lnTo>
                    <a:pt x="147399" y="2093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426286" y="1284476"/>
              <a:ext cx="142461" cy="169735"/>
            </a:xfrm>
            <a:custGeom>
              <a:avLst/>
              <a:gdLst/>
              <a:ahLst/>
              <a:cxnLst/>
              <a:rect l="0" t="0" r="0" b="0"/>
              <a:pathLst>
                <a:path w="142461" h="169735">
                  <a:moveTo>
                    <a:pt x="5589" y="63171"/>
                  </a:moveTo>
                  <a:lnTo>
                    <a:pt x="0" y="79939"/>
                  </a:lnTo>
                  <a:lnTo>
                    <a:pt x="376" y="97530"/>
                  </a:lnTo>
                  <a:lnTo>
                    <a:pt x="14478" y="147764"/>
                  </a:lnTo>
                  <a:lnTo>
                    <a:pt x="25527" y="168618"/>
                  </a:lnTo>
                  <a:lnTo>
                    <a:pt x="28240" y="169734"/>
                  </a:lnTo>
                  <a:lnTo>
                    <a:pt x="28134" y="155376"/>
                  </a:lnTo>
                  <a:lnTo>
                    <a:pt x="15389" y="96616"/>
                  </a:lnTo>
                  <a:lnTo>
                    <a:pt x="11115" y="74526"/>
                  </a:lnTo>
                  <a:lnTo>
                    <a:pt x="13114" y="53010"/>
                  </a:lnTo>
                  <a:lnTo>
                    <a:pt x="17625" y="44699"/>
                  </a:lnTo>
                  <a:lnTo>
                    <a:pt x="59817" y="13223"/>
                  </a:lnTo>
                  <a:lnTo>
                    <a:pt x="95876" y="3918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79274" y="1282096"/>
              <a:ext cx="157929" cy="142248"/>
            </a:xfrm>
            <a:custGeom>
              <a:avLst/>
              <a:gdLst/>
              <a:ahLst/>
              <a:cxnLst/>
              <a:rect l="0" t="0" r="0" b="0"/>
              <a:pathLst>
                <a:path w="157929" h="142248">
                  <a:moveTo>
                    <a:pt x="0" y="76080"/>
                  </a:moveTo>
                  <a:lnTo>
                    <a:pt x="11179" y="87258"/>
                  </a:lnTo>
                  <a:lnTo>
                    <a:pt x="29145" y="92746"/>
                  </a:lnTo>
                  <a:lnTo>
                    <a:pt x="78807" y="96270"/>
                  </a:lnTo>
                  <a:lnTo>
                    <a:pt x="99756" y="90512"/>
                  </a:lnTo>
                  <a:lnTo>
                    <a:pt x="108618" y="85701"/>
                  </a:lnTo>
                  <a:lnTo>
                    <a:pt x="114526" y="77815"/>
                  </a:lnTo>
                  <a:lnTo>
                    <a:pt x="121091" y="56574"/>
                  </a:lnTo>
                  <a:lnTo>
                    <a:pt x="117769" y="34655"/>
                  </a:lnTo>
                  <a:lnTo>
                    <a:pt x="113608" y="23897"/>
                  </a:lnTo>
                  <a:lnTo>
                    <a:pt x="99625" y="8824"/>
                  </a:lnTo>
                  <a:lnTo>
                    <a:pt x="90983" y="3166"/>
                  </a:lnTo>
                  <a:lnTo>
                    <a:pt x="65783" y="0"/>
                  </a:lnTo>
                  <a:lnTo>
                    <a:pt x="50875" y="793"/>
                  </a:lnTo>
                  <a:lnTo>
                    <a:pt x="28070" y="11034"/>
                  </a:lnTo>
                  <a:lnTo>
                    <a:pt x="18714" y="18678"/>
                  </a:lnTo>
                  <a:lnTo>
                    <a:pt x="13646" y="29623"/>
                  </a:lnTo>
                  <a:lnTo>
                    <a:pt x="11134" y="57382"/>
                  </a:lnTo>
                  <a:lnTo>
                    <a:pt x="20156" y="82977"/>
                  </a:lnTo>
                  <a:lnTo>
                    <a:pt x="48955" y="122416"/>
                  </a:lnTo>
                  <a:lnTo>
                    <a:pt x="69331" y="134888"/>
                  </a:lnTo>
                  <a:lnTo>
                    <a:pt x="81316" y="139852"/>
                  </a:lnTo>
                  <a:lnTo>
                    <a:pt x="107110" y="142247"/>
                  </a:lnTo>
                  <a:lnTo>
                    <a:pt x="138581" y="137019"/>
                  </a:lnTo>
                  <a:lnTo>
                    <a:pt x="157928" y="1287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89844" y="1221949"/>
              <a:ext cx="118294" cy="358292"/>
            </a:xfrm>
            <a:custGeom>
              <a:avLst/>
              <a:gdLst/>
              <a:ahLst/>
              <a:cxnLst/>
              <a:rect l="0" t="0" r="0" b="0"/>
              <a:pathLst>
                <a:path w="118294" h="358292">
                  <a:moveTo>
                    <a:pt x="0" y="136227"/>
                  </a:moveTo>
                  <a:lnTo>
                    <a:pt x="5589" y="194843"/>
                  </a:lnTo>
                  <a:lnTo>
                    <a:pt x="25194" y="249018"/>
                  </a:lnTo>
                  <a:lnTo>
                    <a:pt x="38425" y="304779"/>
                  </a:lnTo>
                  <a:lnTo>
                    <a:pt x="47694" y="358291"/>
                  </a:lnTo>
                  <a:lnTo>
                    <a:pt x="34352" y="296790"/>
                  </a:lnTo>
                  <a:lnTo>
                    <a:pt x="20910" y="236357"/>
                  </a:lnTo>
                  <a:lnTo>
                    <a:pt x="4660" y="175539"/>
                  </a:lnTo>
                  <a:lnTo>
                    <a:pt x="1381" y="122918"/>
                  </a:lnTo>
                  <a:lnTo>
                    <a:pt x="409" y="70932"/>
                  </a:lnTo>
                  <a:lnTo>
                    <a:pt x="2461" y="27713"/>
                  </a:lnTo>
                  <a:lnTo>
                    <a:pt x="11232" y="7670"/>
                  </a:lnTo>
                  <a:lnTo>
                    <a:pt x="18017" y="2559"/>
                  </a:lnTo>
                  <a:lnTo>
                    <a:pt x="26049" y="322"/>
                  </a:lnTo>
                  <a:lnTo>
                    <a:pt x="34914" y="0"/>
                  </a:lnTo>
                  <a:lnTo>
                    <a:pt x="54122" y="9001"/>
                  </a:lnTo>
                  <a:lnTo>
                    <a:pt x="95049" y="43375"/>
                  </a:lnTo>
                  <a:lnTo>
                    <a:pt x="115250" y="73620"/>
                  </a:lnTo>
                  <a:lnTo>
                    <a:pt x="118293" y="94364"/>
                  </a:lnTo>
                  <a:lnTo>
                    <a:pt x="117466" y="104808"/>
                  </a:lnTo>
                  <a:lnTo>
                    <a:pt x="112236" y="114111"/>
                  </a:lnTo>
                  <a:lnTo>
                    <a:pt x="93947" y="130687"/>
                  </a:lnTo>
                  <a:lnTo>
                    <a:pt x="70220" y="139614"/>
                  </a:lnTo>
                  <a:lnTo>
                    <a:pt x="31586" y="146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47345" y="1200248"/>
              <a:ext cx="154773" cy="143987"/>
            </a:xfrm>
            <a:custGeom>
              <a:avLst/>
              <a:gdLst/>
              <a:ahLst/>
              <a:cxnLst/>
              <a:rect l="0" t="0" r="0" b="0"/>
              <a:pathLst>
                <a:path w="154773" h="143987">
                  <a:moveTo>
                    <a:pt x="105712" y="31586"/>
                  </a:moveTo>
                  <a:lnTo>
                    <a:pt x="94533" y="20407"/>
                  </a:lnTo>
                  <a:lnTo>
                    <a:pt x="73447" y="14919"/>
                  </a:lnTo>
                  <a:lnTo>
                    <a:pt x="48088" y="14820"/>
                  </a:lnTo>
                  <a:lnTo>
                    <a:pt x="29018" y="22574"/>
                  </a:lnTo>
                  <a:lnTo>
                    <a:pt x="5129" y="45683"/>
                  </a:lnTo>
                  <a:lnTo>
                    <a:pt x="1222" y="56192"/>
                  </a:lnTo>
                  <a:lnTo>
                    <a:pt x="0" y="80346"/>
                  </a:lnTo>
                  <a:lnTo>
                    <a:pt x="11479" y="114664"/>
                  </a:lnTo>
                  <a:lnTo>
                    <a:pt x="29515" y="130120"/>
                  </a:lnTo>
                  <a:lnTo>
                    <a:pt x="54299" y="139720"/>
                  </a:lnTo>
                  <a:lnTo>
                    <a:pt x="84811" y="143986"/>
                  </a:lnTo>
                  <a:lnTo>
                    <a:pt x="111630" y="139643"/>
                  </a:lnTo>
                  <a:lnTo>
                    <a:pt x="123696" y="135210"/>
                  </a:lnTo>
                  <a:lnTo>
                    <a:pt x="140221" y="120925"/>
                  </a:lnTo>
                  <a:lnTo>
                    <a:pt x="146265" y="112202"/>
                  </a:lnTo>
                  <a:lnTo>
                    <a:pt x="154772" y="77569"/>
                  </a:lnTo>
                  <a:lnTo>
                    <a:pt x="150523" y="51243"/>
                  </a:lnTo>
                  <a:lnTo>
                    <a:pt x="139666" y="26284"/>
                  </a:lnTo>
                  <a:lnTo>
                    <a:pt x="123142" y="7393"/>
                  </a:lnTo>
                  <a:lnTo>
                    <a:pt x="113822" y="2589"/>
                  </a:lnTo>
                  <a:lnTo>
                    <a:pt x="846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47813" y="1144833"/>
              <a:ext cx="150632" cy="199562"/>
            </a:xfrm>
            <a:custGeom>
              <a:avLst/>
              <a:gdLst/>
              <a:ahLst/>
              <a:cxnLst/>
              <a:rect l="0" t="0" r="0" b="0"/>
              <a:pathLst>
                <a:path w="150632" h="199562">
                  <a:moveTo>
                    <a:pt x="126342" y="13301"/>
                  </a:moveTo>
                  <a:lnTo>
                    <a:pt x="115164" y="2123"/>
                  </a:lnTo>
                  <a:lnTo>
                    <a:pt x="107191" y="0"/>
                  </a:lnTo>
                  <a:lnTo>
                    <a:pt x="85855" y="761"/>
                  </a:lnTo>
                  <a:lnTo>
                    <a:pt x="67014" y="8118"/>
                  </a:lnTo>
                  <a:lnTo>
                    <a:pt x="30265" y="31905"/>
                  </a:lnTo>
                  <a:lnTo>
                    <a:pt x="24856" y="39741"/>
                  </a:lnTo>
                  <a:lnTo>
                    <a:pt x="21966" y="57808"/>
                  </a:lnTo>
                  <a:lnTo>
                    <a:pt x="26342" y="64029"/>
                  </a:lnTo>
                  <a:lnTo>
                    <a:pt x="43683" y="70942"/>
                  </a:lnTo>
                  <a:lnTo>
                    <a:pt x="90604" y="84955"/>
                  </a:lnTo>
                  <a:lnTo>
                    <a:pt x="132352" y="115732"/>
                  </a:lnTo>
                  <a:lnTo>
                    <a:pt x="148530" y="141917"/>
                  </a:lnTo>
                  <a:lnTo>
                    <a:pt x="150631" y="161711"/>
                  </a:lnTo>
                  <a:lnTo>
                    <a:pt x="149554" y="171902"/>
                  </a:lnTo>
                  <a:lnTo>
                    <a:pt x="145326" y="179867"/>
                  </a:lnTo>
                  <a:lnTo>
                    <a:pt x="131270" y="191835"/>
                  </a:lnTo>
                  <a:lnTo>
                    <a:pt x="98036" y="199561"/>
                  </a:lnTo>
                  <a:lnTo>
                    <a:pt x="39426" y="190933"/>
                  </a:lnTo>
                  <a:lnTo>
                    <a:pt x="0" y="181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41789" y="1252891"/>
              <a:ext cx="16595" cy="126343"/>
            </a:xfrm>
            <a:custGeom>
              <a:avLst/>
              <a:gdLst/>
              <a:ahLst/>
              <a:cxnLst/>
              <a:rect l="0" t="0" r="0" b="0"/>
              <a:pathLst>
                <a:path w="16595" h="126343">
                  <a:moveTo>
                    <a:pt x="6065" y="0"/>
                  </a:moveTo>
                  <a:lnTo>
                    <a:pt x="0" y="33622"/>
                  </a:lnTo>
                  <a:lnTo>
                    <a:pt x="7640" y="85323"/>
                  </a:lnTo>
                  <a:lnTo>
                    <a:pt x="16594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47854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05782" y="1042321"/>
              <a:ext cx="42115" cy="299321"/>
            </a:xfrm>
            <a:custGeom>
              <a:avLst/>
              <a:gdLst/>
              <a:ahLst/>
              <a:cxnLst/>
              <a:rect l="0" t="0" r="0" b="0"/>
              <a:pathLst>
                <a:path w="42115" h="299321">
                  <a:moveTo>
                    <a:pt x="0" y="0"/>
                  </a:moveTo>
                  <a:lnTo>
                    <a:pt x="8333" y="55170"/>
                  </a:lnTo>
                  <a:lnTo>
                    <a:pt x="12998" y="110323"/>
                  </a:lnTo>
                  <a:lnTo>
                    <a:pt x="19465" y="170881"/>
                  </a:lnTo>
                  <a:lnTo>
                    <a:pt x="21912" y="227903"/>
                  </a:lnTo>
                  <a:lnTo>
                    <a:pt x="32448" y="281107"/>
                  </a:lnTo>
                  <a:lnTo>
                    <a:pt x="37818" y="298072"/>
                  </a:lnTo>
                  <a:lnTo>
                    <a:pt x="39250" y="299320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11026" y="1158134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13411" y="16789"/>
                  </a:lnTo>
                  <a:lnTo>
                    <a:pt x="6200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63709" y="121077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9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53181" y="1084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55324" y="1179191"/>
              <a:ext cx="111731" cy="147872"/>
            </a:xfrm>
            <a:custGeom>
              <a:avLst/>
              <a:gdLst/>
              <a:ahLst/>
              <a:cxnLst/>
              <a:rect l="0" t="0" r="0" b="0"/>
              <a:pathLst>
                <a:path w="111731" h="147872">
                  <a:moveTo>
                    <a:pt x="66313" y="0"/>
                  </a:moveTo>
                  <a:lnTo>
                    <a:pt x="43956" y="5589"/>
                  </a:lnTo>
                  <a:lnTo>
                    <a:pt x="26741" y="17692"/>
                  </a:lnTo>
                  <a:lnTo>
                    <a:pt x="12461" y="34770"/>
                  </a:lnTo>
                  <a:lnTo>
                    <a:pt x="2214" y="54058"/>
                  </a:lnTo>
                  <a:lnTo>
                    <a:pt x="0" y="77448"/>
                  </a:lnTo>
                  <a:lnTo>
                    <a:pt x="1047" y="90237"/>
                  </a:lnTo>
                  <a:lnTo>
                    <a:pt x="11570" y="113805"/>
                  </a:lnTo>
                  <a:lnTo>
                    <a:pt x="27945" y="133638"/>
                  </a:lnTo>
                  <a:lnTo>
                    <a:pt x="46921" y="146352"/>
                  </a:lnTo>
                  <a:lnTo>
                    <a:pt x="55724" y="147871"/>
                  </a:lnTo>
                  <a:lnTo>
                    <a:pt x="63933" y="146544"/>
                  </a:lnTo>
                  <a:lnTo>
                    <a:pt x="79293" y="138830"/>
                  </a:lnTo>
                  <a:lnTo>
                    <a:pt x="93919" y="127603"/>
                  </a:lnTo>
                  <a:lnTo>
                    <a:pt x="109717" y="102539"/>
                  </a:lnTo>
                  <a:lnTo>
                    <a:pt x="111730" y="83008"/>
                  </a:lnTo>
                  <a:lnTo>
                    <a:pt x="103490" y="41873"/>
                  </a:lnTo>
                  <a:lnTo>
                    <a:pt x="97264" y="30309"/>
                  </a:lnTo>
                  <a:lnTo>
                    <a:pt x="8737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21637" y="1158134"/>
              <a:ext cx="210571" cy="157929"/>
            </a:xfrm>
            <a:custGeom>
              <a:avLst/>
              <a:gdLst/>
              <a:ahLst/>
              <a:cxnLst/>
              <a:rect l="0" t="0" r="0" b="0"/>
              <a:pathLst>
                <a:path w="210571" h="157929">
                  <a:moveTo>
                    <a:pt x="0" y="0"/>
                  </a:moveTo>
                  <a:lnTo>
                    <a:pt x="42662" y="55660"/>
                  </a:lnTo>
                  <a:lnTo>
                    <a:pt x="91279" y="117454"/>
                  </a:lnTo>
                  <a:lnTo>
                    <a:pt x="106724" y="147885"/>
                  </a:lnTo>
                  <a:lnTo>
                    <a:pt x="107414" y="152403"/>
                  </a:lnTo>
                  <a:lnTo>
                    <a:pt x="105535" y="153074"/>
                  </a:lnTo>
                  <a:lnTo>
                    <a:pt x="101942" y="151183"/>
                  </a:lnTo>
                  <a:lnTo>
                    <a:pt x="94830" y="139722"/>
                  </a:lnTo>
                  <a:lnTo>
                    <a:pt x="78388" y="92576"/>
                  </a:lnTo>
                  <a:lnTo>
                    <a:pt x="75783" y="67661"/>
                  </a:lnTo>
                  <a:lnTo>
                    <a:pt x="80865" y="47229"/>
                  </a:lnTo>
                  <a:lnTo>
                    <a:pt x="85495" y="38505"/>
                  </a:lnTo>
                  <a:lnTo>
                    <a:pt x="99999" y="25692"/>
                  </a:lnTo>
                  <a:lnTo>
                    <a:pt x="108780" y="20638"/>
                  </a:lnTo>
                  <a:lnTo>
                    <a:pt x="127895" y="18141"/>
                  </a:lnTo>
                  <a:lnTo>
                    <a:pt x="146919" y="22101"/>
                  </a:lnTo>
                  <a:lnTo>
                    <a:pt x="178197" y="43707"/>
                  </a:lnTo>
                  <a:lnTo>
                    <a:pt x="191502" y="58030"/>
                  </a:lnTo>
                  <a:lnTo>
                    <a:pt x="201316" y="76094"/>
                  </a:lnTo>
                  <a:lnTo>
                    <a:pt x="209351" y="131871"/>
                  </a:lnTo>
                  <a:lnTo>
                    <a:pt x="21057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41924" y="1010735"/>
              <a:ext cx="37724" cy="347442"/>
            </a:xfrm>
            <a:custGeom>
              <a:avLst/>
              <a:gdLst/>
              <a:ahLst/>
              <a:cxnLst/>
              <a:rect l="0" t="0" r="0" b="0"/>
              <a:pathLst>
                <a:path w="37724" h="347442">
                  <a:moveTo>
                    <a:pt x="16666" y="0"/>
                  </a:moveTo>
                  <a:lnTo>
                    <a:pt x="5488" y="11179"/>
                  </a:lnTo>
                  <a:lnTo>
                    <a:pt x="0" y="32265"/>
                  </a:lnTo>
                  <a:lnTo>
                    <a:pt x="30" y="80140"/>
                  </a:lnTo>
                  <a:lnTo>
                    <a:pt x="4328" y="138779"/>
                  </a:lnTo>
                  <a:lnTo>
                    <a:pt x="8721" y="191248"/>
                  </a:lnTo>
                  <a:lnTo>
                    <a:pt x="20686" y="251597"/>
                  </a:lnTo>
                  <a:lnTo>
                    <a:pt x="27079" y="309098"/>
                  </a:lnTo>
                  <a:lnTo>
                    <a:pt x="37723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21720" y="1158134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04596" y="5589"/>
                  </a:lnTo>
                  <a:lnTo>
                    <a:pt x="143186" y="8383"/>
                  </a:lnTo>
                  <a:lnTo>
                    <a:pt x="84782" y="2003"/>
                  </a:lnTo>
                  <a:lnTo>
                    <a:pt x="28185" y="598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68815" y="1200248"/>
              <a:ext cx="216697" cy="131711"/>
            </a:xfrm>
            <a:custGeom>
              <a:avLst/>
              <a:gdLst/>
              <a:ahLst/>
              <a:cxnLst/>
              <a:rect l="0" t="0" r="0" b="0"/>
              <a:pathLst>
                <a:path w="216697" h="131711">
                  <a:moveTo>
                    <a:pt x="5589" y="10529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14477" y="101188"/>
                  </a:lnTo>
                  <a:lnTo>
                    <a:pt x="25527" y="119452"/>
                  </a:lnTo>
                  <a:lnTo>
                    <a:pt x="34089" y="125258"/>
                  </a:lnTo>
                  <a:lnTo>
                    <a:pt x="56080" y="131710"/>
                  </a:lnTo>
                  <a:lnTo>
                    <a:pt x="66156" y="129921"/>
                  </a:lnTo>
                  <a:lnTo>
                    <a:pt x="83590" y="118574"/>
                  </a:lnTo>
                  <a:lnTo>
                    <a:pt x="100970" y="92455"/>
                  </a:lnTo>
                  <a:lnTo>
                    <a:pt x="105441" y="89713"/>
                  </a:lnTo>
                  <a:lnTo>
                    <a:pt x="109592" y="91394"/>
                  </a:lnTo>
                  <a:lnTo>
                    <a:pt x="130248" y="113720"/>
                  </a:lnTo>
                  <a:lnTo>
                    <a:pt x="149510" y="120732"/>
                  </a:lnTo>
                  <a:lnTo>
                    <a:pt x="161198" y="122602"/>
                  </a:lnTo>
                  <a:lnTo>
                    <a:pt x="180423" y="118441"/>
                  </a:lnTo>
                  <a:lnTo>
                    <a:pt x="196767" y="107623"/>
                  </a:lnTo>
                  <a:lnTo>
                    <a:pt x="211830" y="91116"/>
                  </a:lnTo>
                  <a:lnTo>
                    <a:pt x="215612" y="80631"/>
                  </a:lnTo>
                  <a:lnTo>
                    <a:pt x="216696" y="56503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90259" y="1273948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7235" y="27556"/>
                  </a:lnTo>
                  <a:lnTo>
                    <a:pt x="12998" y="80659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90259" y="118972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99532" y="1236773"/>
              <a:ext cx="69712" cy="121404"/>
            </a:xfrm>
            <a:custGeom>
              <a:avLst/>
              <a:gdLst/>
              <a:ahLst/>
              <a:cxnLst/>
              <a:rect l="0" t="0" r="0" b="0"/>
              <a:pathLst>
                <a:path w="69712" h="121404">
                  <a:moveTo>
                    <a:pt x="48654" y="5589"/>
                  </a:moveTo>
                  <a:lnTo>
                    <a:pt x="31886" y="0"/>
                  </a:lnTo>
                  <a:lnTo>
                    <a:pt x="24607" y="1863"/>
                  </a:lnTo>
                  <a:lnTo>
                    <a:pt x="10281" y="13292"/>
                  </a:lnTo>
                  <a:lnTo>
                    <a:pt x="2353" y="33189"/>
                  </a:lnTo>
                  <a:lnTo>
                    <a:pt x="0" y="56460"/>
                  </a:lnTo>
                  <a:lnTo>
                    <a:pt x="2853" y="78501"/>
                  </a:lnTo>
                  <a:lnTo>
                    <a:pt x="11141" y="96876"/>
                  </a:lnTo>
                  <a:lnTo>
                    <a:pt x="16626" y="105052"/>
                  </a:lnTo>
                  <a:lnTo>
                    <a:pt x="24962" y="110502"/>
                  </a:lnTo>
                  <a:lnTo>
                    <a:pt x="69711" y="121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29924" y="1207516"/>
              <a:ext cx="108536" cy="182246"/>
            </a:xfrm>
            <a:custGeom>
              <a:avLst/>
              <a:gdLst/>
              <a:ahLst/>
              <a:cxnLst/>
              <a:rect l="0" t="0" r="0" b="0"/>
              <a:pathLst>
                <a:path w="108536" h="182246">
                  <a:moveTo>
                    <a:pt x="2490" y="76960"/>
                  </a:moveTo>
                  <a:lnTo>
                    <a:pt x="45182" y="73841"/>
                  </a:lnTo>
                  <a:lnTo>
                    <a:pt x="86832" y="62306"/>
                  </a:lnTo>
                  <a:lnTo>
                    <a:pt x="94983" y="56662"/>
                  </a:lnTo>
                  <a:lnTo>
                    <a:pt x="107159" y="41033"/>
                  </a:lnTo>
                  <a:lnTo>
                    <a:pt x="108535" y="33121"/>
                  </a:lnTo>
                  <a:lnTo>
                    <a:pt x="107111" y="25508"/>
                  </a:lnTo>
                  <a:lnTo>
                    <a:pt x="103823" y="18092"/>
                  </a:lnTo>
                  <a:lnTo>
                    <a:pt x="90811" y="6733"/>
                  </a:lnTo>
                  <a:lnTo>
                    <a:pt x="82428" y="2066"/>
                  </a:lnTo>
                  <a:lnTo>
                    <a:pt x="63754" y="0"/>
                  </a:lnTo>
                  <a:lnTo>
                    <a:pt x="43757" y="4151"/>
                  </a:lnTo>
                  <a:lnTo>
                    <a:pt x="23170" y="13795"/>
                  </a:lnTo>
                  <a:lnTo>
                    <a:pt x="8562" y="29000"/>
                  </a:lnTo>
                  <a:lnTo>
                    <a:pt x="3029" y="37968"/>
                  </a:lnTo>
                  <a:lnTo>
                    <a:pt x="0" y="57291"/>
                  </a:lnTo>
                  <a:lnTo>
                    <a:pt x="7588" y="103880"/>
                  </a:lnTo>
                  <a:lnTo>
                    <a:pt x="22588" y="133160"/>
                  </a:lnTo>
                  <a:lnTo>
                    <a:pt x="41850" y="156653"/>
                  </a:lnTo>
                  <a:lnTo>
                    <a:pt x="67965" y="172843"/>
                  </a:lnTo>
                  <a:lnTo>
                    <a:pt x="107775" y="182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16683" y="135817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09757" y="2185805"/>
            <a:ext cx="9547130" cy="677947"/>
            <a:chOff x="509757" y="2185805"/>
            <a:chExt cx="9547130" cy="677947"/>
          </a:xfrm>
        </p:grpSpPr>
        <p:sp>
          <p:nvSpPr>
            <p:cNvPr id="71" name="Freeform 70"/>
            <p:cNvSpPr/>
            <p:nvPr/>
          </p:nvSpPr>
          <p:spPr>
            <a:xfrm>
              <a:off x="509757" y="2371628"/>
              <a:ext cx="324819" cy="426924"/>
            </a:xfrm>
            <a:custGeom>
              <a:avLst/>
              <a:gdLst/>
              <a:ahLst/>
              <a:cxnLst/>
              <a:rect l="0" t="0" r="0" b="0"/>
              <a:pathLst>
                <a:path w="324819" h="426924">
                  <a:moveTo>
                    <a:pt x="227237" y="60454"/>
                  </a:moveTo>
                  <a:lnTo>
                    <a:pt x="197929" y="22081"/>
                  </a:lnTo>
                  <a:lnTo>
                    <a:pt x="172150" y="6451"/>
                  </a:lnTo>
                  <a:lnTo>
                    <a:pt x="136696" y="0"/>
                  </a:lnTo>
                  <a:lnTo>
                    <a:pt x="83964" y="6226"/>
                  </a:lnTo>
                  <a:lnTo>
                    <a:pt x="50645" y="16571"/>
                  </a:lnTo>
                  <a:lnTo>
                    <a:pt x="33328" y="27692"/>
                  </a:lnTo>
                  <a:lnTo>
                    <a:pt x="10426" y="58286"/>
                  </a:lnTo>
                  <a:lnTo>
                    <a:pt x="0" y="96987"/>
                  </a:lnTo>
                  <a:lnTo>
                    <a:pt x="3800" y="121145"/>
                  </a:lnTo>
                  <a:lnTo>
                    <a:pt x="19094" y="151356"/>
                  </a:lnTo>
                  <a:lnTo>
                    <a:pt x="32954" y="166366"/>
                  </a:lnTo>
                  <a:lnTo>
                    <a:pt x="50812" y="176936"/>
                  </a:lnTo>
                  <a:lnTo>
                    <a:pt x="91775" y="183875"/>
                  </a:lnTo>
                  <a:lnTo>
                    <a:pt x="142378" y="180154"/>
                  </a:lnTo>
                  <a:lnTo>
                    <a:pt x="196220" y="188257"/>
                  </a:lnTo>
                  <a:lnTo>
                    <a:pt x="256341" y="205706"/>
                  </a:lnTo>
                  <a:lnTo>
                    <a:pt x="296638" y="236571"/>
                  </a:lnTo>
                  <a:lnTo>
                    <a:pt x="312661" y="262766"/>
                  </a:lnTo>
                  <a:lnTo>
                    <a:pt x="324818" y="292754"/>
                  </a:lnTo>
                  <a:lnTo>
                    <a:pt x="324650" y="329455"/>
                  </a:lnTo>
                  <a:lnTo>
                    <a:pt x="317192" y="369966"/>
                  </a:lnTo>
                  <a:lnTo>
                    <a:pt x="304652" y="391427"/>
                  </a:lnTo>
                  <a:lnTo>
                    <a:pt x="287380" y="407595"/>
                  </a:lnTo>
                  <a:lnTo>
                    <a:pt x="268005" y="418680"/>
                  </a:lnTo>
                  <a:lnTo>
                    <a:pt x="218566" y="426923"/>
                  </a:lnTo>
                  <a:lnTo>
                    <a:pt x="166860" y="425432"/>
                  </a:lnTo>
                  <a:lnTo>
                    <a:pt x="111792" y="409771"/>
                  </a:lnTo>
                  <a:lnTo>
                    <a:pt x="72502" y="385822"/>
                  </a:lnTo>
                  <a:lnTo>
                    <a:pt x="48253" y="365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20424" y="2617683"/>
              <a:ext cx="164012" cy="195111"/>
            </a:xfrm>
            <a:custGeom>
              <a:avLst/>
              <a:gdLst/>
              <a:ahLst/>
              <a:cxnLst/>
              <a:rect l="0" t="0" r="0" b="0"/>
              <a:pathLst>
                <a:path w="164012" h="195111">
                  <a:moveTo>
                    <a:pt x="132425" y="24970"/>
                  </a:moveTo>
                  <a:lnTo>
                    <a:pt x="114445" y="9328"/>
                  </a:lnTo>
                  <a:lnTo>
                    <a:pt x="97528" y="1250"/>
                  </a:lnTo>
                  <a:lnTo>
                    <a:pt x="75191" y="0"/>
                  </a:lnTo>
                  <a:lnTo>
                    <a:pt x="52006" y="4513"/>
                  </a:lnTo>
                  <a:lnTo>
                    <a:pt x="33902" y="14318"/>
                  </a:lnTo>
                  <a:lnTo>
                    <a:pt x="10556" y="44170"/>
                  </a:lnTo>
                  <a:lnTo>
                    <a:pt x="0" y="82651"/>
                  </a:lnTo>
                  <a:lnTo>
                    <a:pt x="2461" y="118100"/>
                  </a:lnTo>
                  <a:lnTo>
                    <a:pt x="10599" y="150829"/>
                  </a:lnTo>
                  <a:lnTo>
                    <a:pt x="23298" y="169035"/>
                  </a:lnTo>
                  <a:lnTo>
                    <a:pt x="40640" y="183755"/>
                  </a:lnTo>
                  <a:lnTo>
                    <a:pt x="60047" y="194197"/>
                  </a:lnTo>
                  <a:lnTo>
                    <a:pt x="70135" y="195110"/>
                  </a:lnTo>
                  <a:lnTo>
                    <a:pt x="90703" y="189884"/>
                  </a:lnTo>
                  <a:lnTo>
                    <a:pt x="124097" y="167466"/>
                  </a:lnTo>
                  <a:lnTo>
                    <a:pt x="150104" y="140508"/>
                  </a:lnTo>
                  <a:lnTo>
                    <a:pt x="164011" y="119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105492" y="2368911"/>
              <a:ext cx="210571" cy="380767"/>
            </a:xfrm>
            <a:custGeom>
              <a:avLst/>
              <a:gdLst/>
              <a:ahLst/>
              <a:cxnLst/>
              <a:rect l="0" t="0" r="0" b="0"/>
              <a:pathLst>
                <a:path w="210571" h="380767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5684" y="145156"/>
                  </a:lnTo>
                  <a:lnTo>
                    <a:pt x="27231" y="207094"/>
                  </a:lnTo>
                  <a:lnTo>
                    <a:pt x="31465" y="257244"/>
                  </a:lnTo>
                  <a:lnTo>
                    <a:pt x="39608" y="307978"/>
                  </a:lnTo>
                  <a:lnTo>
                    <a:pt x="52841" y="364516"/>
                  </a:lnTo>
                  <a:lnTo>
                    <a:pt x="57410" y="380766"/>
                  </a:lnTo>
                  <a:lnTo>
                    <a:pt x="56990" y="380186"/>
                  </a:lnTo>
                  <a:lnTo>
                    <a:pt x="55541" y="376290"/>
                  </a:lnTo>
                  <a:lnTo>
                    <a:pt x="53024" y="315380"/>
                  </a:lnTo>
                  <a:lnTo>
                    <a:pt x="58307" y="259609"/>
                  </a:lnTo>
                  <a:lnTo>
                    <a:pt x="67319" y="223151"/>
                  </a:lnTo>
                  <a:lnTo>
                    <a:pt x="80222" y="204073"/>
                  </a:lnTo>
                  <a:lnTo>
                    <a:pt x="88576" y="195711"/>
                  </a:lnTo>
                  <a:lnTo>
                    <a:pt x="97655" y="191305"/>
                  </a:lnTo>
                  <a:lnTo>
                    <a:pt x="117102" y="189530"/>
                  </a:lnTo>
                  <a:lnTo>
                    <a:pt x="134323" y="195760"/>
                  </a:lnTo>
                  <a:lnTo>
                    <a:pt x="164443" y="218823"/>
                  </a:lnTo>
                  <a:lnTo>
                    <a:pt x="180265" y="250190"/>
                  </a:lnTo>
                  <a:lnTo>
                    <a:pt x="199748" y="304999"/>
                  </a:lnTo>
                  <a:lnTo>
                    <a:pt x="21057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362638" y="2526839"/>
              <a:ext cx="147488" cy="198617"/>
            </a:xfrm>
            <a:custGeom>
              <a:avLst/>
              <a:gdLst/>
              <a:ahLst/>
              <a:cxnLst/>
              <a:rect l="0" t="0" r="0" b="0"/>
              <a:pathLst>
                <a:path w="147488" h="198617">
                  <a:moveTo>
                    <a:pt x="6066" y="31586"/>
                  </a:moveTo>
                  <a:lnTo>
                    <a:pt x="2947" y="74277"/>
                  </a:lnTo>
                  <a:lnTo>
                    <a:pt x="0" y="96183"/>
                  </a:lnTo>
                  <a:lnTo>
                    <a:pt x="6089" y="133654"/>
                  </a:lnTo>
                  <a:lnTo>
                    <a:pt x="35069" y="189089"/>
                  </a:lnTo>
                  <a:lnTo>
                    <a:pt x="42949" y="195080"/>
                  </a:lnTo>
                  <a:lnTo>
                    <a:pt x="51712" y="197903"/>
                  </a:lnTo>
                  <a:lnTo>
                    <a:pt x="61063" y="198616"/>
                  </a:lnTo>
                  <a:lnTo>
                    <a:pt x="77693" y="193169"/>
                  </a:lnTo>
                  <a:lnTo>
                    <a:pt x="92882" y="181779"/>
                  </a:lnTo>
                  <a:lnTo>
                    <a:pt x="113418" y="155636"/>
                  </a:lnTo>
                  <a:lnTo>
                    <a:pt x="138992" y="94555"/>
                  </a:lnTo>
                  <a:lnTo>
                    <a:pt x="147487" y="63111"/>
                  </a:lnTo>
                  <a:lnTo>
                    <a:pt x="1429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91998" y="2347854"/>
              <a:ext cx="18863" cy="357970"/>
            </a:xfrm>
            <a:custGeom>
              <a:avLst/>
              <a:gdLst/>
              <a:ahLst/>
              <a:cxnLst/>
              <a:rect l="0" t="0" r="0" b="0"/>
              <a:pathLst>
                <a:path w="18863" h="357970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3916"/>
                  </a:lnTo>
                  <a:lnTo>
                    <a:pt x="7937" y="212501"/>
                  </a:lnTo>
                  <a:lnTo>
                    <a:pt x="8216" y="263135"/>
                  </a:lnTo>
                  <a:lnTo>
                    <a:pt x="16651" y="324987"/>
                  </a:lnTo>
                  <a:lnTo>
                    <a:pt x="1886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674031" y="2558858"/>
              <a:ext cx="221099" cy="146966"/>
            </a:xfrm>
            <a:custGeom>
              <a:avLst/>
              <a:gdLst/>
              <a:ahLst/>
              <a:cxnLst/>
              <a:rect l="0" t="0" r="0" b="0"/>
              <a:pathLst>
                <a:path w="221099" h="146966">
                  <a:moveTo>
                    <a:pt x="0" y="10095"/>
                  </a:moveTo>
                  <a:lnTo>
                    <a:pt x="37478" y="1762"/>
                  </a:lnTo>
                  <a:lnTo>
                    <a:pt x="94490" y="0"/>
                  </a:lnTo>
                  <a:lnTo>
                    <a:pt x="133672" y="5284"/>
                  </a:lnTo>
                  <a:lnTo>
                    <a:pt x="142927" y="10397"/>
                  </a:lnTo>
                  <a:lnTo>
                    <a:pt x="156329" y="25437"/>
                  </a:lnTo>
                  <a:lnTo>
                    <a:pt x="156862" y="33191"/>
                  </a:lnTo>
                  <a:lnTo>
                    <a:pt x="153708" y="40700"/>
                  </a:lnTo>
                  <a:lnTo>
                    <a:pt x="132500" y="62447"/>
                  </a:lnTo>
                  <a:lnTo>
                    <a:pt x="76435" y="104826"/>
                  </a:lnTo>
                  <a:lnTo>
                    <a:pt x="68504" y="111853"/>
                  </a:lnTo>
                  <a:lnTo>
                    <a:pt x="65557" y="118878"/>
                  </a:lnTo>
                  <a:lnTo>
                    <a:pt x="65931" y="125901"/>
                  </a:lnTo>
                  <a:lnTo>
                    <a:pt x="68520" y="132922"/>
                  </a:lnTo>
                  <a:lnTo>
                    <a:pt x="74926" y="137603"/>
                  </a:lnTo>
                  <a:lnTo>
                    <a:pt x="106298" y="144192"/>
                  </a:lnTo>
                  <a:lnTo>
                    <a:pt x="161940" y="146417"/>
                  </a:lnTo>
                  <a:lnTo>
                    <a:pt x="221098" y="146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94866" y="2284683"/>
              <a:ext cx="174046" cy="389556"/>
            </a:xfrm>
            <a:custGeom>
              <a:avLst/>
              <a:gdLst/>
              <a:ahLst/>
              <a:cxnLst/>
              <a:rect l="0" t="0" r="0" b="0"/>
              <a:pathLst>
                <a:path w="174046" h="389556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8251" y="131423"/>
                  </a:lnTo>
                  <a:lnTo>
                    <a:pt x="14564" y="194676"/>
                  </a:lnTo>
                  <a:lnTo>
                    <a:pt x="24216" y="253054"/>
                  </a:lnTo>
                  <a:lnTo>
                    <a:pt x="33985" y="306216"/>
                  </a:lnTo>
                  <a:lnTo>
                    <a:pt x="44647" y="367287"/>
                  </a:lnTo>
                  <a:lnTo>
                    <a:pt x="45175" y="387847"/>
                  </a:lnTo>
                  <a:lnTo>
                    <a:pt x="43678" y="388416"/>
                  </a:lnTo>
                  <a:lnTo>
                    <a:pt x="41511" y="385286"/>
                  </a:lnTo>
                  <a:lnTo>
                    <a:pt x="37746" y="334040"/>
                  </a:lnTo>
                  <a:lnTo>
                    <a:pt x="39768" y="308729"/>
                  </a:lnTo>
                  <a:lnTo>
                    <a:pt x="60928" y="253133"/>
                  </a:lnTo>
                  <a:lnTo>
                    <a:pt x="74638" y="238066"/>
                  </a:lnTo>
                  <a:lnTo>
                    <a:pt x="83207" y="232410"/>
                  </a:lnTo>
                  <a:lnTo>
                    <a:pt x="102087" y="229246"/>
                  </a:lnTo>
                  <a:lnTo>
                    <a:pt x="112036" y="230040"/>
                  </a:lnTo>
                  <a:lnTo>
                    <a:pt x="129328" y="240280"/>
                  </a:lnTo>
                  <a:lnTo>
                    <a:pt x="143643" y="256530"/>
                  </a:lnTo>
                  <a:lnTo>
                    <a:pt x="166258" y="305833"/>
                  </a:lnTo>
                  <a:lnTo>
                    <a:pt x="173020" y="363250"/>
                  </a:lnTo>
                  <a:lnTo>
                    <a:pt x="17404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34027" y="2489772"/>
              <a:ext cx="187569" cy="184774"/>
            </a:xfrm>
            <a:custGeom>
              <a:avLst/>
              <a:gdLst/>
              <a:ahLst/>
              <a:cxnLst/>
              <a:rect l="0" t="0" r="0" b="0"/>
              <a:pathLst>
                <a:path w="187569" h="184774">
                  <a:moveTo>
                    <a:pt x="82283" y="89709"/>
                  </a:moveTo>
                  <a:lnTo>
                    <a:pt x="90617" y="52231"/>
                  </a:lnTo>
                  <a:lnTo>
                    <a:pt x="91348" y="40158"/>
                  </a:lnTo>
                  <a:lnTo>
                    <a:pt x="85922" y="20503"/>
                  </a:lnTo>
                  <a:lnTo>
                    <a:pt x="81200" y="11986"/>
                  </a:lnTo>
                  <a:lnTo>
                    <a:pt x="73372" y="6309"/>
                  </a:lnTo>
                  <a:lnTo>
                    <a:pt x="52197" y="0"/>
                  </a:lnTo>
                  <a:lnTo>
                    <a:pt x="42338" y="1827"/>
                  </a:lnTo>
                  <a:lnTo>
                    <a:pt x="25145" y="13216"/>
                  </a:lnTo>
                  <a:lnTo>
                    <a:pt x="7902" y="39359"/>
                  </a:lnTo>
                  <a:lnTo>
                    <a:pt x="0" y="89209"/>
                  </a:lnTo>
                  <a:lnTo>
                    <a:pt x="971" y="133755"/>
                  </a:lnTo>
                  <a:lnTo>
                    <a:pt x="9490" y="154519"/>
                  </a:lnTo>
                  <a:lnTo>
                    <a:pt x="27440" y="179362"/>
                  </a:lnTo>
                  <a:lnTo>
                    <a:pt x="35192" y="183403"/>
                  </a:lnTo>
                  <a:lnTo>
                    <a:pt x="53165" y="184773"/>
                  </a:lnTo>
                  <a:lnTo>
                    <a:pt x="61701" y="181161"/>
                  </a:lnTo>
                  <a:lnTo>
                    <a:pt x="77425" y="167790"/>
                  </a:lnTo>
                  <a:lnTo>
                    <a:pt x="93842" y="140530"/>
                  </a:lnTo>
                  <a:lnTo>
                    <a:pt x="101464" y="84237"/>
                  </a:lnTo>
                  <a:lnTo>
                    <a:pt x="101615" y="49223"/>
                  </a:lnTo>
                  <a:lnTo>
                    <a:pt x="99850" y="48681"/>
                  </a:lnTo>
                  <a:lnTo>
                    <a:pt x="97504" y="51829"/>
                  </a:lnTo>
                  <a:lnTo>
                    <a:pt x="98017" y="64685"/>
                  </a:lnTo>
                  <a:lnTo>
                    <a:pt x="103314" y="82097"/>
                  </a:lnTo>
                  <a:lnTo>
                    <a:pt x="132337" y="132207"/>
                  </a:lnTo>
                  <a:lnTo>
                    <a:pt x="148983" y="146812"/>
                  </a:lnTo>
                  <a:lnTo>
                    <a:pt x="165740" y="154863"/>
                  </a:lnTo>
                  <a:lnTo>
                    <a:pt x="171846" y="155372"/>
                  </a:lnTo>
                  <a:lnTo>
                    <a:pt x="187568" y="152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43697" y="2261356"/>
              <a:ext cx="146355" cy="397298"/>
            </a:xfrm>
            <a:custGeom>
              <a:avLst/>
              <a:gdLst/>
              <a:ahLst/>
              <a:cxnLst/>
              <a:rect l="0" t="0" r="0" b="0"/>
              <a:pathLst>
                <a:path w="146355" h="397298">
                  <a:moveTo>
                    <a:pt x="72655" y="328654"/>
                  </a:moveTo>
                  <a:lnTo>
                    <a:pt x="83833" y="311886"/>
                  </a:lnTo>
                  <a:lnTo>
                    <a:pt x="90785" y="279102"/>
                  </a:lnTo>
                  <a:lnTo>
                    <a:pt x="86172" y="259448"/>
                  </a:lnTo>
                  <a:lnTo>
                    <a:pt x="64146" y="227766"/>
                  </a:lnTo>
                  <a:lnTo>
                    <a:pt x="55284" y="223961"/>
                  </a:lnTo>
                  <a:lnTo>
                    <a:pt x="32959" y="222852"/>
                  </a:lnTo>
                  <a:lnTo>
                    <a:pt x="23964" y="226534"/>
                  </a:lnTo>
                  <a:lnTo>
                    <a:pt x="10850" y="239983"/>
                  </a:lnTo>
                  <a:lnTo>
                    <a:pt x="4242" y="260779"/>
                  </a:lnTo>
                  <a:lnTo>
                    <a:pt x="0" y="317846"/>
                  </a:lnTo>
                  <a:lnTo>
                    <a:pt x="5659" y="344907"/>
                  </a:lnTo>
                  <a:lnTo>
                    <a:pt x="21998" y="376754"/>
                  </a:lnTo>
                  <a:lnTo>
                    <a:pt x="28355" y="385287"/>
                  </a:lnTo>
                  <a:lnTo>
                    <a:pt x="37273" y="390976"/>
                  </a:lnTo>
                  <a:lnTo>
                    <a:pt x="59659" y="397297"/>
                  </a:lnTo>
                  <a:lnTo>
                    <a:pt x="69840" y="395473"/>
                  </a:lnTo>
                  <a:lnTo>
                    <a:pt x="87391" y="384088"/>
                  </a:lnTo>
                  <a:lnTo>
                    <a:pt x="110426" y="352358"/>
                  </a:lnTo>
                  <a:lnTo>
                    <a:pt x="134792" y="289084"/>
                  </a:lnTo>
                  <a:lnTo>
                    <a:pt x="142928" y="249469"/>
                  </a:lnTo>
                  <a:lnTo>
                    <a:pt x="145339" y="197567"/>
                  </a:lnTo>
                  <a:lnTo>
                    <a:pt x="146054" y="140855"/>
                  </a:lnTo>
                  <a:lnTo>
                    <a:pt x="140706" y="80468"/>
                  </a:lnTo>
                  <a:lnTo>
                    <a:pt x="128384" y="27509"/>
                  </a:lnTo>
                  <a:lnTo>
                    <a:pt x="121600" y="4129"/>
                  </a:lnTo>
                  <a:lnTo>
                    <a:pt x="118153" y="0"/>
                  </a:lnTo>
                  <a:lnTo>
                    <a:pt x="114685" y="757"/>
                  </a:lnTo>
                  <a:lnTo>
                    <a:pt x="107713" y="10957"/>
                  </a:lnTo>
                  <a:lnTo>
                    <a:pt x="98380" y="37599"/>
                  </a:lnTo>
                  <a:lnTo>
                    <a:pt x="94634" y="91051"/>
                  </a:lnTo>
                  <a:lnTo>
                    <a:pt x="97105" y="140490"/>
                  </a:lnTo>
                  <a:lnTo>
                    <a:pt x="102126" y="192183"/>
                  </a:lnTo>
                  <a:lnTo>
                    <a:pt x="106733" y="241425"/>
                  </a:lnTo>
                  <a:lnTo>
                    <a:pt x="118771" y="294396"/>
                  </a:lnTo>
                  <a:lnTo>
                    <a:pt x="141104" y="343120"/>
                  </a:lnTo>
                  <a:lnTo>
                    <a:pt x="146354" y="360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129688" y="2473384"/>
              <a:ext cx="186789" cy="159125"/>
            </a:xfrm>
            <a:custGeom>
              <a:avLst/>
              <a:gdLst/>
              <a:ahLst/>
              <a:cxnLst/>
              <a:rect l="0" t="0" r="0" b="0"/>
              <a:pathLst>
                <a:path w="186789" h="159125">
                  <a:moveTo>
                    <a:pt x="102560" y="74512"/>
                  </a:moveTo>
                  <a:lnTo>
                    <a:pt x="102560" y="52155"/>
                  </a:lnTo>
                  <a:lnTo>
                    <a:pt x="91382" y="21484"/>
                  </a:lnTo>
                  <a:lnTo>
                    <a:pt x="76535" y="6880"/>
                  </a:lnTo>
                  <a:lnTo>
                    <a:pt x="67662" y="1348"/>
                  </a:lnTo>
                  <a:lnTo>
                    <a:pt x="59408" y="0"/>
                  </a:lnTo>
                  <a:lnTo>
                    <a:pt x="51565" y="1440"/>
                  </a:lnTo>
                  <a:lnTo>
                    <a:pt x="43997" y="4741"/>
                  </a:lnTo>
                  <a:lnTo>
                    <a:pt x="22167" y="26153"/>
                  </a:lnTo>
                  <a:lnTo>
                    <a:pt x="6470" y="60313"/>
                  </a:lnTo>
                  <a:lnTo>
                    <a:pt x="0" y="100071"/>
                  </a:lnTo>
                  <a:lnTo>
                    <a:pt x="4725" y="124476"/>
                  </a:lnTo>
                  <a:lnTo>
                    <a:pt x="9261" y="135897"/>
                  </a:lnTo>
                  <a:lnTo>
                    <a:pt x="23659" y="151707"/>
                  </a:lnTo>
                  <a:lnTo>
                    <a:pt x="32412" y="157561"/>
                  </a:lnTo>
                  <a:lnTo>
                    <a:pt x="40587" y="159124"/>
                  </a:lnTo>
                  <a:lnTo>
                    <a:pt x="48376" y="157826"/>
                  </a:lnTo>
                  <a:lnTo>
                    <a:pt x="55909" y="154621"/>
                  </a:lnTo>
                  <a:lnTo>
                    <a:pt x="77689" y="133343"/>
                  </a:lnTo>
                  <a:lnTo>
                    <a:pt x="93371" y="99222"/>
                  </a:lnTo>
                  <a:lnTo>
                    <a:pt x="97604" y="95665"/>
                  </a:lnTo>
                  <a:lnTo>
                    <a:pt x="101596" y="97973"/>
                  </a:lnTo>
                  <a:lnTo>
                    <a:pt x="121997" y="124120"/>
                  </a:lnTo>
                  <a:lnTo>
                    <a:pt x="147314" y="139254"/>
                  </a:lnTo>
                  <a:lnTo>
                    <a:pt x="163785" y="141111"/>
                  </a:lnTo>
                  <a:lnTo>
                    <a:pt x="186788" y="137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64453" y="2209517"/>
              <a:ext cx="141579" cy="391022"/>
            </a:xfrm>
            <a:custGeom>
              <a:avLst/>
              <a:gdLst/>
              <a:ahLst/>
              <a:cxnLst/>
              <a:rect l="0" t="0" r="0" b="0"/>
              <a:pathLst>
                <a:path w="141579" h="391022">
                  <a:moveTo>
                    <a:pt x="57350" y="391021"/>
                  </a:moveTo>
                  <a:lnTo>
                    <a:pt x="49017" y="353543"/>
                  </a:lnTo>
                  <a:lnTo>
                    <a:pt x="41666" y="296531"/>
                  </a:lnTo>
                  <a:lnTo>
                    <a:pt x="37885" y="246171"/>
                  </a:lnTo>
                  <a:lnTo>
                    <a:pt x="28202" y="183988"/>
                  </a:lnTo>
                  <a:lnTo>
                    <a:pt x="18428" y="134966"/>
                  </a:lnTo>
                  <a:lnTo>
                    <a:pt x="4645" y="75887"/>
                  </a:lnTo>
                  <a:lnTo>
                    <a:pt x="0" y="48581"/>
                  </a:lnTo>
                  <a:lnTo>
                    <a:pt x="1835" y="24746"/>
                  </a:lnTo>
                  <a:lnTo>
                    <a:pt x="6302" y="15817"/>
                  </a:lnTo>
                  <a:lnTo>
                    <a:pt x="20624" y="2775"/>
                  </a:lnTo>
                  <a:lnTo>
                    <a:pt x="29357" y="0"/>
                  </a:lnTo>
                  <a:lnTo>
                    <a:pt x="59584" y="1682"/>
                  </a:lnTo>
                  <a:lnTo>
                    <a:pt x="108007" y="9612"/>
                  </a:lnTo>
                  <a:lnTo>
                    <a:pt x="141578" y="11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48103" y="2411026"/>
              <a:ext cx="147400" cy="42114"/>
            </a:xfrm>
            <a:custGeom>
              <a:avLst/>
              <a:gdLst/>
              <a:ahLst/>
              <a:cxnLst/>
              <a:rect l="0" t="0" r="0" b="0"/>
              <a:pathLst>
                <a:path w="147400" h="42114">
                  <a:moveTo>
                    <a:pt x="147399" y="0"/>
                  </a:moveTo>
                  <a:lnTo>
                    <a:pt x="93524" y="17958"/>
                  </a:lnTo>
                  <a:lnTo>
                    <a:pt x="36363" y="35149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48145" y="2429901"/>
              <a:ext cx="94757" cy="183529"/>
            </a:xfrm>
            <a:custGeom>
              <a:avLst/>
              <a:gdLst/>
              <a:ahLst/>
              <a:cxnLst/>
              <a:rect l="0" t="0" r="0" b="0"/>
              <a:pathLst>
                <a:path w="94757" h="183529">
                  <a:moveTo>
                    <a:pt x="0" y="65352"/>
                  </a:moveTo>
                  <a:lnTo>
                    <a:pt x="3119" y="108044"/>
                  </a:lnTo>
                  <a:lnTo>
                    <a:pt x="14572" y="139223"/>
                  </a:lnTo>
                  <a:lnTo>
                    <a:pt x="35411" y="183528"/>
                  </a:lnTo>
                  <a:lnTo>
                    <a:pt x="23670" y="129159"/>
                  </a:lnTo>
                  <a:lnTo>
                    <a:pt x="13471" y="75313"/>
                  </a:lnTo>
                  <a:lnTo>
                    <a:pt x="14519" y="36718"/>
                  </a:lnTo>
                  <a:lnTo>
                    <a:pt x="16699" y="25206"/>
                  </a:lnTo>
                  <a:lnTo>
                    <a:pt x="21661" y="16361"/>
                  </a:lnTo>
                  <a:lnTo>
                    <a:pt x="36533" y="3414"/>
                  </a:lnTo>
                  <a:lnTo>
                    <a:pt x="57961" y="0"/>
                  </a:lnTo>
                  <a:lnTo>
                    <a:pt x="94756" y="2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16601" y="2453139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7235" y="27557"/>
                  </a:lnTo>
                  <a:lnTo>
                    <a:pt x="12997" y="80660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27129" y="2358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21886" y="2398872"/>
              <a:ext cx="136871" cy="173296"/>
            </a:xfrm>
            <a:custGeom>
              <a:avLst/>
              <a:gdLst/>
              <a:ahLst/>
              <a:cxnLst/>
              <a:rect l="0" t="0" r="0" b="0"/>
              <a:pathLst>
                <a:path w="136871" h="173296">
                  <a:moveTo>
                    <a:pt x="0" y="75325"/>
                  </a:moveTo>
                  <a:lnTo>
                    <a:pt x="37478" y="83658"/>
                  </a:lnTo>
                  <a:lnTo>
                    <a:pt x="61110" y="82538"/>
                  </a:lnTo>
                  <a:lnTo>
                    <a:pt x="83312" y="74241"/>
                  </a:lnTo>
                  <a:lnTo>
                    <a:pt x="90636" y="66413"/>
                  </a:lnTo>
                  <a:lnTo>
                    <a:pt x="98774" y="45238"/>
                  </a:lnTo>
                  <a:lnTo>
                    <a:pt x="98605" y="35379"/>
                  </a:lnTo>
                  <a:lnTo>
                    <a:pt x="92177" y="18187"/>
                  </a:lnTo>
                  <a:lnTo>
                    <a:pt x="78402" y="5866"/>
                  </a:lnTo>
                  <a:lnTo>
                    <a:pt x="69816" y="943"/>
                  </a:lnTo>
                  <a:lnTo>
                    <a:pt x="60582" y="0"/>
                  </a:lnTo>
                  <a:lnTo>
                    <a:pt x="40963" y="5192"/>
                  </a:lnTo>
                  <a:lnTo>
                    <a:pt x="23665" y="18418"/>
                  </a:lnTo>
                  <a:lnTo>
                    <a:pt x="15777" y="26859"/>
                  </a:lnTo>
                  <a:lnTo>
                    <a:pt x="7012" y="48715"/>
                  </a:lnTo>
                  <a:lnTo>
                    <a:pt x="1385" y="100874"/>
                  </a:lnTo>
                  <a:lnTo>
                    <a:pt x="6855" y="122165"/>
                  </a:lnTo>
                  <a:lnTo>
                    <a:pt x="29429" y="154897"/>
                  </a:lnTo>
                  <a:lnTo>
                    <a:pt x="55123" y="171171"/>
                  </a:lnTo>
                  <a:lnTo>
                    <a:pt x="77921" y="173295"/>
                  </a:lnTo>
                  <a:lnTo>
                    <a:pt x="110825" y="167914"/>
                  </a:lnTo>
                  <a:lnTo>
                    <a:pt x="136870" y="159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95958" y="2428018"/>
              <a:ext cx="141784" cy="151757"/>
            </a:xfrm>
            <a:custGeom>
              <a:avLst/>
              <a:gdLst/>
              <a:ahLst/>
              <a:cxnLst/>
              <a:rect l="0" t="0" r="0" b="0"/>
              <a:pathLst>
                <a:path w="141784" h="151757">
                  <a:moveTo>
                    <a:pt x="4912" y="56707"/>
                  </a:moveTo>
                  <a:lnTo>
                    <a:pt x="8032" y="99399"/>
                  </a:lnTo>
                  <a:lnTo>
                    <a:pt x="20531" y="151756"/>
                  </a:lnTo>
                  <a:lnTo>
                    <a:pt x="20004" y="151659"/>
                  </a:lnTo>
                  <a:lnTo>
                    <a:pt x="4389" y="101279"/>
                  </a:lnTo>
                  <a:lnTo>
                    <a:pt x="0" y="73007"/>
                  </a:lnTo>
                  <a:lnTo>
                    <a:pt x="9624" y="15353"/>
                  </a:lnTo>
                  <a:lnTo>
                    <a:pt x="16242" y="8081"/>
                  </a:lnTo>
                  <a:lnTo>
                    <a:pt x="36074" y="0"/>
                  </a:lnTo>
                  <a:lnTo>
                    <a:pt x="45574" y="185"/>
                  </a:lnTo>
                  <a:lnTo>
                    <a:pt x="62368" y="6630"/>
                  </a:lnTo>
                  <a:lnTo>
                    <a:pt x="90566" y="23412"/>
                  </a:lnTo>
                  <a:lnTo>
                    <a:pt x="104592" y="39569"/>
                  </a:lnTo>
                  <a:lnTo>
                    <a:pt x="130762" y="99165"/>
                  </a:lnTo>
                  <a:lnTo>
                    <a:pt x="141783" y="140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82274" y="2188566"/>
              <a:ext cx="133425" cy="414306"/>
            </a:xfrm>
            <a:custGeom>
              <a:avLst/>
              <a:gdLst/>
              <a:ahLst/>
              <a:cxnLst/>
              <a:rect l="0" t="0" r="0" b="0"/>
              <a:pathLst>
                <a:path w="133425" h="414306">
                  <a:moveTo>
                    <a:pt x="102866" y="306687"/>
                  </a:moveTo>
                  <a:lnTo>
                    <a:pt x="102866" y="284331"/>
                  </a:lnTo>
                  <a:lnTo>
                    <a:pt x="91687" y="253660"/>
                  </a:lnTo>
                  <a:lnTo>
                    <a:pt x="76841" y="239056"/>
                  </a:lnTo>
                  <a:lnTo>
                    <a:pt x="67968" y="233524"/>
                  </a:lnTo>
                  <a:lnTo>
                    <a:pt x="48751" y="230497"/>
                  </a:lnTo>
                  <a:lnTo>
                    <a:pt x="38713" y="231327"/>
                  </a:lnTo>
                  <a:lnTo>
                    <a:pt x="30851" y="235390"/>
                  </a:lnTo>
                  <a:lnTo>
                    <a:pt x="18997" y="249264"/>
                  </a:lnTo>
                  <a:lnTo>
                    <a:pt x="5746" y="276805"/>
                  </a:lnTo>
                  <a:lnTo>
                    <a:pt x="0" y="318370"/>
                  </a:lnTo>
                  <a:lnTo>
                    <a:pt x="3887" y="356553"/>
                  </a:lnTo>
                  <a:lnTo>
                    <a:pt x="18036" y="390093"/>
                  </a:lnTo>
                  <a:lnTo>
                    <a:pt x="33578" y="405367"/>
                  </a:lnTo>
                  <a:lnTo>
                    <a:pt x="42636" y="411079"/>
                  </a:lnTo>
                  <a:lnTo>
                    <a:pt x="62059" y="414305"/>
                  </a:lnTo>
                  <a:lnTo>
                    <a:pt x="72152" y="413527"/>
                  </a:lnTo>
                  <a:lnTo>
                    <a:pt x="81220" y="408330"/>
                  </a:lnTo>
                  <a:lnTo>
                    <a:pt x="97535" y="390076"/>
                  </a:lnTo>
                  <a:lnTo>
                    <a:pt x="122758" y="326710"/>
                  </a:lnTo>
                  <a:lnTo>
                    <a:pt x="130986" y="275965"/>
                  </a:lnTo>
                  <a:lnTo>
                    <a:pt x="133424" y="218426"/>
                  </a:lnTo>
                  <a:lnTo>
                    <a:pt x="131027" y="162383"/>
                  </a:lnTo>
                  <a:lnTo>
                    <a:pt x="122908" y="100154"/>
                  </a:lnTo>
                  <a:lnTo>
                    <a:pt x="109684" y="37903"/>
                  </a:lnTo>
                  <a:lnTo>
                    <a:pt x="99297" y="2830"/>
                  </a:lnTo>
                  <a:lnTo>
                    <a:pt x="95807" y="0"/>
                  </a:lnTo>
                  <a:lnTo>
                    <a:pt x="92311" y="2794"/>
                  </a:lnTo>
                  <a:lnTo>
                    <a:pt x="88810" y="9335"/>
                  </a:lnTo>
                  <a:lnTo>
                    <a:pt x="83192" y="63031"/>
                  </a:lnTo>
                  <a:lnTo>
                    <a:pt x="83388" y="119849"/>
                  </a:lnTo>
                  <a:lnTo>
                    <a:pt x="89166" y="181138"/>
                  </a:lnTo>
                  <a:lnTo>
                    <a:pt x="92567" y="242581"/>
                  </a:lnTo>
                  <a:lnTo>
                    <a:pt x="100464" y="297182"/>
                  </a:lnTo>
                  <a:lnTo>
                    <a:pt x="113613" y="351906"/>
                  </a:lnTo>
                  <a:lnTo>
                    <a:pt x="123923" y="380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780371" y="2432082"/>
              <a:ext cx="233926" cy="192112"/>
            </a:xfrm>
            <a:custGeom>
              <a:avLst/>
              <a:gdLst/>
              <a:ahLst/>
              <a:cxnLst/>
              <a:rect l="0" t="0" r="0" b="0"/>
              <a:pathLst>
                <a:path w="233926" h="192112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11077" y="146628"/>
                  </a:lnTo>
                  <a:lnTo>
                    <a:pt x="14259" y="157414"/>
                  </a:lnTo>
                  <a:lnTo>
                    <a:pt x="19890" y="165774"/>
                  </a:lnTo>
                  <a:lnTo>
                    <a:pt x="35505" y="178183"/>
                  </a:lnTo>
                  <a:lnTo>
                    <a:pt x="44583" y="179620"/>
                  </a:lnTo>
                  <a:lnTo>
                    <a:pt x="64027" y="174978"/>
                  </a:lnTo>
                  <a:lnTo>
                    <a:pt x="78128" y="161996"/>
                  </a:lnTo>
                  <a:lnTo>
                    <a:pt x="83527" y="153621"/>
                  </a:lnTo>
                  <a:lnTo>
                    <a:pt x="93360" y="114747"/>
                  </a:lnTo>
                  <a:lnTo>
                    <a:pt x="96021" y="115102"/>
                  </a:lnTo>
                  <a:lnTo>
                    <a:pt x="102097" y="124856"/>
                  </a:lnTo>
                  <a:lnTo>
                    <a:pt x="124578" y="169647"/>
                  </a:lnTo>
                  <a:lnTo>
                    <a:pt x="140525" y="183804"/>
                  </a:lnTo>
                  <a:lnTo>
                    <a:pt x="149691" y="189216"/>
                  </a:lnTo>
                  <a:lnTo>
                    <a:pt x="169234" y="192111"/>
                  </a:lnTo>
                  <a:lnTo>
                    <a:pt x="179358" y="191245"/>
                  </a:lnTo>
                  <a:lnTo>
                    <a:pt x="196847" y="184044"/>
                  </a:lnTo>
                  <a:lnTo>
                    <a:pt x="204787" y="178848"/>
                  </a:lnTo>
                  <a:lnTo>
                    <a:pt x="216727" y="163716"/>
                  </a:lnTo>
                  <a:lnTo>
                    <a:pt x="233925" y="119817"/>
                  </a:lnTo>
                  <a:lnTo>
                    <a:pt x="232362" y="58485"/>
                  </a:lnTo>
                  <a:lnTo>
                    <a:pt x="231194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06321" y="2474197"/>
              <a:ext cx="1" cy="147399"/>
            </a:xfrm>
            <a:custGeom>
              <a:avLst/>
              <a:gdLst/>
              <a:ahLst/>
              <a:cxnLst/>
              <a:rect l="0" t="0" r="0" b="0"/>
              <a:pathLst>
                <a:path w="1" h="147399">
                  <a:moveTo>
                    <a:pt x="0" y="0"/>
                  </a:moveTo>
                  <a:lnTo>
                    <a:pt x="0" y="58616"/>
                  </a:lnTo>
                  <a:lnTo>
                    <a:pt x="0" y="120427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085264" y="23794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22134" y="229521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12998" y="166666"/>
                  </a:lnTo>
                  <a:lnTo>
                    <a:pt x="18670" y="217449"/>
                  </a:lnTo>
                  <a:lnTo>
                    <a:pt x="20586" y="27653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58963" y="244261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4478" y="16788"/>
                  </a:lnTo>
                  <a:lnTo>
                    <a:pt x="3638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16891" y="2263626"/>
              <a:ext cx="189514" cy="358593"/>
            </a:xfrm>
            <a:custGeom>
              <a:avLst/>
              <a:gdLst/>
              <a:ahLst/>
              <a:cxnLst/>
              <a:rect l="0" t="0" r="0" b="0"/>
              <a:pathLst>
                <a:path w="189514" h="358593">
                  <a:moveTo>
                    <a:pt x="0" y="0"/>
                  </a:moveTo>
                  <a:lnTo>
                    <a:pt x="3119" y="60384"/>
                  </a:lnTo>
                  <a:lnTo>
                    <a:pt x="11453" y="118108"/>
                  </a:lnTo>
                  <a:lnTo>
                    <a:pt x="21331" y="179665"/>
                  </a:lnTo>
                  <a:lnTo>
                    <a:pt x="31667" y="239238"/>
                  </a:lnTo>
                  <a:lnTo>
                    <a:pt x="39019" y="293934"/>
                  </a:lnTo>
                  <a:lnTo>
                    <a:pt x="47092" y="353639"/>
                  </a:lnTo>
                  <a:lnTo>
                    <a:pt x="46602" y="358592"/>
                  </a:lnTo>
                  <a:lnTo>
                    <a:pt x="43936" y="358385"/>
                  </a:lnTo>
                  <a:lnTo>
                    <a:pt x="39819" y="354737"/>
                  </a:lnTo>
                  <a:lnTo>
                    <a:pt x="35245" y="338205"/>
                  </a:lnTo>
                  <a:lnTo>
                    <a:pt x="34382" y="316430"/>
                  </a:lnTo>
                  <a:lnTo>
                    <a:pt x="46454" y="263289"/>
                  </a:lnTo>
                  <a:lnTo>
                    <a:pt x="59251" y="245309"/>
                  </a:lnTo>
                  <a:lnTo>
                    <a:pt x="67576" y="237239"/>
                  </a:lnTo>
                  <a:lnTo>
                    <a:pt x="89305" y="228272"/>
                  </a:lnTo>
                  <a:lnTo>
                    <a:pt x="101651" y="225881"/>
                  </a:lnTo>
                  <a:lnTo>
                    <a:pt x="124727" y="229464"/>
                  </a:lnTo>
                  <a:lnTo>
                    <a:pt x="154330" y="244634"/>
                  </a:lnTo>
                  <a:lnTo>
                    <a:pt x="169197" y="258465"/>
                  </a:lnTo>
                  <a:lnTo>
                    <a:pt x="179704" y="276311"/>
                  </a:lnTo>
                  <a:lnTo>
                    <a:pt x="18951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53844" y="2263626"/>
              <a:ext cx="21058" cy="379028"/>
            </a:xfrm>
            <a:custGeom>
              <a:avLst/>
              <a:gdLst/>
              <a:ahLst/>
              <a:cxnLst/>
              <a:rect l="0" t="0" r="0" b="0"/>
              <a:pathLst>
                <a:path w="21058" h="379028">
                  <a:moveTo>
                    <a:pt x="0" y="0"/>
                  </a:moveTo>
                  <a:lnTo>
                    <a:pt x="1" y="48931"/>
                  </a:lnTo>
                  <a:lnTo>
                    <a:pt x="5589" y="102473"/>
                  </a:lnTo>
                  <a:lnTo>
                    <a:pt x="9065" y="152805"/>
                  </a:lnTo>
                  <a:lnTo>
                    <a:pt x="10095" y="206583"/>
                  </a:lnTo>
                  <a:lnTo>
                    <a:pt x="10400" y="259562"/>
                  </a:lnTo>
                  <a:lnTo>
                    <a:pt x="17739" y="321460"/>
                  </a:lnTo>
                  <a:lnTo>
                    <a:pt x="21057" y="379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38031" y="2421554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7752" y="25194"/>
                  </a:lnTo>
                  <a:lnTo>
                    <a:pt x="145864" y="36581"/>
                  </a:lnTo>
                  <a:lnTo>
                    <a:pt x="93760" y="41021"/>
                  </a:lnTo>
                  <a:lnTo>
                    <a:pt x="38408" y="418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29007" y="2210984"/>
              <a:ext cx="293336" cy="417756"/>
            </a:xfrm>
            <a:custGeom>
              <a:avLst/>
              <a:gdLst/>
              <a:ahLst/>
              <a:cxnLst/>
              <a:rect l="0" t="0" r="0" b="0"/>
              <a:pathLst>
                <a:path w="293336" h="417756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13319" y="169905"/>
                  </a:lnTo>
                  <a:lnTo>
                    <a:pt x="23324" y="226467"/>
                  </a:lnTo>
                  <a:lnTo>
                    <a:pt x="28108" y="280271"/>
                  </a:lnTo>
                  <a:lnTo>
                    <a:pt x="29725" y="342448"/>
                  </a:lnTo>
                  <a:lnTo>
                    <a:pt x="29945" y="371348"/>
                  </a:lnTo>
                  <a:lnTo>
                    <a:pt x="28835" y="376247"/>
                  </a:lnTo>
                  <a:lnTo>
                    <a:pt x="26924" y="374834"/>
                  </a:lnTo>
                  <a:lnTo>
                    <a:pt x="22851" y="360785"/>
                  </a:lnTo>
                  <a:lnTo>
                    <a:pt x="21728" y="327738"/>
                  </a:lnTo>
                  <a:lnTo>
                    <a:pt x="34375" y="273919"/>
                  </a:lnTo>
                  <a:lnTo>
                    <a:pt x="39976" y="265671"/>
                  </a:lnTo>
                  <a:lnTo>
                    <a:pt x="55559" y="253387"/>
                  </a:lnTo>
                  <a:lnTo>
                    <a:pt x="63458" y="251983"/>
                  </a:lnTo>
                  <a:lnTo>
                    <a:pt x="71063" y="253386"/>
                  </a:lnTo>
                  <a:lnTo>
                    <a:pt x="78473" y="256662"/>
                  </a:lnTo>
                  <a:lnTo>
                    <a:pt x="100080" y="278039"/>
                  </a:lnTo>
                  <a:lnTo>
                    <a:pt x="127752" y="337289"/>
                  </a:lnTo>
                  <a:lnTo>
                    <a:pt x="138728" y="379788"/>
                  </a:lnTo>
                  <a:lnTo>
                    <a:pt x="142300" y="385383"/>
                  </a:lnTo>
                  <a:lnTo>
                    <a:pt x="145852" y="384434"/>
                  </a:lnTo>
                  <a:lnTo>
                    <a:pt x="185152" y="331057"/>
                  </a:lnTo>
                  <a:lnTo>
                    <a:pt x="221143" y="303217"/>
                  </a:lnTo>
                  <a:lnTo>
                    <a:pt x="266887" y="275817"/>
                  </a:lnTo>
                  <a:lnTo>
                    <a:pt x="275732" y="256336"/>
                  </a:lnTo>
                  <a:lnTo>
                    <a:pt x="278090" y="244590"/>
                  </a:lnTo>
                  <a:lnTo>
                    <a:pt x="277322" y="234420"/>
                  </a:lnTo>
                  <a:lnTo>
                    <a:pt x="270230" y="216881"/>
                  </a:lnTo>
                  <a:lnTo>
                    <a:pt x="256160" y="204406"/>
                  </a:lnTo>
                  <a:lnTo>
                    <a:pt x="247495" y="199442"/>
                  </a:lnTo>
                  <a:lnTo>
                    <a:pt x="238208" y="198472"/>
                  </a:lnTo>
                  <a:lnTo>
                    <a:pt x="218531" y="203633"/>
                  </a:lnTo>
                  <a:lnTo>
                    <a:pt x="201207" y="216846"/>
                  </a:lnTo>
                  <a:lnTo>
                    <a:pt x="171021" y="253924"/>
                  </a:lnTo>
                  <a:lnTo>
                    <a:pt x="162934" y="277412"/>
                  </a:lnTo>
                  <a:lnTo>
                    <a:pt x="160510" y="302279"/>
                  </a:lnTo>
                  <a:lnTo>
                    <a:pt x="171498" y="357568"/>
                  </a:lnTo>
                  <a:lnTo>
                    <a:pt x="186915" y="389436"/>
                  </a:lnTo>
                  <a:lnTo>
                    <a:pt x="202753" y="404320"/>
                  </a:lnTo>
                  <a:lnTo>
                    <a:pt x="222661" y="413664"/>
                  </a:lnTo>
                  <a:lnTo>
                    <a:pt x="257836" y="417755"/>
                  </a:lnTo>
                  <a:lnTo>
                    <a:pt x="29333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95737" y="2443449"/>
              <a:ext cx="147065" cy="200226"/>
            </a:xfrm>
            <a:custGeom>
              <a:avLst/>
              <a:gdLst/>
              <a:ahLst/>
              <a:cxnLst/>
              <a:rect l="0" t="0" r="0" b="0"/>
              <a:pathLst>
                <a:path w="147065" h="200226">
                  <a:moveTo>
                    <a:pt x="5589" y="30748"/>
                  </a:moveTo>
                  <a:lnTo>
                    <a:pt x="0" y="47515"/>
                  </a:lnTo>
                  <a:lnTo>
                    <a:pt x="2113" y="80299"/>
                  </a:lnTo>
                  <a:lnTo>
                    <a:pt x="13308" y="133299"/>
                  </a:lnTo>
                  <a:lnTo>
                    <a:pt x="26784" y="185709"/>
                  </a:lnTo>
                  <a:lnTo>
                    <a:pt x="30248" y="197226"/>
                  </a:lnTo>
                  <a:lnTo>
                    <a:pt x="30217" y="200225"/>
                  </a:lnTo>
                  <a:lnTo>
                    <a:pt x="23944" y="191079"/>
                  </a:lnTo>
                  <a:lnTo>
                    <a:pt x="14029" y="137158"/>
                  </a:lnTo>
                  <a:lnTo>
                    <a:pt x="7256" y="88552"/>
                  </a:lnTo>
                  <a:lnTo>
                    <a:pt x="11672" y="42155"/>
                  </a:lnTo>
                  <a:lnTo>
                    <a:pt x="20381" y="17880"/>
                  </a:lnTo>
                  <a:lnTo>
                    <a:pt x="25979" y="8131"/>
                  </a:lnTo>
                  <a:lnTo>
                    <a:pt x="34390" y="2802"/>
                  </a:lnTo>
                  <a:lnTo>
                    <a:pt x="56214" y="0"/>
                  </a:lnTo>
                  <a:lnTo>
                    <a:pt x="89219" y="4999"/>
                  </a:lnTo>
                  <a:lnTo>
                    <a:pt x="97607" y="10073"/>
                  </a:lnTo>
                  <a:lnTo>
                    <a:pt x="110048" y="25068"/>
                  </a:lnTo>
                  <a:lnTo>
                    <a:pt x="135060" y="83816"/>
                  </a:lnTo>
                  <a:lnTo>
                    <a:pt x="147064" y="125588"/>
                  </a:lnTo>
                  <a:lnTo>
                    <a:pt x="142460" y="1676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81661" y="2463713"/>
              <a:ext cx="156578" cy="168295"/>
            </a:xfrm>
            <a:custGeom>
              <a:avLst/>
              <a:gdLst/>
              <a:ahLst/>
              <a:cxnLst/>
              <a:rect l="0" t="0" r="0" b="0"/>
              <a:pathLst>
                <a:path w="156578" h="168295">
                  <a:moveTo>
                    <a:pt x="82877" y="126297"/>
                  </a:moveTo>
                  <a:lnTo>
                    <a:pt x="90113" y="98741"/>
                  </a:lnTo>
                  <a:lnTo>
                    <a:pt x="90091" y="57951"/>
                  </a:lnTo>
                  <a:lnTo>
                    <a:pt x="76307" y="23768"/>
                  </a:lnTo>
                  <a:lnTo>
                    <a:pt x="63969" y="6249"/>
                  </a:lnTo>
                  <a:lnTo>
                    <a:pt x="56234" y="1811"/>
                  </a:lnTo>
                  <a:lnTo>
                    <a:pt x="38281" y="0"/>
                  </a:lnTo>
                  <a:lnTo>
                    <a:pt x="29750" y="3495"/>
                  </a:lnTo>
                  <a:lnTo>
                    <a:pt x="14032" y="16736"/>
                  </a:lnTo>
                  <a:lnTo>
                    <a:pt x="5487" y="37439"/>
                  </a:lnTo>
                  <a:lnTo>
                    <a:pt x="0" y="94447"/>
                  </a:lnTo>
                  <a:lnTo>
                    <a:pt x="4640" y="133628"/>
                  </a:lnTo>
                  <a:lnTo>
                    <a:pt x="13400" y="153342"/>
                  </a:lnTo>
                  <a:lnTo>
                    <a:pt x="19012" y="161874"/>
                  </a:lnTo>
                  <a:lnTo>
                    <a:pt x="26262" y="166393"/>
                  </a:lnTo>
                  <a:lnTo>
                    <a:pt x="43677" y="168294"/>
                  </a:lnTo>
                  <a:lnTo>
                    <a:pt x="50895" y="163654"/>
                  </a:lnTo>
                  <a:lnTo>
                    <a:pt x="62034" y="146019"/>
                  </a:lnTo>
                  <a:lnTo>
                    <a:pt x="74882" y="115373"/>
                  </a:lnTo>
                  <a:lnTo>
                    <a:pt x="79886" y="110826"/>
                  </a:lnTo>
                  <a:lnTo>
                    <a:pt x="85563" y="110133"/>
                  </a:lnTo>
                  <a:lnTo>
                    <a:pt x="91687" y="112012"/>
                  </a:lnTo>
                  <a:lnTo>
                    <a:pt x="96939" y="116774"/>
                  </a:lnTo>
                  <a:lnTo>
                    <a:pt x="112261" y="137903"/>
                  </a:lnTo>
                  <a:lnTo>
                    <a:pt x="128692" y="148223"/>
                  </a:lnTo>
                  <a:lnTo>
                    <a:pt x="135648" y="150273"/>
                  </a:lnTo>
                  <a:lnTo>
                    <a:pt x="141454" y="150470"/>
                  </a:lnTo>
                  <a:lnTo>
                    <a:pt x="156577" y="1473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740433" y="2449933"/>
              <a:ext cx="397933" cy="203249"/>
            </a:xfrm>
            <a:custGeom>
              <a:avLst/>
              <a:gdLst/>
              <a:ahLst/>
              <a:cxnLst/>
              <a:rect l="0" t="0" r="0" b="0"/>
              <a:pathLst>
                <a:path w="397933" h="203249">
                  <a:moveTo>
                    <a:pt x="8334" y="34792"/>
                  </a:moveTo>
                  <a:lnTo>
                    <a:pt x="0" y="72270"/>
                  </a:lnTo>
                  <a:lnTo>
                    <a:pt x="1575" y="107118"/>
                  </a:lnTo>
                  <a:lnTo>
                    <a:pt x="13509" y="152764"/>
                  </a:lnTo>
                  <a:lnTo>
                    <a:pt x="9246" y="111173"/>
                  </a:lnTo>
                  <a:lnTo>
                    <a:pt x="16919" y="58502"/>
                  </a:lnTo>
                  <a:lnTo>
                    <a:pt x="23068" y="30902"/>
                  </a:lnTo>
                  <a:lnTo>
                    <a:pt x="29855" y="21670"/>
                  </a:lnTo>
                  <a:lnTo>
                    <a:pt x="39059" y="15515"/>
                  </a:lnTo>
                  <a:lnTo>
                    <a:pt x="49875" y="11413"/>
                  </a:lnTo>
                  <a:lnTo>
                    <a:pt x="58255" y="12187"/>
                  </a:lnTo>
                  <a:lnTo>
                    <a:pt x="65011" y="16212"/>
                  </a:lnTo>
                  <a:lnTo>
                    <a:pt x="95433" y="57562"/>
                  </a:lnTo>
                  <a:lnTo>
                    <a:pt x="117933" y="112151"/>
                  </a:lnTo>
                  <a:lnTo>
                    <a:pt x="114418" y="78168"/>
                  </a:lnTo>
                  <a:lnTo>
                    <a:pt x="119445" y="40105"/>
                  </a:lnTo>
                  <a:lnTo>
                    <a:pt x="124521" y="30145"/>
                  </a:lnTo>
                  <a:lnTo>
                    <a:pt x="139522" y="15959"/>
                  </a:lnTo>
                  <a:lnTo>
                    <a:pt x="147265" y="15218"/>
                  </a:lnTo>
                  <a:lnTo>
                    <a:pt x="154767" y="18233"/>
                  </a:lnTo>
                  <a:lnTo>
                    <a:pt x="169341" y="32112"/>
                  </a:lnTo>
                  <a:lnTo>
                    <a:pt x="199220" y="86850"/>
                  </a:lnTo>
                  <a:lnTo>
                    <a:pt x="218622" y="148333"/>
                  </a:lnTo>
                  <a:lnTo>
                    <a:pt x="222225" y="159619"/>
                  </a:lnTo>
                  <a:lnTo>
                    <a:pt x="225797" y="161294"/>
                  </a:lnTo>
                  <a:lnTo>
                    <a:pt x="229348" y="156561"/>
                  </a:lnTo>
                  <a:lnTo>
                    <a:pt x="243453" y="118117"/>
                  </a:lnTo>
                  <a:lnTo>
                    <a:pt x="256721" y="103801"/>
                  </a:lnTo>
                  <a:lnTo>
                    <a:pt x="293834" y="85078"/>
                  </a:lnTo>
                  <a:lnTo>
                    <a:pt x="317326" y="83658"/>
                  </a:lnTo>
                  <a:lnTo>
                    <a:pt x="353740" y="83196"/>
                  </a:lnTo>
                  <a:lnTo>
                    <a:pt x="374757" y="77362"/>
                  </a:lnTo>
                  <a:lnTo>
                    <a:pt x="391897" y="66970"/>
                  </a:lnTo>
                  <a:lnTo>
                    <a:pt x="396233" y="59754"/>
                  </a:lnTo>
                  <a:lnTo>
                    <a:pt x="397932" y="42377"/>
                  </a:lnTo>
                  <a:lnTo>
                    <a:pt x="391668" y="26074"/>
                  </a:lnTo>
                  <a:lnTo>
                    <a:pt x="386723" y="18452"/>
                  </a:lnTo>
                  <a:lnTo>
                    <a:pt x="368749" y="6863"/>
                  </a:lnTo>
                  <a:lnTo>
                    <a:pt x="357405" y="2134"/>
                  </a:lnTo>
                  <a:lnTo>
                    <a:pt x="332322" y="0"/>
                  </a:lnTo>
                  <a:lnTo>
                    <a:pt x="307916" y="4121"/>
                  </a:lnTo>
                  <a:lnTo>
                    <a:pt x="289270" y="13752"/>
                  </a:lnTo>
                  <a:lnTo>
                    <a:pt x="276304" y="28950"/>
                  </a:lnTo>
                  <a:lnTo>
                    <a:pt x="267812" y="48573"/>
                  </a:lnTo>
                  <a:lnTo>
                    <a:pt x="264200" y="85929"/>
                  </a:lnTo>
                  <a:lnTo>
                    <a:pt x="275937" y="148790"/>
                  </a:lnTo>
                  <a:lnTo>
                    <a:pt x="291434" y="176064"/>
                  </a:lnTo>
                  <a:lnTo>
                    <a:pt x="307291" y="188436"/>
                  </a:lnTo>
                  <a:lnTo>
                    <a:pt x="327207" y="196665"/>
                  </a:lnTo>
                  <a:lnTo>
                    <a:pt x="376831" y="203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403851" y="2495253"/>
              <a:ext cx="141385" cy="206194"/>
            </a:xfrm>
            <a:custGeom>
              <a:avLst/>
              <a:gdLst/>
              <a:ahLst/>
              <a:cxnLst/>
              <a:rect l="0" t="0" r="0" b="0"/>
              <a:pathLst>
                <a:path w="141385" h="206194">
                  <a:moveTo>
                    <a:pt x="124025" y="63172"/>
                  </a:moveTo>
                  <a:lnTo>
                    <a:pt x="118435" y="40815"/>
                  </a:lnTo>
                  <a:lnTo>
                    <a:pt x="103213" y="23599"/>
                  </a:lnTo>
                  <a:lnTo>
                    <a:pt x="92603" y="15733"/>
                  </a:lnTo>
                  <a:lnTo>
                    <a:pt x="71454" y="10112"/>
                  </a:lnTo>
                  <a:lnTo>
                    <a:pt x="60902" y="10251"/>
                  </a:lnTo>
                  <a:lnTo>
                    <a:pt x="42938" y="16645"/>
                  </a:lnTo>
                  <a:lnTo>
                    <a:pt x="34872" y="21625"/>
                  </a:lnTo>
                  <a:lnTo>
                    <a:pt x="22790" y="36518"/>
                  </a:lnTo>
                  <a:lnTo>
                    <a:pt x="5502" y="74674"/>
                  </a:lnTo>
                  <a:lnTo>
                    <a:pt x="0" y="111163"/>
                  </a:lnTo>
                  <a:lnTo>
                    <a:pt x="3958" y="146022"/>
                  </a:lnTo>
                  <a:lnTo>
                    <a:pt x="12560" y="164724"/>
                  </a:lnTo>
                  <a:lnTo>
                    <a:pt x="37146" y="195795"/>
                  </a:lnTo>
                  <a:lnTo>
                    <a:pt x="56946" y="204004"/>
                  </a:lnTo>
                  <a:lnTo>
                    <a:pt x="68777" y="206193"/>
                  </a:lnTo>
                  <a:lnTo>
                    <a:pt x="91281" y="202386"/>
                  </a:lnTo>
                  <a:lnTo>
                    <a:pt x="102196" y="198095"/>
                  </a:lnTo>
                  <a:lnTo>
                    <a:pt x="117442" y="183969"/>
                  </a:lnTo>
                  <a:lnTo>
                    <a:pt x="132603" y="153165"/>
                  </a:lnTo>
                  <a:lnTo>
                    <a:pt x="141384" y="114403"/>
                  </a:lnTo>
                  <a:lnTo>
                    <a:pt x="140866" y="76401"/>
                  </a:lnTo>
                  <a:lnTo>
                    <a:pt x="135019" y="53844"/>
                  </a:lnTo>
                  <a:lnTo>
                    <a:pt x="1134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91613" y="2185805"/>
              <a:ext cx="120491" cy="477905"/>
            </a:xfrm>
            <a:custGeom>
              <a:avLst/>
              <a:gdLst/>
              <a:ahLst/>
              <a:cxnLst/>
              <a:rect l="0" t="0" r="0" b="0"/>
              <a:pathLst>
                <a:path w="120491" h="477905">
                  <a:moveTo>
                    <a:pt x="99433" y="477904"/>
                  </a:moveTo>
                  <a:lnTo>
                    <a:pt x="91100" y="440426"/>
                  </a:lnTo>
                  <a:lnTo>
                    <a:pt x="83749" y="383414"/>
                  </a:lnTo>
                  <a:lnTo>
                    <a:pt x="68790" y="333054"/>
                  </a:lnTo>
                  <a:lnTo>
                    <a:pt x="55129" y="275499"/>
                  </a:lnTo>
                  <a:lnTo>
                    <a:pt x="40032" y="218384"/>
                  </a:lnTo>
                  <a:lnTo>
                    <a:pt x="22259" y="162536"/>
                  </a:lnTo>
                  <a:lnTo>
                    <a:pt x="8193" y="111626"/>
                  </a:lnTo>
                  <a:lnTo>
                    <a:pt x="0" y="71590"/>
                  </a:lnTo>
                  <a:lnTo>
                    <a:pt x="1818" y="48146"/>
                  </a:lnTo>
                  <a:lnTo>
                    <a:pt x="15008" y="15216"/>
                  </a:lnTo>
                  <a:lnTo>
                    <a:pt x="23263" y="8009"/>
                  </a:lnTo>
                  <a:lnTo>
                    <a:pt x="44913" y="0"/>
                  </a:lnTo>
                  <a:lnTo>
                    <a:pt x="67013" y="2680"/>
                  </a:lnTo>
                  <a:lnTo>
                    <a:pt x="96066" y="17343"/>
                  </a:lnTo>
                  <a:lnTo>
                    <a:pt x="120490" y="35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75233" y="2442611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5118" y="16788"/>
                  </a:lnTo>
                  <a:lnTo>
                    <a:pt x="22792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88535" y="2298171"/>
              <a:ext cx="218409" cy="463330"/>
            </a:xfrm>
            <a:custGeom>
              <a:avLst/>
              <a:gdLst/>
              <a:ahLst/>
              <a:cxnLst/>
              <a:rect l="0" t="0" r="0" b="0"/>
              <a:pathLst>
                <a:path w="218409" h="463330">
                  <a:moveTo>
                    <a:pt x="207880" y="102326"/>
                  </a:moveTo>
                  <a:lnTo>
                    <a:pt x="188751" y="42385"/>
                  </a:lnTo>
                  <a:lnTo>
                    <a:pt x="177540" y="24603"/>
                  </a:lnTo>
                  <a:lnTo>
                    <a:pt x="161641" y="12020"/>
                  </a:lnTo>
                  <a:lnTo>
                    <a:pt x="141705" y="3699"/>
                  </a:lnTo>
                  <a:lnTo>
                    <a:pt x="117247" y="0"/>
                  </a:lnTo>
                  <a:lnTo>
                    <a:pt x="93899" y="4595"/>
                  </a:lnTo>
                  <a:lnTo>
                    <a:pt x="72993" y="15606"/>
                  </a:lnTo>
                  <a:lnTo>
                    <a:pt x="55903" y="32198"/>
                  </a:lnTo>
                  <a:lnTo>
                    <a:pt x="27037" y="88257"/>
                  </a:lnTo>
                  <a:lnTo>
                    <a:pt x="12877" y="139622"/>
                  </a:lnTo>
                  <a:lnTo>
                    <a:pt x="2442" y="198774"/>
                  </a:lnTo>
                  <a:lnTo>
                    <a:pt x="0" y="257245"/>
                  </a:lnTo>
                  <a:lnTo>
                    <a:pt x="9063" y="319581"/>
                  </a:lnTo>
                  <a:lnTo>
                    <a:pt x="22118" y="381677"/>
                  </a:lnTo>
                  <a:lnTo>
                    <a:pt x="38065" y="416724"/>
                  </a:lnTo>
                  <a:lnTo>
                    <a:pt x="63198" y="443746"/>
                  </a:lnTo>
                  <a:lnTo>
                    <a:pt x="92871" y="460981"/>
                  </a:lnTo>
                  <a:lnTo>
                    <a:pt x="113481" y="463329"/>
                  </a:lnTo>
                  <a:lnTo>
                    <a:pt x="133169" y="459304"/>
                  </a:lnTo>
                  <a:lnTo>
                    <a:pt x="158576" y="442714"/>
                  </a:lnTo>
                  <a:lnTo>
                    <a:pt x="186642" y="414921"/>
                  </a:lnTo>
                  <a:lnTo>
                    <a:pt x="218408" y="365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128000" y="2284683"/>
              <a:ext cx="165854" cy="442198"/>
            </a:xfrm>
            <a:custGeom>
              <a:avLst/>
              <a:gdLst/>
              <a:ahLst/>
              <a:cxnLst/>
              <a:rect l="0" t="0" r="0" b="0"/>
              <a:pathLst>
                <a:path w="165854" h="442198">
                  <a:moveTo>
                    <a:pt x="0" y="0"/>
                  </a:moveTo>
                  <a:lnTo>
                    <a:pt x="3119" y="52051"/>
                  </a:lnTo>
                  <a:lnTo>
                    <a:pt x="8333" y="108230"/>
                  </a:lnTo>
                  <a:lnTo>
                    <a:pt x="12998" y="159970"/>
                  </a:lnTo>
                  <a:lnTo>
                    <a:pt x="19465" y="214484"/>
                  </a:lnTo>
                  <a:lnTo>
                    <a:pt x="27978" y="265416"/>
                  </a:lnTo>
                  <a:lnTo>
                    <a:pt x="30517" y="319628"/>
                  </a:lnTo>
                  <a:lnTo>
                    <a:pt x="32439" y="377804"/>
                  </a:lnTo>
                  <a:lnTo>
                    <a:pt x="37034" y="410459"/>
                  </a:lnTo>
                  <a:lnTo>
                    <a:pt x="35218" y="418699"/>
                  </a:lnTo>
                  <a:lnTo>
                    <a:pt x="30498" y="421852"/>
                  </a:lnTo>
                  <a:lnTo>
                    <a:pt x="23841" y="421615"/>
                  </a:lnTo>
                  <a:lnTo>
                    <a:pt x="18234" y="415608"/>
                  </a:lnTo>
                  <a:lnTo>
                    <a:pt x="8883" y="393335"/>
                  </a:lnTo>
                  <a:lnTo>
                    <a:pt x="2632" y="353500"/>
                  </a:lnTo>
                  <a:lnTo>
                    <a:pt x="8925" y="306524"/>
                  </a:lnTo>
                  <a:lnTo>
                    <a:pt x="14885" y="284802"/>
                  </a:lnTo>
                  <a:lnTo>
                    <a:pt x="27672" y="266569"/>
                  </a:lnTo>
                  <a:lnTo>
                    <a:pt x="35996" y="258431"/>
                  </a:lnTo>
                  <a:lnTo>
                    <a:pt x="45054" y="254176"/>
                  </a:lnTo>
                  <a:lnTo>
                    <a:pt x="64478" y="252568"/>
                  </a:lnTo>
                  <a:lnTo>
                    <a:pt x="95143" y="258239"/>
                  </a:lnTo>
                  <a:lnTo>
                    <a:pt x="120867" y="272918"/>
                  </a:lnTo>
                  <a:lnTo>
                    <a:pt x="132877" y="288583"/>
                  </a:lnTo>
                  <a:lnTo>
                    <a:pt x="153892" y="344716"/>
                  </a:lnTo>
                  <a:lnTo>
                    <a:pt x="165233" y="392136"/>
                  </a:lnTo>
                  <a:lnTo>
                    <a:pt x="165853" y="415269"/>
                  </a:lnTo>
                  <a:lnTo>
                    <a:pt x="15792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288654" y="2515668"/>
              <a:ext cx="186787" cy="228467"/>
            </a:xfrm>
            <a:custGeom>
              <a:avLst/>
              <a:gdLst/>
              <a:ahLst/>
              <a:cxnLst/>
              <a:rect l="0" t="0" r="0" b="0"/>
              <a:pathLst>
                <a:path w="186787" h="228467">
                  <a:moveTo>
                    <a:pt x="70972" y="169098"/>
                  </a:moveTo>
                  <a:lnTo>
                    <a:pt x="87784" y="149948"/>
                  </a:lnTo>
                  <a:lnTo>
                    <a:pt x="104550" y="116371"/>
                  </a:lnTo>
                  <a:lnTo>
                    <a:pt x="109388" y="77956"/>
                  </a:lnTo>
                  <a:lnTo>
                    <a:pt x="102762" y="43827"/>
                  </a:lnTo>
                  <a:lnTo>
                    <a:pt x="92511" y="22175"/>
                  </a:lnTo>
                  <a:lnTo>
                    <a:pt x="77036" y="7093"/>
                  </a:lnTo>
                  <a:lnTo>
                    <a:pt x="67996" y="1433"/>
                  </a:lnTo>
                  <a:lnTo>
                    <a:pt x="59629" y="0"/>
                  </a:lnTo>
                  <a:lnTo>
                    <a:pt x="51712" y="1384"/>
                  </a:lnTo>
                  <a:lnTo>
                    <a:pt x="44094" y="4646"/>
                  </a:lnTo>
                  <a:lnTo>
                    <a:pt x="22194" y="26005"/>
                  </a:lnTo>
                  <a:lnTo>
                    <a:pt x="6476" y="65739"/>
                  </a:lnTo>
                  <a:lnTo>
                    <a:pt x="0" y="108968"/>
                  </a:lnTo>
                  <a:lnTo>
                    <a:pt x="3670" y="151412"/>
                  </a:lnTo>
                  <a:lnTo>
                    <a:pt x="23796" y="205336"/>
                  </a:lnTo>
                  <a:lnTo>
                    <a:pt x="36747" y="224588"/>
                  </a:lnTo>
                  <a:lnTo>
                    <a:pt x="44646" y="228319"/>
                  </a:lnTo>
                  <a:lnTo>
                    <a:pt x="53422" y="228466"/>
                  </a:lnTo>
                  <a:lnTo>
                    <a:pt x="62781" y="226224"/>
                  </a:lnTo>
                  <a:lnTo>
                    <a:pt x="70191" y="221220"/>
                  </a:lnTo>
                  <a:lnTo>
                    <a:pt x="81544" y="206302"/>
                  </a:lnTo>
                  <a:lnTo>
                    <a:pt x="94512" y="166994"/>
                  </a:lnTo>
                  <a:lnTo>
                    <a:pt x="94904" y="117903"/>
                  </a:lnTo>
                  <a:lnTo>
                    <a:pt x="96286" y="117421"/>
                  </a:lnTo>
                  <a:lnTo>
                    <a:pt x="103819" y="133510"/>
                  </a:lnTo>
                  <a:lnTo>
                    <a:pt x="126846" y="187609"/>
                  </a:lnTo>
                  <a:lnTo>
                    <a:pt x="140259" y="201892"/>
                  </a:lnTo>
                  <a:lnTo>
                    <a:pt x="157918" y="212139"/>
                  </a:lnTo>
                  <a:lnTo>
                    <a:pt x="165201" y="211830"/>
                  </a:lnTo>
                  <a:lnTo>
                    <a:pt x="171226" y="208115"/>
                  </a:lnTo>
                  <a:lnTo>
                    <a:pt x="186786" y="190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456579" y="2537367"/>
              <a:ext cx="113619" cy="214104"/>
            </a:xfrm>
            <a:custGeom>
              <a:avLst/>
              <a:gdLst/>
              <a:ahLst/>
              <a:cxnLst/>
              <a:rect l="0" t="0" r="0" b="0"/>
              <a:pathLst>
                <a:path w="113619" h="214104">
                  <a:moveTo>
                    <a:pt x="8332" y="94757"/>
                  </a:moveTo>
                  <a:lnTo>
                    <a:pt x="26291" y="158185"/>
                  </a:lnTo>
                  <a:lnTo>
                    <a:pt x="49071" y="210604"/>
                  </a:lnTo>
                  <a:lnTo>
                    <a:pt x="51869" y="214103"/>
                  </a:lnTo>
                  <a:lnTo>
                    <a:pt x="52565" y="212925"/>
                  </a:lnTo>
                  <a:lnTo>
                    <a:pt x="36060" y="155362"/>
                  </a:lnTo>
                  <a:lnTo>
                    <a:pt x="16669" y="101269"/>
                  </a:lnTo>
                  <a:lnTo>
                    <a:pt x="1097" y="39852"/>
                  </a:lnTo>
                  <a:lnTo>
                    <a:pt x="0" y="26568"/>
                  </a:lnTo>
                  <a:lnTo>
                    <a:pt x="3947" y="17712"/>
                  </a:lnTo>
                  <a:lnTo>
                    <a:pt x="11259" y="11808"/>
                  </a:lnTo>
                  <a:lnTo>
                    <a:pt x="31860" y="5248"/>
                  </a:lnTo>
                  <a:lnTo>
                    <a:pt x="80093" y="1037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591904" y="2326798"/>
              <a:ext cx="20408" cy="442197"/>
            </a:xfrm>
            <a:custGeom>
              <a:avLst/>
              <a:gdLst/>
              <a:ahLst/>
              <a:cxnLst/>
              <a:rect l="0" t="0" r="0" b="0"/>
              <a:pathLst>
                <a:path w="20408" h="442197">
                  <a:moveTo>
                    <a:pt x="9878" y="0"/>
                  </a:moveTo>
                  <a:lnTo>
                    <a:pt x="1545" y="60383"/>
                  </a:lnTo>
                  <a:lnTo>
                    <a:pt x="0" y="111868"/>
                  </a:lnTo>
                  <a:lnTo>
                    <a:pt x="2662" y="166117"/>
                  </a:lnTo>
                  <a:lnTo>
                    <a:pt x="7740" y="224694"/>
                  </a:lnTo>
                  <a:lnTo>
                    <a:pt x="9245" y="281045"/>
                  </a:lnTo>
                  <a:lnTo>
                    <a:pt x="12810" y="343365"/>
                  </a:lnTo>
                  <a:lnTo>
                    <a:pt x="18156" y="395755"/>
                  </a:lnTo>
                  <a:lnTo>
                    <a:pt x="20407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76940" y="2621595"/>
              <a:ext cx="9071" cy="136872"/>
            </a:xfrm>
            <a:custGeom>
              <a:avLst/>
              <a:gdLst/>
              <a:ahLst/>
              <a:cxnLst/>
              <a:rect l="0" t="0" r="0" b="0"/>
              <a:pathLst>
                <a:path w="9071" h="136872">
                  <a:moveTo>
                    <a:pt x="9070" y="0"/>
                  </a:moveTo>
                  <a:lnTo>
                    <a:pt x="737" y="37478"/>
                  </a:lnTo>
                  <a:lnTo>
                    <a:pt x="0" y="100212"/>
                  </a:lnTo>
                  <a:lnTo>
                    <a:pt x="907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664954" y="25057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743484" y="2546993"/>
              <a:ext cx="142569" cy="232515"/>
            </a:xfrm>
            <a:custGeom>
              <a:avLst/>
              <a:gdLst/>
              <a:ahLst/>
              <a:cxnLst/>
              <a:rect l="0" t="0" r="0" b="0"/>
              <a:pathLst>
                <a:path w="142569" h="232515">
                  <a:moveTo>
                    <a:pt x="16226" y="95660"/>
                  </a:moveTo>
                  <a:lnTo>
                    <a:pt x="53704" y="103993"/>
                  </a:lnTo>
                  <a:lnTo>
                    <a:pt x="65778" y="104724"/>
                  </a:lnTo>
                  <a:lnTo>
                    <a:pt x="85432" y="99298"/>
                  </a:lnTo>
                  <a:lnTo>
                    <a:pt x="101966" y="87918"/>
                  </a:lnTo>
                  <a:lnTo>
                    <a:pt x="117113" y="71162"/>
                  </a:lnTo>
                  <a:lnTo>
                    <a:pt x="119749" y="61780"/>
                  </a:lnTo>
                  <a:lnTo>
                    <a:pt x="116438" y="41998"/>
                  </a:lnTo>
                  <a:lnTo>
                    <a:pt x="101420" y="16719"/>
                  </a:lnTo>
                  <a:lnTo>
                    <a:pt x="82556" y="4813"/>
                  </a:lnTo>
                  <a:lnTo>
                    <a:pt x="70974" y="0"/>
                  </a:lnTo>
                  <a:lnTo>
                    <a:pt x="59744" y="301"/>
                  </a:lnTo>
                  <a:lnTo>
                    <a:pt x="37907" y="9994"/>
                  </a:lnTo>
                  <a:lnTo>
                    <a:pt x="19623" y="29120"/>
                  </a:lnTo>
                  <a:lnTo>
                    <a:pt x="6037" y="53218"/>
                  </a:lnTo>
                  <a:lnTo>
                    <a:pt x="0" y="79526"/>
                  </a:lnTo>
                  <a:lnTo>
                    <a:pt x="4528" y="134543"/>
                  </a:lnTo>
                  <a:lnTo>
                    <a:pt x="19808" y="187352"/>
                  </a:lnTo>
                  <a:lnTo>
                    <a:pt x="33026" y="208941"/>
                  </a:lnTo>
                  <a:lnTo>
                    <a:pt x="50599" y="226335"/>
                  </a:lnTo>
                  <a:lnTo>
                    <a:pt x="61368" y="230740"/>
                  </a:lnTo>
                  <a:lnTo>
                    <a:pt x="85811" y="232514"/>
                  </a:lnTo>
                  <a:lnTo>
                    <a:pt x="142568" y="211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184721" y="2274155"/>
              <a:ext cx="27715" cy="494840"/>
            </a:xfrm>
            <a:custGeom>
              <a:avLst/>
              <a:gdLst/>
              <a:ahLst/>
              <a:cxnLst/>
              <a:rect l="0" t="0" r="0" b="0"/>
              <a:pathLst>
                <a:path w="27715" h="494840">
                  <a:moveTo>
                    <a:pt x="27714" y="0"/>
                  </a:moveTo>
                  <a:lnTo>
                    <a:pt x="16535" y="22357"/>
                  </a:lnTo>
                  <a:lnTo>
                    <a:pt x="9584" y="69795"/>
                  </a:lnTo>
                  <a:lnTo>
                    <a:pt x="0" y="131896"/>
                  </a:lnTo>
                  <a:lnTo>
                    <a:pt x="12" y="192343"/>
                  </a:lnTo>
                  <a:lnTo>
                    <a:pt x="5345" y="254673"/>
                  </a:lnTo>
                  <a:lnTo>
                    <a:pt x="13633" y="312045"/>
                  </a:lnTo>
                  <a:lnTo>
                    <a:pt x="16484" y="374677"/>
                  </a:lnTo>
                  <a:lnTo>
                    <a:pt x="16977" y="427260"/>
                  </a:lnTo>
                  <a:lnTo>
                    <a:pt x="17125" y="466237"/>
                  </a:lnTo>
                  <a:lnTo>
                    <a:pt x="17186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043979" y="2233563"/>
              <a:ext cx="334561" cy="575594"/>
            </a:xfrm>
            <a:custGeom>
              <a:avLst/>
              <a:gdLst/>
              <a:ahLst/>
              <a:cxnLst/>
              <a:rect l="0" t="0" r="0" b="0"/>
              <a:pathLst>
                <a:path w="334561" h="575594">
                  <a:moveTo>
                    <a:pt x="0" y="51120"/>
                  </a:moveTo>
                  <a:lnTo>
                    <a:pt x="11179" y="34353"/>
                  </a:lnTo>
                  <a:lnTo>
                    <a:pt x="26025" y="23001"/>
                  </a:lnTo>
                  <a:lnTo>
                    <a:pt x="64152" y="6182"/>
                  </a:lnTo>
                  <a:lnTo>
                    <a:pt x="115054" y="0"/>
                  </a:lnTo>
                  <a:lnTo>
                    <a:pt x="162122" y="1268"/>
                  </a:lnTo>
                  <a:lnTo>
                    <a:pt x="217421" y="18353"/>
                  </a:lnTo>
                  <a:lnTo>
                    <a:pt x="239351" y="28368"/>
                  </a:lnTo>
                  <a:lnTo>
                    <a:pt x="256897" y="44518"/>
                  </a:lnTo>
                  <a:lnTo>
                    <a:pt x="274339" y="73341"/>
                  </a:lnTo>
                  <a:lnTo>
                    <a:pt x="281327" y="115286"/>
                  </a:lnTo>
                  <a:lnTo>
                    <a:pt x="268047" y="172286"/>
                  </a:lnTo>
                  <a:lnTo>
                    <a:pt x="260292" y="196219"/>
                  </a:lnTo>
                  <a:lnTo>
                    <a:pt x="246706" y="212315"/>
                  </a:lnTo>
                  <a:lnTo>
                    <a:pt x="188989" y="248329"/>
                  </a:lnTo>
                  <a:lnTo>
                    <a:pt x="178635" y="252783"/>
                  </a:lnTo>
                  <a:lnTo>
                    <a:pt x="175242" y="256922"/>
                  </a:lnTo>
                  <a:lnTo>
                    <a:pt x="176490" y="260851"/>
                  </a:lnTo>
                  <a:lnTo>
                    <a:pt x="232713" y="306451"/>
                  </a:lnTo>
                  <a:lnTo>
                    <a:pt x="289626" y="359915"/>
                  </a:lnTo>
                  <a:lnTo>
                    <a:pt x="316263" y="407695"/>
                  </a:lnTo>
                  <a:lnTo>
                    <a:pt x="331620" y="459333"/>
                  </a:lnTo>
                  <a:lnTo>
                    <a:pt x="334560" y="486792"/>
                  </a:lnTo>
                  <a:lnTo>
                    <a:pt x="329628" y="511474"/>
                  </a:lnTo>
                  <a:lnTo>
                    <a:pt x="318467" y="532973"/>
                  </a:lnTo>
                  <a:lnTo>
                    <a:pt x="301808" y="550326"/>
                  </a:lnTo>
                  <a:lnTo>
                    <a:pt x="267110" y="567661"/>
                  </a:lnTo>
                  <a:lnTo>
                    <a:pt x="206227" y="575593"/>
                  </a:lnTo>
                  <a:lnTo>
                    <a:pt x="162230" y="574627"/>
                  </a:lnTo>
                  <a:lnTo>
                    <a:pt x="105442" y="554526"/>
                  </a:lnTo>
                  <a:lnTo>
                    <a:pt x="42114" y="524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349306" y="2632124"/>
              <a:ext cx="84229" cy="179107"/>
            </a:xfrm>
            <a:custGeom>
              <a:avLst/>
              <a:gdLst/>
              <a:ahLst/>
              <a:cxnLst/>
              <a:rect l="0" t="0" r="0" b="0"/>
              <a:pathLst>
                <a:path w="84229" h="179107">
                  <a:moveTo>
                    <a:pt x="0" y="31585"/>
                  </a:moveTo>
                  <a:lnTo>
                    <a:pt x="20243" y="90202"/>
                  </a:lnTo>
                  <a:lnTo>
                    <a:pt x="46156" y="150442"/>
                  </a:lnTo>
                  <a:lnTo>
                    <a:pt x="59897" y="175658"/>
                  </a:lnTo>
                  <a:lnTo>
                    <a:pt x="63328" y="179106"/>
                  </a:lnTo>
                  <a:lnTo>
                    <a:pt x="64446" y="176726"/>
                  </a:lnTo>
                  <a:lnTo>
                    <a:pt x="61398" y="161603"/>
                  </a:lnTo>
                  <a:lnTo>
                    <a:pt x="39526" y="100411"/>
                  </a:lnTo>
                  <a:lnTo>
                    <a:pt x="33938" y="59257"/>
                  </a:lnTo>
                  <a:lnTo>
                    <a:pt x="38870" y="37645"/>
                  </a:lnTo>
                  <a:lnTo>
                    <a:pt x="43460" y="28606"/>
                  </a:lnTo>
                  <a:lnTo>
                    <a:pt x="57920" y="1544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478993" y="2621595"/>
              <a:ext cx="86461" cy="216187"/>
            </a:xfrm>
            <a:custGeom>
              <a:avLst/>
              <a:gdLst/>
              <a:ahLst/>
              <a:cxnLst/>
              <a:rect l="0" t="0" r="0" b="0"/>
              <a:pathLst>
                <a:path w="86461" h="216187">
                  <a:moveTo>
                    <a:pt x="59826" y="0"/>
                  </a:moveTo>
                  <a:lnTo>
                    <a:pt x="30517" y="34898"/>
                  </a:lnTo>
                  <a:lnTo>
                    <a:pt x="7945" y="92998"/>
                  </a:lnTo>
                  <a:lnTo>
                    <a:pt x="0" y="128941"/>
                  </a:lnTo>
                  <a:lnTo>
                    <a:pt x="766" y="166107"/>
                  </a:lnTo>
                  <a:lnTo>
                    <a:pt x="6670" y="187299"/>
                  </a:lnTo>
                  <a:lnTo>
                    <a:pt x="17094" y="204517"/>
                  </a:lnTo>
                  <a:lnTo>
                    <a:pt x="25488" y="210044"/>
                  </a:lnTo>
                  <a:lnTo>
                    <a:pt x="47294" y="216186"/>
                  </a:lnTo>
                  <a:lnTo>
                    <a:pt x="57321" y="215484"/>
                  </a:lnTo>
                  <a:lnTo>
                    <a:pt x="74700" y="208465"/>
                  </a:lnTo>
                  <a:lnTo>
                    <a:pt x="80270" y="199808"/>
                  </a:lnTo>
                  <a:lnTo>
                    <a:pt x="86460" y="174592"/>
                  </a:lnTo>
                  <a:lnTo>
                    <a:pt x="82028" y="119149"/>
                  </a:lnTo>
                  <a:lnTo>
                    <a:pt x="69886" y="69376"/>
                  </a:lnTo>
                  <a:lnTo>
                    <a:pt x="5982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596401" y="2642653"/>
              <a:ext cx="193318" cy="200308"/>
            </a:xfrm>
            <a:custGeom>
              <a:avLst/>
              <a:gdLst/>
              <a:ahLst/>
              <a:cxnLst/>
              <a:rect l="0" t="0" r="0" b="0"/>
              <a:pathLst>
                <a:path w="193318" h="200308">
                  <a:moveTo>
                    <a:pt x="5588" y="31585"/>
                  </a:moveTo>
                  <a:lnTo>
                    <a:pt x="0" y="48353"/>
                  </a:lnTo>
                  <a:lnTo>
                    <a:pt x="375" y="65943"/>
                  </a:lnTo>
                  <a:lnTo>
                    <a:pt x="13307" y="124584"/>
                  </a:lnTo>
                  <a:lnTo>
                    <a:pt x="24513" y="163125"/>
                  </a:lnTo>
                  <a:lnTo>
                    <a:pt x="35837" y="182074"/>
                  </a:lnTo>
                  <a:lnTo>
                    <a:pt x="51788" y="195175"/>
                  </a:lnTo>
                  <a:lnTo>
                    <a:pt x="60954" y="200307"/>
                  </a:lnTo>
                  <a:lnTo>
                    <a:pt x="68235" y="199048"/>
                  </a:lnTo>
                  <a:lnTo>
                    <a:pt x="74259" y="193530"/>
                  </a:lnTo>
                  <a:lnTo>
                    <a:pt x="88327" y="163407"/>
                  </a:lnTo>
                  <a:lnTo>
                    <a:pt x="96784" y="124846"/>
                  </a:lnTo>
                  <a:lnTo>
                    <a:pt x="97972" y="111306"/>
                  </a:lnTo>
                  <a:lnTo>
                    <a:pt x="99933" y="105789"/>
                  </a:lnTo>
                  <a:lnTo>
                    <a:pt x="102410" y="105621"/>
                  </a:lnTo>
                  <a:lnTo>
                    <a:pt x="139686" y="159179"/>
                  </a:lnTo>
                  <a:lnTo>
                    <a:pt x="147629" y="164611"/>
                  </a:lnTo>
                  <a:lnTo>
                    <a:pt x="165813" y="167527"/>
                  </a:lnTo>
                  <a:lnTo>
                    <a:pt x="173236" y="164327"/>
                  </a:lnTo>
                  <a:lnTo>
                    <a:pt x="184604" y="151413"/>
                  </a:lnTo>
                  <a:lnTo>
                    <a:pt x="191991" y="118822"/>
                  </a:lnTo>
                  <a:lnTo>
                    <a:pt x="193317" y="59822"/>
                  </a:lnTo>
                  <a:lnTo>
                    <a:pt x="186514" y="25524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812559" y="2620296"/>
              <a:ext cx="168457" cy="243456"/>
            </a:xfrm>
            <a:custGeom>
              <a:avLst/>
              <a:gdLst/>
              <a:ahLst/>
              <a:cxnLst/>
              <a:rect l="0" t="0" r="0" b="0"/>
              <a:pathLst>
                <a:path w="168457" h="243456">
                  <a:moveTo>
                    <a:pt x="0" y="53942"/>
                  </a:moveTo>
                  <a:lnTo>
                    <a:pt x="8334" y="91420"/>
                  </a:lnTo>
                  <a:lnTo>
                    <a:pt x="15685" y="142843"/>
                  </a:lnTo>
                  <a:lnTo>
                    <a:pt x="26062" y="181467"/>
                  </a:lnTo>
                  <a:lnTo>
                    <a:pt x="21651" y="120938"/>
                  </a:lnTo>
                  <a:lnTo>
                    <a:pt x="21175" y="64533"/>
                  </a:lnTo>
                  <a:lnTo>
                    <a:pt x="23449" y="38762"/>
                  </a:lnTo>
                  <a:lnTo>
                    <a:pt x="32259" y="19509"/>
                  </a:lnTo>
                  <a:lnTo>
                    <a:pt x="47093" y="6273"/>
                  </a:lnTo>
                  <a:lnTo>
                    <a:pt x="55962" y="1106"/>
                  </a:lnTo>
                  <a:lnTo>
                    <a:pt x="64214" y="0"/>
                  </a:lnTo>
                  <a:lnTo>
                    <a:pt x="79623" y="5011"/>
                  </a:lnTo>
                  <a:lnTo>
                    <a:pt x="101451" y="20987"/>
                  </a:lnTo>
                  <a:lnTo>
                    <a:pt x="122737" y="51716"/>
                  </a:lnTo>
                  <a:lnTo>
                    <a:pt x="135250" y="111257"/>
                  </a:lnTo>
                  <a:lnTo>
                    <a:pt x="144653" y="169292"/>
                  </a:lnTo>
                  <a:lnTo>
                    <a:pt x="148518" y="196456"/>
                  </a:lnTo>
                  <a:lnTo>
                    <a:pt x="168456" y="243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0044186" y="2832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4706686" y="866562"/>
            <a:ext cx="4263595" cy="715507"/>
            <a:chOff x="4706686" y="866562"/>
            <a:chExt cx="4263595" cy="715507"/>
          </a:xfrm>
        </p:grpSpPr>
        <p:sp>
          <p:nvSpPr>
            <p:cNvPr id="120" name="Freeform 119"/>
            <p:cNvSpPr/>
            <p:nvPr/>
          </p:nvSpPr>
          <p:spPr>
            <a:xfrm>
              <a:off x="4706686" y="866562"/>
              <a:ext cx="304880" cy="497871"/>
            </a:xfrm>
            <a:custGeom>
              <a:avLst/>
              <a:gdLst/>
              <a:ahLst/>
              <a:cxnLst/>
              <a:rect l="0" t="0" r="0" b="0"/>
              <a:pathLst>
                <a:path w="304880" h="497871">
                  <a:moveTo>
                    <a:pt x="304879" y="91531"/>
                  </a:moveTo>
                  <a:lnTo>
                    <a:pt x="259097" y="37416"/>
                  </a:lnTo>
                  <a:lnTo>
                    <a:pt x="240078" y="19517"/>
                  </a:lnTo>
                  <a:lnTo>
                    <a:pt x="219926" y="7662"/>
                  </a:lnTo>
                  <a:lnTo>
                    <a:pt x="183261" y="0"/>
                  </a:lnTo>
                  <a:lnTo>
                    <a:pt x="137172" y="3319"/>
                  </a:lnTo>
                  <a:lnTo>
                    <a:pt x="112969" y="11771"/>
                  </a:lnTo>
                  <a:lnTo>
                    <a:pt x="78368" y="36261"/>
                  </a:lnTo>
                  <a:lnTo>
                    <a:pt x="49002" y="73204"/>
                  </a:lnTo>
                  <a:lnTo>
                    <a:pt x="23791" y="124349"/>
                  </a:lnTo>
                  <a:lnTo>
                    <a:pt x="4651" y="187403"/>
                  </a:lnTo>
                  <a:lnTo>
                    <a:pt x="1063" y="234321"/>
                  </a:lnTo>
                  <a:lnTo>
                    <a:pt x="0" y="285267"/>
                  </a:lnTo>
                  <a:lnTo>
                    <a:pt x="855" y="336238"/>
                  </a:lnTo>
                  <a:lnTo>
                    <a:pt x="14151" y="395975"/>
                  </a:lnTo>
                  <a:lnTo>
                    <a:pt x="32344" y="432471"/>
                  </a:lnTo>
                  <a:lnTo>
                    <a:pt x="59452" y="465763"/>
                  </a:lnTo>
                  <a:lnTo>
                    <a:pt x="91519" y="487724"/>
                  </a:lnTo>
                  <a:lnTo>
                    <a:pt x="130657" y="497870"/>
                  </a:lnTo>
                  <a:lnTo>
                    <a:pt x="193039" y="492893"/>
                  </a:lnTo>
                  <a:lnTo>
                    <a:pt x="242276" y="480645"/>
                  </a:lnTo>
                  <a:lnTo>
                    <a:pt x="262764" y="470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79675" y="1242362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464" y="97094"/>
                  </a:lnTo>
                  <a:lnTo>
                    <a:pt x="1611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74735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127378" y="1172124"/>
              <a:ext cx="147400" cy="183498"/>
            </a:xfrm>
            <a:custGeom>
              <a:avLst/>
              <a:gdLst/>
              <a:ahLst/>
              <a:cxnLst/>
              <a:rect l="0" t="0" r="0" b="0"/>
              <a:pathLst>
                <a:path w="147400" h="183498">
                  <a:moveTo>
                    <a:pt x="0" y="7067"/>
                  </a:moveTo>
                  <a:lnTo>
                    <a:pt x="19128" y="70495"/>
                  </a:lnTo>
                  <a:lnTo>
                    <a:pt x="55429" y="133432"/>
                  </a:lnTo>
                  <a:lnTo>
                    <a:pt x="84073" y="183497"/>
                  </a:lnTo>
                  <a:lnTo>
                    <a:pt x="82955" y="183179"/>
                  </a:lnTo>
                  <a:lnTo>
                    <a:pt x="79870" y="180627"/>
                  </a:lnTo>
                  <a:lnTo>
                    <a:pt x="56102" y="121947"/>
                  </a:lnTo>
                  <a:lnTo>
                    <a:pt x="45224" y="77463"/>
                  </a:lnTo>
                  <a:lnTo>
                    <a:pt x="46155" y="40793"/>
                  </a:lnTo>
                  <a:lnTo>
                    <a:pt x="48318" y="29551"/>
                  </a:lnTo>
                  <a:lnTo>
                    <a:pt x="53269" y="20887"/>
                  </a:lnTo>
                  <a:lnTo>
                    <a:pt x="68128" y="8140"/>
                  </a:lnTo>
                  <a:lnTo>
                    <a:pt x="89551" y="1695"/>
                  </a:lnTo>
                  <a:lnTo>
                    <a:pt x="112330" y="0"/>
                  </a:lnTo>
                  <a:lnTo>
                    <a:pt x="147399" y="7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303233" y="1208004"/>
              <a:ext cx="150529" cy="162426"/>
            </a:xfrm>
            <a:custGeom>
              <a:avLst/>
              <a:gdLst/>
              <a:ahLst/>
              <a:cxnLst/>
              <a:rect l="0" t="0" r="0" b="0"/>
              <a:pathLst>
                <a:path w="150529" h="162426">
                  <a:moveTo>
                    <a:pt x="108414" y="13301"/>
                  </a:moveTo>
                  <a:lnTo>
                    <a:pt x="97236" y="2123"/>
                  </a:lnTo>
                  <a:lnTo>
                    <a:pt x="90434" y="0"/>
                  </a:lnTo>
                  <a:lnTo>
                    <a:pt x="73517" y="760"/>
                  </a:lnTo>
                  <a:lnTo>
                    <a:pt x="44262" y="13355"/>
                  </a:lnTo>
                  <a:lnTo>
                    <a:pt x="18956" y="31904"/>
                  </a:lnTo>
                  <a:lnTo>
                    <a:pt x="2229" y="57808"/>
                  </a:lnTo>
                  <a:lnTo>
                    <a:pt x="0" y="77536"/>
                  </a:lnTo>
                  <a:lnTo>
                    <a:pt x="4078" y="98002"/>
                  </a:lnTo>
                  <a:lnTo>
                    <a:pt x="19528" y="128085"/>
                  </a:lnTo>
                  <a:lnTo>
                    <a:pt x="32255" y="144645"/>
                  </a:lnTo>
                  <a:lnTo>
                    <a:pt x="58163" y="161532"/>
                  </a:lnTo>
                  <a:lnTo>
                    <a:pt x="67894" y="162425"/>
                  </a:lnTo>
                  <a:lnTo>
                    <a:pt x="88066" y="157177"/>
                  </a:lnTo>
                  <a:lnTo>
                    <a:pt x="119153" y="141069"/>
                  </a:lnTo>
                  <a:lnTo>
                    <a:pt x="150528" y="108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485347" y="1010735"/>
              <a:ext cx="178985" cy="350463"/>
            </a:xfrm>
            <a:custGeom>
              <a:avLst/>
              <a:gdLst/>
              <a:ahLst/>
              <a:cxnLst/>
              <a:rect l="0" t="0" r="0" b="0"/>
              <a:pathLst>
                <a:path w="178985" h="35046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4316"/>
                  </a:lnTo>
                  <a:lnTo>
                    <a:pt x="3487" y="219371"/>
                  </a:lnTo>
                  <a:lnTo>
                    <a:pt x="8790" y="277213"/>
                  </a:lnTo>
                  <a:lnTo>
                    <a:pt x="9370" y="293603"/>
                  </a:lnTo>
                  <a:lnTo>
                    <a:pt x="12096" y="302190"/>
                  </a:lnTo>
                  <a:lnTo>
                    <a:pt x="16253" y="305575"/>
                  </a:lnTo>
                  <a:lnTo>
                    <a:pt x="21364" y="305493"/>
                  </a:lnTo>
                  <a:lnTo>
                    <a:pt x="84862" y="277825"/>
                  </a:lnTo>
                  <a:lnTo>
                    <a:pt x="105567" y="270487"/>
                  </a:lnTo>
                  <a:lnTo>
                    <a:pt x="123347" y="257087"/>
                  </a:lnTo>
                  <a:lnTo>
                    <a:pt x="153827" y="225478"/>
                  </a:lnTo>
                  <a:lnTo>
                    <a:pt x="161954" y="204718"/>
                  </a:lnTo>
                  <a:lnTo>
                    <a:pt x="164121" y="192631"/>
                  </a:lnTo>
                  <a:lnTo>
                    <a:pt x="162057" y="183403"/>
                  </a:lnTo>
                  <a:lnTo>
                    <a:pt x="157171" y="176081"/>
                  </a:lnTo>
                  <a:lnTo>
                    <a:pt x="150404" y="170030"/>
                  </a:lnTo>
                  <a:lnTo>
                    <a:pt x="130407" y="163306"/>
                  </a:lnTo>
                  <a:lnTo>
                    <a:pt x="118523" y="161514"/>
                  </a:lnTo>
                  <a:lnTo>
                    <a:pt x="99080" y="165761"/>
                  </a:lnTo>
                  <a:lnTo>
                    <a:pt x="82640" y="176617"/>
                  </a:lnTo>
                  <a:lnTo>
                    <a:pt x="67534" y="193140"/>
                  </a:lnTo>
                  <a:lnTo>
                    <a:pt x="59261" y="215302"/>
                  </a:lnTo>
                  <a:lnTo>
                    <a:pt x="56754" y="240749"/>
                  </a:lnTo>
                  <a:lnTo>
                    <a:pt x="67684" y="303524"/>
                  </a:lnTo>
                  <a:lnTo>
                    <a:pt x="83096" y="330789"/>
                  </a:lnTo>
                  <a:lnTo>
                    <a:pt x="98932" y="343159"/>
                  </a:lnTo>
                  <a:lnTo>
                    <a:pt x="108069" y="348096"/>
                  </a:lnTo>
                  <a:lnTo>
                    <a:pt x="130699" y="350462"/>
                  </a:lnTo>
                  <a:lnTo>
                    <a:pt x="178984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953916" y="1031792"/>
              <a:ext cx="15743" cy="336913"/>
            </a:xfrm>
            <a:custGeom>
              <a:avLst/>
              <a:gdLst/>
              <a:ahLst/>
              <a:cxnLst/>
              <a:rect l="0" t="0" r="0" b="0"/>
              <a:pathLst>
                <a:path w="15743" h="336913">
                  <a:moveTo>
                    <a:pt x="5213" y="0"/>
                  </a:moveTo>
                  <a:lnTo>
                    <a:pt x="2094" y="57264"/>
                  </a:lnTo>
                  <a:lnTo>
                    <a:pt x="0" y="100416"/>
                  </a:lnTo>
                  <a:lnTo>
                    <a:pt x="4183" y="157616"/>
                  </a:lnTo>
                  <a:lnTo>
                    <a:pt x="4908" y="208008"/>
                  </a:lnTo>
                  <a:lnTo>
                    <a:pt x="6323" y="267863"/>
                  </a:lnTo>
                  <a:lnTo>
                    <a:pt x="13535" y="311574"/>
                  </a:lnTo>
                  <a:lnTo>
                    <a:pt x="157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853844" y="1168663"/>
              <a:ext cx="210571" cy="28548"/>
            </a:xfrm>
            <a:custGeom>
              <a:avLst/>
              <a:gdLst/>
              <a:ahLst/>
              <a:cxnLst/>
              <a:rect l="0" t="0" r="0" b="0"/>
              <a:pathLst>
                <a:path w="210571" h="28548">
                  <a:moveTo>
                    <a:pt x="210570" y="0"/>
                  </a:moveTo>
                  <a:lnTo>
                    <a:pt x="154356" y="17958"/>
                  </a:lnTo>
                  <a:lnTo>
                    <a:pt x="92665" y="28547"/>
                  </a:lnTo>
                  <a:lnTo>
                    <a:pt x="47734" y="275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043357" y="958093"/>
              <a:ext cx="294799" cy="382245"/>
            </a:xfrm>
            <a:custGeom>
              <a:avLst/>
              <a:gdLst/>
              <a:ahLst/>
              <a:cxnLst/>
              <a:rect l="0" t="0" r="0" b="0"/>
              <a:pathLst>
                <a:path w="294799" h="382245">
                  <a:moveTo>
                    <a:pt x="0" y="0"/>
                  </a:moveTo>
                  <a:lnTo>
                    <a:pt x="0" y="60383"/>
                  </a:lnTo>
                  <a:lnTo>
                    <a:pt x="3120" y="114987"/>
                  </a:lnTo>
                  <a:lnTo>
                    <a:pt x="11453" y="171331"/>
                  </a:lnTo>
                  <a:lnTo>
                    <a:pt x="18212" y="229359"/>
                  </a:lnTo>
                  <a:lnTo>
                    <a:pt x="20214" y="280478"/>
                  </a:lnTo>
                  <a:lnTo>
                    <a:pt x="26480" y="339672"/>
                  </a:lnTo>
                  <a:lnTo>
                    <a:pt x="28182" y="344601"/>
                  </a:lnTo>
                  <a:lnTo>
                    <a:pt x="29316" y="343208"/>
                  </a:lnTo>
                  <a:lnTo>
                    <a:pt x="34506" y="282049"/>
                  </a:lnTo>
                  <a:lnTo>
                    <a:pt x="41073" y="257546"/>
                  </a:lnTo>
                  <a:lnTo>
                    <a:pt x="51790" y="238857"/>
                  </a:lnTo>
                  <a:lnTo>
                    <a:pt x="57923" y="235277"/>
                  </a:lnTo>
                  <a:lnTo>
                    <a:pt x="64352" y="235230"/>
                  </a:lnTo>
                  <a:lnTo>
                    <a:pt x="70977" y="237538"/>
                  </a:lnTo>
                  <a:lnTo>
                    <a:pt x="91481" y="257555"/>
                  </a:lnTo>
                  <a:lnTo>
                    <a:pt x="114920" y="314301"/>
                  </a:lnTo>
                  <a:lnTo>
                    <a:pt x="122958" y="350099"/>
                  </a:lnTo>
                  <a:lnTo>
                    <a:pt x="124086" y="363251"/>
                  </a:lnTo>
                  <a:lnTo>
                    <a:pt x="126008" y="368509"/>
                  </a:lnTo>
                  <a:lnTo>
                    <a:pt x="128459" y="368505"/>
                  </a:lnTo>
                  <a:lnTo>
                    <a:pt x="134302" y="359142"/>
                  </a:lnTo>
                  <a:lnTo>
                    <a:pt x="146508" y="335310"/>
                  </a:lnTo>
                  <a:lnTo>
                    <a:pt x="162211" y="320212"/>
                  </a:lnTo>
                  <a:lnTo>
                    <a:pt x="209293" y="299861"/>
                  </a:lnTo>
                  <a:lnTo>
                    <a:pt x="257414" y="281457"/>
                  </a:lnTo>
                  <a:lnTo>
                    <a:pt x="273504" y="267811"/>
                  </a:lnTo>
                  <a:lnTo>
                    <a:pt x="284554" y="250048"/>
                  </a:lnTo>
                  <a:lnTo>
                    <a:pt x="285629" y="241568"/>
                  </a:lnTo>
                  <a:lnTo>
                    <a:pt x="280584" y="225907"/>
                  </a:lnTo>
                  <a:lnTo>
                    <a:pt x="264304" y="214267"/>
                  </a:lnTo>
                  <a:lnTo>
                    <a:pt x="253412" y="209525"/>
                  </a:lnTo>
                  <a:lnTo>
                    <a:pt x="231951" y="207376"/>
                  </a:lnTo>
                  <a:lnTo>
                    <a:pt x="210714" y="211490"/>
                  </a:lnTo>
                  <a:lnTo>
                    <a:pt x="180197" y="226960"/>
                  </a:lnTo>
                  <a:lnTo>
                    <a:pt x="163536" y="239691"/>
                  </a:lnTo>
                  <a:lnTo>
                    <a:pt x="154571" y="259388"/>
                  </a:lnTo>
                  <a:lnTo>
                    <a:pt x="151757" y="283739"/>
                  </a:lnTo>
                  <a:lnTo>
                    <a:pt x="154405" y="310160"/>
                  </a:lnTo>
                  <a:lnTo>
                    <a:pt x="162601" y="331261"/>
                  </a:lnTo>
                  <a:lnTo>
                    <a:pt x="186927" y="363872"/>
                  </a:lnTo>
                  <a:lnTo>
                    <a:pt x="212923" y="380125"/>
                  </a:lnTo>
                  <a:lnTo>
                    <a:pt x="235793" y="382244"/>
                  </a:lnTo>
                  <a:lnTo>
                    <a:pt x="29479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08069" y="1162038"/>
              <a:ext cx="117389" cy="362064"/>
            </a:xfrm>
            <a:custGeom>
              <a:avLst/>
              <a:gdLst/>
              <a:ahLst/>
              <a:cxnLst/>
              <a:rect l="0" t="0" r="0" b="0"/>
              <a:pathLst>
                <a:path w="117389" h="362064">
                  <a:moveTo>
                    <a:pt x="9071" y="132967"/>
                  </a:moveTo>
                  <a:lnTo>
                    <a:pt x="9071" y="191584"/>
                  </a:lnTo>
                  <a:lnTo>
                    <a:pt x="20523" y="254420"/>
                  </a:lnTo>
                  <a:lnTo>
                    <a:pt x="33820" y="314495"/>
                  </a:lnTo>
                  <a:lnTo>
                    <a:pt x="46541" y="362063"/>
                  </a:lnTo>
                  <a:lnTo>
                    <a:pt x="48089" y="360567"/>
                  </a:lnTo>
                  <a:lnTo>
                    <a:pt x="49121" y="354890"/>
                  </a:lnTo>
                  <a:lnTo>
                    <a:pt x="41202" y="303752"/>
                  </a:lnTo>
                  <a:lnTo>
                    <a:pt x="25870" y="254410"/>
                  </a:lnTo>
                  <a:lnTo>
                    <a:pt x="13398" y="201575"/>
                  </a:lnTo>
                  <a:lnTo>
                    <a:pt x="3463" y="144326"/>
                  </a:lnTo>
                  <a:lnTo>
                    <a:pt x="0" y="95518"/>
                  </a:lnTo>
                  <a:lnTo>
                    <a:pt x="144" y="45702"/>
                  </a:lnTo>
                  <a:lnTo>
                    <a:pt x="4324" y="15414"/>
                  </a:lnTo>
                  <a:lnTo>
                    <a:pt x="11755" y="6635"/>
                  </a:lnTo>
                  <a:lnTo>
                    <a:pt x="22558" y="1952"/>
                  </a:lnTo>
                  <a:lnTo>
                    <a:pt x="35610" y="0"/>
                  </a:lnTo>
                  <a:lnTo>
                    <a:pt x="47820" y="2208"/>
                  </a:lnTo>
                  <a:lnTo>
                    <a:pt x="70747" y="14021"/>
                  </a:lnTo>
                  <a:lnTo>
                    <a:pt x="97796" y="40402"/>
                  </a:lnTo>
                  <a:lnTo>
                    <a:pt x="115038" y="70445"/>
                  </a:lnTo>
                  <a:lnTo>
                    <a:pt x="117388" y="91141"/>
                  </a:lnTo>
                  <a:lnTo>
                    <a:pt x="109365" y="133024"/>
                  </a:lnTo>
                  <a:lnTo>
                    <a:pt x="102839" y="141194"/>
                  </a:lnTo>
                  <a:lnTo>
                    <a:pt x="83111" y="153391"/>
                  </a:lnTo>
                  <a:lnTo>
                    <a:pt x="30128" y="1645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663604" y="1130928"/>
              <a:ext cx="106220" cy="208545"/>
            </a:xfrm>
            <a:custGeom>
              <a:avLst/>
              <a:gdLst/>
              <a:ahLst/>
              <a:cxnLst/>
              <a:rect l="0" t="0" r="0" b="0"/>
              <a:pathLst>
                <a:path w="106220" h="208545">
                  <a:moveTo>
                    <a:pt x="934" y="79849"/>
                  </a:moveTo>
                  <a:lnTo>
                    <a:pt x="36852" y="142129"/>
                  </a:lnTo>
                  <a:lnTo>
                    <a:pt x="65644" y="204456"/>
                  </a:lnTo>
                  <a:lnTo>
                    <a:pt x="67471" y="208544"/>
                  </a:lnTo>
                  <a:lnTo>
                    <a:pt x="67519" y="207759"/>
                  </a:lnTo>
                  <a:lnTo>
                    <a:pt x="44619" y="154033"/>
                  </a:lnTo>
                  <a:lnTo>
                    <a:pt x="17302" y="93734"/>
                  </a:lnTo>
                  <a:lnTo>
                    <a:pt x="586" y="59786"/>
                  </a:lnTo>
                  <a:lnTo>
                    <a:pt x="0" y="38177"/>
                  </a:lnTo>
                  <a:lnTo>
                    <a:pt x="3820" y="28671"/>
                  </a:lnTo>
                  <a:lnTo>
                    <a:pt x="17425" y="11869"/>
                  </a:lnTo>
                  <a:lnTo>
                    <a:pt x="38290" y="2842"/>
                  </a:lnTo>
                  <a:lnTo>
                    <a:pt x="61990" y="0"/>
                  </a:lnTo>
                  <a:lnTo>
                    <a:pt x="106219" y="61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819884" y="1165646"/>
              <a:ext cx="134597" cy="187505"/>
            </a:xfrm>
            <a:custGeom>
              <a:avLst/>
              <a:gdLst/>
              <a:ahLst/>
              <a:cxnLst/>
              <a:rect l="0" t="0" r="0" b="0"/>
              <a:pathLst>
                <a:path w="134597" h="187505">
                  <a:moveTo>
                    <a:pt x="13111" y="76716"/>
                  </a:moveTo>
                  <a:lnTo>
                    <a:pt x="62662" y="91370"/>
                  </a:lnTo>
                  <a:lnTo>
                    <a:pt x="96423" y="90287"/>
                  </a:lnTo>
                  <a:lnTo>
                    <a:pt x="114870" y="82358"/>
                  </a:lnTo>
                  <a:lnTo>
                    <a:pt x="123064" y="76968"/>
                  </a:lnTo>
                  <a:lnTo>
                    <a:pt x="128527" y="68695"/>
                  </a:lnTo>
                  <a:lnTo>
                    <a:pt x="134596" y="47025"/>
                  </a:lnTo>
                  <a:lnTo>
                    <a:pt x="133876" y="37035"/>
                  </a:lnTo>
                  <a:lnTo>
                    <a:pt x="126836" y="19696"/>
                  </a:lnTo>
                  <a:lnTo>
                    <a:pt x="109668" y="7310"/>
                  </a:lnTo>
                  <a:lnTo>
                    <a:pt x="98540" y="2369"/>
                  </a:lnTo>
                  <a:lnTo>
                    <a:pt x="73695" y="0"/>
                  </a:lnTo>
                  <a:lnTo>
                    <a:pt x="49396" y="4015"/>
                  </a:lnTo>
                  <a:lnTo>
                    <a:pt x="30797" y="13599"/>
                  </a:lnTo>
                  <a:lnTo>
                    <a:pt x="17852" y="28777"/>
                  </a:lnTo>
                  <a:lnTo>
                    <a:pt x="9" y="67117"/>
                  </a:lnTo>
                  <a:lnTo>
                    <a:pt x="0" y="109227"/>
                  </a:lnTo>
                  <a:lnTo>
                    <a:pt x="7407" y="147570"/>
                  </a:lnTo>
                  <a:lnTo>
                    <a:pt x="22599" y="175569"/>
                  </a:lnTo>
                  <a:lnTo>
                    <a:pt x="31135" y="181222"/>
                  </a:lnTo>
                  <a:lnTo>
                    <a:pt x="53097" y="187504"/>
                  </a:lnTo>
                  <a:lnTo>
                    <a:pt x="69097" y="187177"/>
                  </a:lnTo>
                  <a:lnTo>
                    <a:pt x="86810" y="182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990922" y="1167277"/>
              <a:ext cx="119115" cy="414792"/>
            </a:xfrm>
            <a:custGeom>
              <a:avLst/>
              <a:gdLst/>
              <a:ahLst/>
              <a:cxnLst/>
              <a:rect l="0" t="0" r="0" b="0"/>
              <a:pathLst>
                <a:path w="119115" h="414792">
                  <a:moveTo>
                    <a:pt x="0" y="117199"/>
                  </a:moveTo>
                  <a:lnTo>
                    <a:pt x="8333" y="154677"/>
                  </a:lnTo>
                  <a:lnTo>
                    <a:pt x="18645" y="213685"/>
                  </a:lnTo>
                  <a:lnTo>
                    <a:pt x="31802" y="273735"/>
                  </a:lnTo>
                  <a:lnTo>
                    <a:pt x="40077" y="336593"/>
                  </a:lnTo>
                  <a:lnTo>
                    <a:pt x="53299" y="399858"/>
                  </a:lnTo>
                  <a:lnTo>
                    <a:pt x="57613" y="414791"/>
                  </a:lnTo>
                  <a:lnTo>
                    <a:pt x="55632" y="409729"/>
                  </a:lnTo>
                  <a:lnTo>
                    <a:pt x="44827" y="359903"/>
                  </a:lnTo>
                  <a:lnTo>
                    <a:pt x="34859" y="307265"/>
                  </a:lnTo>
                  <a:lnTo>
                    <a:pt x="21011" y="243780"/>
                  </a:lnTo>
                  <a:lnTo>
                    <a:pt x="10514" y="183561"/>
                  </a:lnTo>
                  <a:lnTo>
                    <a:pt x="3116" y="128673"/>
                  </a:lnTo>
                  <a:lnTo>
                    <a:pt x="924" y="78485"/>
                  </a:lnTo>
                  <a:lnTo>
                    <a:pt x="5771" y="25194"/>
                  </a:lnTo>
                  <a:lnTo>
                    <a:pt x="10866" y="16088"/>
                  </a:lnTo>
                  <a:lnTo>
                    <a:pt x="25886" y="2851"/>
                  </a:lnTo>
                  <a:lnTo>
                    <a:pt x="34805" y="23"/>
                  </a:lnTo>
                  <a:lnTo>
                    <a:pt x="54074" y="0"/>
                  </a:lnTo>
                  <a:lnTo>
                    <a:pt x="71217" y="7009"/>
                  </a:lnTo>
                  <a:lnTo>
                    <a:pt x="86634" y="19093"/>
                  </a:lnTo>
                  <a:lnTo>
                    <a:pt x="107298" y="45627"/>
                  </a:lnTo>
                  <a:lnTo>
                    <a:pt x="117098" y="65502"/>
                  </a:lnTo>
                  <a:lnTo>
                    <a:pt x="119114" y="86034"/>
                  </a:lnTo>
                  <a:lnTo>
                    <a:pt x="110876" y="127811"/>
                  </a:lnTo>
                  <a:lnTo>
                    <a:pt x="105502" y="135972"/>
                  </a:lnTo>
                  <a:lnTo>
                    <a:pt x="90174" y="148159"/>
                  </a:lnTo>
                  <a:lnTo>
                    <a:pt x="56224" y="156008"/>
                  </a:lnTo>
                  <a:lnTo>
                    <a:pt x="21057" y="1593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167276" y="1173602"/>
              <a:ext cx="155395" cy="201153"/>
            </a:xfrm>
            <a:custGeom>
              <a:avLst/>
              <a:gdLst/>
              <a:ahLst/>
              <a:cxnLst/>
              <a:rect l="0" t="0" r="0" b="0"/>
              <a:pathLst>
                <a:path w="155395" h="201153">
                  <a:moveTo>
                    <a:pt x="107916" y="5589"/>
                  </a:moveTo>
                  <a:lnTo>
                    <a:pt x="91148" y="0"/>
                  </a:lnTo>
                  <a:lnTo>
                    <a:pt x="70438" y="3495"/>
                  </a:lnTo>
                  <a:lnTo>
                    <a:pt x="47975" y="14017"/>
                  </a:lnTo>
                  <a:lnTo>
                    <a:pt x="30193" y="30392"/>
                  </a:lnTo>
                  <a:lnTo>
                    <a:pt x="8118" y="76736"/>
                  </a:lnTo>
                  <a:lnTo>
                    <a:pt x="0" y="99211"/>
                  </a:lnTo>
                  <a:lnTo>
                    <a:pt x="32" y="137184"/>
                  </a:lnTo>
                  <a:lnTo>
                    <a:pt x="10834" y="158052"/>
                  </a:lnTo>
                  <a:lnTo>
                    <a:pt x="40776" y="190513"/>
                  </a:lnTo>
                  <a:lnTo>
                    <a:pt x="61309" y="198912"/>
                  </a:lnTo>
                  <a:lnTo>
                    <a:pt x="73334" y="201152"/>
                  </a:lnTo>
                  <a:lnTo>
                    <a:pt x="92935" y="197401"/>
                  </a:lnTo>
                  <a:lnTo>
                    <a:pt x="117125" y="182135"/>
                  </a:lnTo>
                  <a:lnTo>
                    <a:pt x="146259" y="150427"/>
                  </a:lnTo>
                  <a:lnTo>
                    <a:pt x="154202" y="124554"/>
                  </a:lnTo>
                  <a:lnTo>
                    <a:pt x="155394" y="95897"/>
                  </a:lnTo>
                  <a:lnTo>
                    <a:pt x="148123" y="71462"/>
                  </a:lnTo>
                  <a:lnTo>
                    <a:pt x="133975" y="52024"/>
                  </a:lnTo>
                  <a:lnTo>
                    <a:pt x="86858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360110" y="1154009"/>
              <a:ext cx="146728" cy="180174"/>
            </a:xfrm>
            <a:custGeom>
              <a:avLst/>
              <a:gdLst/>
              <a:ahLst/>
              <a:cxnLst/>
              <a:rect l="0" t="0" r="0" b="0"/>
              <a:pathLst>
                <a:path w="146728" h="180174">
                  <a:moveTo>
                    <a:pt x="136180" y="14654"/>
                  </a:moveTo>
                  <a:lnTo>
                    <a:pt x="92218" y="0"/>
                  </a:lnTo>
                  <a:lnTo>
                    <a:pt x="56343" y="1083"/>
                  </a:lnTo>
                  <a:lnTo>
                    <a:pt x="21668" y="8813"/>
                  </a:lnTo>
                  <a:lnTo>
                    <a:pt x="13045" y="14269"/>
                  </a:lnTo>
                  <a:lnTo>
                    <a:pt x="345" y="29691"/>
                  </a:lnTo>
                  <a:lnTo>
                    <a:pt x="0" y="37547"/>
                  </a:lnTo>
                  <a:lnTo>
                    <a:pt x="3279" y="45124"/>
                  </a:lnTo>
                  <a:lnTo>
                    <a:pt x="8975" y="52514"/>
                  </a:lnTo>
                  <a:lnTo>
                    <a:pt x="27782" y="60727"/>
                  </a:lnTo>
                  <a:lnTo>
                    <a:pt x="90363" y="74837"/>
                  </a:lnTo>
                  <a:lnTo>
                    <a:pt x="123385" y="86168"/>
                  </a:lnTo>
                  <a:lnTo>
                    <a:pt x="140632" y="97521"/>
                  </a:lnTo>
                  <a:lnTo>
                    <a:pt x="144997" y="106163"/>
                  </a:lnTo>
                  <a:lnTo>
                    <a:pt x="146727" y="128244"/>
                  </a:lnTo>
                  <a:lnTo>
                    <a:pt x="140477" y="147417"/>
                  </a:lnTo>
                  <a:lnTo>
                    <a:pt x="135536" y="155805"/>
                  </a:lnTo>
                  <a:lnTo>
                    <a:pt x="120686" y="168245"/>
                  </a:lnTo>
                  <a:lnTo>
                    <a:pt x="111812" y="173200"/>
                  </a:lnTo>
                  <a:lnTo>
                    <a:pt x="71378" y="180173"/>
                  </a:lnTo>
                  <a:lnTo>
                    <a:pt x="45378" y="175566"/>
                  </a:lnTo>
                  <a:lnTo>
                    <a:pt x="9838" y="162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580518" y="122130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569989" y="1094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717388" y="1021264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0" y="52050"/>
                  </a:lnTo>
                  <a:lnTo>
                    <a:pt x="5590" y="111537"/>
                  </a:lnTo>
                  <a:lnTo>
                    <a:pt x="9065" y="162899"/>
                  </a:lnTo>
                  <a:lnTo>
                    <a:pt x="17476" y="219091"/>
                  </a:lnTo>
                  <a:lnTo>
                    <a:pt x="23469" y="274037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601575" y="1147606"/>
              <a:ext cx="221099" cy="31279"/>
            </a:xfrm>
            <a:custGeom>
              <a:avLst/>
              <a:gdLst/>
              <a:ahLst/>
              <a:cxnLst/>
              <a:rect l="0" t="0" r="0" b="0"/>
              <a:pathLst>
                <a:path w="221099" h="31279">
                  <a:moveTo>
                    <a:pt x="221098" y="0"/>
                  </a:moveTo>
                  <a:lnTo>
                    <a:pt x="177136" y="23719"/>
                  </a:lnTo>
                  <a:lnTo>
                    <a:pt x="120864" y="30031"/>
                  </a:lnTo>
                  <a:lnTo>
                    <a:pt x="63475" y="31278"/>
                  </a:lnTo>
                  <a:lnTo>
                    <a:pt x="27386" y="283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837665" y="1210777"/>
              <a:ext cx="16595" cy="157928"/>
            </a:xfrm>
            <a:custGeom>
              <a:avLst/>
              <a:gdLst/>
              <a:ahLst/>
              <a:cxnLst/>
              <a:rect l="0" t="0" r="0" b="0"/>
              <a:pathLst>
                <a:path w="16595" h="157928">
                  <a:moveTo>
                    <a:pt x="6065" y="0"/>
                  </a:moveTo>
                  <a:lnTo>
                    <a:pt x="0" y="33622"/>
                  </a:lnTo>
                  <a:lnTo>
                    <a:pt x="7640" y="85323"/>
                  </a:lnTo>
                  <a:lnTo>
                    <a:pt x="13941" y="123547"/>
                  </a:lnTo>
                  <a:lnTo>
                    <a:pt x="16594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833202" y="1084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931915" y="1168663"/>
              <a:ext cx="124862" cy="202238"/>
            </a:xfrm>
            <a:custGeom>
              <a:avLst/>
              <a:gdLst/>
              <a:ahLst/>
              <a:cxnLst/>
              <a:rect l="0" t="0" r="0" b="0"/>
              <a:pathLst>
                <a:path w="124862" h="202238">
                  <a:moveTo>
                    <a:pt x="69743" y="10528"/>
                  </a:moveTo>
                  <a:lnTo>
                    <a:pt x="52975" y="16117"/>
                  </a:lnTo>
                  <a:lnTo>
                    <a:pt x="38504" y="28220"/>
                  </a:lnTo>
                  <a:lnTo>
                    <a:pt x="10149" y="64586"/>
                  </a:lnTo>
                  <a:lnTo>
                    <a:pt x="2313" y="87976"/>
                  </a:lnTo>
                  <a:lnTo>
                    <a:pt x="0" y="113970"/>
                  </a:lnTo>
                  <a:lnTo>
                    <a:pt x="6444" y="153742"/>
                  </a:lnTo>
                  <a:lnTo>
                    <a:pt x="16654" y="177124"/>
                  </a:lnTo>
                  <a:lnTo>
                    <a:pt x="32110" y="192975"/>
                  </a:lnTo>
                  <a:lnTo>
                    <a:pt x="41144" y="198840"/>
                  </a:lnTo>
                  <a:lnTo>
                    <a:pt x="60542" y="202237"/>
                  </a:lnTo>
                  <a:lnTo>
                    <a:pt x="70628" y="201505"/>
                  </a:lnTo>
                  <a:lnTo>
                    <a:pt x="91193" y="191333"/>
                  </a:lnTo>
                  <a:lnTo>
                    <a:pt x="101590" y="183707"/>
                  </a:lnTo>
                  <a:lnTo>
                    <a:pt x="116262" y="162756"/>
                  </a:lnTo>
                  <a:lnTo>
                    <a:pt x="121813" y="150618"/>
                  </a:lnTo>
                  <a:lnTo>
                    <a:pt x="124861" y="124653"/>
                  </a:lnTo>
                  <a:lnTo>
                    <a:pt x="117285" y="69856"/>
                  </a:lnTo>
                  <a:lnTo>
                    <a:pt x="102287" y="33566"/>
                  </a:lnTo>
                  <a:lnTo>
                    <a:pt x="89666" y="17648"/>
                  </a:lnTo>
                  <a:lnTo>
                    <a:pt x="697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091520" y="1164677"/>
              <a:ext cx="194408" cy="256671"/>
            </a:xfrm>
            <a:custGeom>
              <a:avLst/>
              <a:gdLst/>
              <a:ahLst/>
              <a:cxnLst/>
              <a:rect l="0" t="0" r="0" b="0"/>
              <a:pathLst>
                <a:path w="194408" h="256671">
                  <a:moveTo>
                    <a:pt x="4895" y="46100"/>
                  </a:moveTo>
                  <a:lnTo>
                    <a:pt x="8014" y="88791"/>
                  </a:lnTo>
                  <a:lnTo>
                    <a:pt x="15616" y="148168"/>
                  </a:lnTo>
                  <a:lnTo>
                    <a:pt x="21200" y="174998"/>
                  </a:lnTo>
                  <a:lnTo>
                    <a:pt x="20444" y="174146"/>
                  </a:lnTo>
                  <a:lnTo>
                    <a:pt x="7679" y="121497"/>
                  </a:lnTo>
                  <a:lnTo>
                    <a:pt x="0" y="74939"/>
                  </a:lnTo>
                  <a:lnTo>
                    <a:pt x="9608" y="15539"/>
                  </a:lnTo>
                  <a:lnTo>
                    <a:pt x="16226" y="8178"/>
                  </a:lnTo>
                  <a:lnTo>
                    <a:pt x="36057" y="0"/>
                  </a:lnTo>
                  <a:lnTo>
                    <a:pt x="57350" y="2604"/>
                  </a:lnTo>
                  <a:lnTo>
                    <a:pt x="92186" y="20344"/>
                  </a:lnTo>
                  <a:lnTo>
                    <a:pt x="116220" y="39332"/>
                  </a:lnTo>
                  <a:lnTo>
                    <a:pt x="134701" y="63369"/>
                  </a:lnTo>
                  <a:lnTo>
                    <a:pt x="152670" y="114388"/>
                  </a:lnTo>
                  <a:lnTo>
                    <a:pt x="169222" y="177699"/>
                  </a:lnTo>
                  <a:lnTo>
                    <a:pt x="183757" y="229026"/>
                  </a:lnTo>
                  <a:lnTo>
                    <a:pt x="194407" y="2566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351685" y="937036"/>
              <a:ext cx="144813" cy="494840"/>
            </a:xfrm>
            <a:custGeom>
              <a:avLst/>
              <a:gdLst/>
              <a:ahLst/>
              <a:cxnLst/>
              <a:rect l="0" t="0" r="0" b="0"/>
              <a:pathLst>
                <a:path w="144813" h="494840">
                  <a:moveTo>
                    <a:pt x="144812" y="0"/>
                  </a:moveTo>
                  <a:lnTo>
                    <a:pt x="120766" y="17981"/>
                  </a:lnTo>
                  <a:lnTo>
                    <a:pt x="72111" y="75523"/>
                  </a:lnTo>
                  <a:lnTo>
                    <a:pt x="42013" y="135493"/>
                  </a:lnTo>
                  <a:lnTo>
                    <a:pt x="19260" y="192451"/>
                  </a:lnTo>
                  <a:lnTo>
                    <a:pt x="4588" y="246245"/>
                  </a:lnTo>
                  <a:lnTo>
                    <a:pt x="0" y="301931"/>
                  </a:lnTo>
                  <a:lnTo>
                    <a:pt x="9146" y="354872"/>
                  </a:lnTo>
                  <a:lnTo>
                    <a:pt x="21946" y="388637"/>
                  </a:lnTo>
                  <a:lnTo>
                    <a:pt x="60889" y="449525"/>
                  </a:lnTo>
                  <a:lnTo>
                    <a:pt x="75928" y="464171"/>
                  </a:lnTo>
                  <a:lnTo>
                    <a:pt x="134284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496486" y="1086630"/>
              <a:ext cx="157940" cy="208376"/>
            </a:xfrm>
            <a:custGeom>
              <a:avLst/>
              <a:gdLst/>
              <a:ahLst/>
              <a:cxnLst/>
              <a:rect l="0" t="0" r="0" b="0"/>
              <a:pathLst>
                <a:path w="157940" h="208376">
                  <a:moveTo>
                    <a:pt x="157939" y="8333"/>
                  </a:moveTo>
                  <a:lnTo>
                    <a:pt x="120460" y="0"/>
                  </a:lnTo>
                  <a:lnTo>
                    <a:pt x="82493" y="1575"/>
                  </a:lnTo>
                  <a:lnTo>
                    <a:pt x="56557" y="7669"/>
                  </a:lnTo>
                  <a:lnTo>
                    <a:pt x="23395" y="24254"/>
                  </a:lnTo>
                  <a:lnTo>
                    <a:pt x="6115" y="37246"/>
                  </a:lnTo>
                  <a:lnTo>
                    <a:pt x="1741" y="45156"/>
                  </a:lnTo>
                  <a:lnTo>
                    <a:pt x="0" y="63303"/>
                  </a:lnTo>
                  <a:lnTo>
                    <a:pt x="3513" y="70716"/>
                  </a:lnTo>
                  <a:lnTo>
                    <a:pt x="16775" y="82073"/>
                  </a:lnTo>
                  <a:lnTo>
                    <a:pt x="37488" y="84780"/>
                  </a:lnTo>
                  <a:lnTo>
                    <a:pt x="72337" y="85966"/>
                  </a:lnTo>
                  <a:lnTo>
                    <a:pt x="115553" y="96848"/>
                  </a:lnTo>
                  <a:lnTo>
                    <a:pt x="133642" y="109674"/>
                  </a:lnTo>
                  <a:lnTo>
                    <a:pt x="141740" y="118008"/>
                  </a:lnTo>
                  <a:lnTo>
                    <a:pt x="145970" y="128243"/>
                  </a:lnTo>
                  <a:lnTo>
                    <a:pt x="147549" y="152094"/>
                  </a:lnTo>
                  <a:lnTo>
                    <a:pt x="136273" y="186240"/>
                  </a:lnTo>
                  <a:lnTo>
                    <a:pt x="128287" y="193618"/>
                  </a:lnTo>
                  <a:lnTo>
                    <a:pt x="106936" y="201816"/>
                  </a:lnTo>
                  <a:lnTo>
                    <a:pt x="53895" y="207511"/>
                  </a:lnTo>
                  <a:lnTo>
                    <a:pt x="42125" y="2083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675482" y="926507"/>
              <a:ext cx="166659" cy="515898"/>
            </a:xfrm>
            <a:custGeom>
              <a:avLst/>
              <a:gdLst/>
              <a:ahLst/>
              <a:cxnLst/>
              <a:rect l="0" t="0" r="0" b="0"/>
              <a:pathLst>
                <a:path w="166659" h="515898">
                  <a:moveTo>
                    <a:pt x="0" y="0"/>
                  </a:moveTo>
                  <a:lnTo>
                    <a:pt x="58563" y="58563"/>
                  </a:lnTo>
                  <a:lnTo>
                    <a:pt x="94612" y="100851"/>
                  </a:lnTo>
                  <a:lnTo>
                    <a:pt x="136857" y="162853"/>
                  </a:lnTo>
                  <a:lnTo>
                    <a:pt x="159354" y="215053"/>
                  </a:lnTo>
                  <a:lnTo>
                    <a:pt x="166658" y="270424"/>
                  </a:lnTo>
                  <a:lnTo>
                    <a:pt x="164981" y="326422"/>
                  </a:lnTo>
                  <a:lnTo>
                    <a:pt x="149280" y="388173"/>
                  </a:lnTo>
                  <a:lnTo>
                    <a:pt x="111852" y="451435"/>
                  </a:lnTo>
                  <a:lnTo>
                    <a:pt x="66264" y="501968"/>
                  </a:lnTo>
                  <a:lnTo>
                    <a:pt x="52642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959751" y="128447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592149" y="3790259"/>
            <a:ext cx="1987333" cy="768581"/>
            <a:chOff x="592149" y="3790259"/>
            <a:chExt cx="1987333" cy="768581"/>
          </a:xfrm>
        </p:grpSpPr>
        <p:sp>
          <p:nvSpPr>
            <p:cNvPr id="148" name="Freeform 147"/>
            <p:cNvSpPr/>
            <p:nvPr/>
          </p:nvSpPr>
          <p:spPr>
            <a:xfrm>
              <a:off x="592149" y="3898479"/>
              <a:ext cx="250131" cy="461890"/>
            </a:xfrm>
            <a:custGeom>
              <a:avLst/>
              <a:gdLst/>
              <a:ahLst/>
              <a:cxnLst/>
              <a:rect l="0" t="0" r="0" b="0"/>
              <a:pathLst>
                <a:path w="250131" h="461890">
                  <a:moveTo>
                    <a:pt x="92203" y="70764"/>
                  </a:moveTo>
                  <a:lnTo>
                    <a:pt x="74245" y="125809"/>
                  </a:lnTo>
                  <a:lnTo>
                    <a:pt x="60536" y="180337"/>
                  </a:lnTo>
                  <a:lnTo>
                    <a:pt x="53184" y="229962"/>
                  </a:lnTo>
                  <a:lnTo>
                    <a:pt x="45111" y="287954"/>
                  </a:lnTo>
                  <a:lnTo>
                    <a:pt x="32251" y="350015"/>
                  </a:lnTo>
                  <a:lnTo>
                    <a:pt x="18446" y="412360"/>
                  </a:lnTo>
                  <a:lnTo>
                    <a:pt x="4454" y="459164"/>
                  </a:lnTo>
                  <a:lnTo>
                    <a:pt x="2118" y="461889"/>
                  </a:lnTo>
                  <a:lnTo>
                    <a:pt x="561" y="459026"/>
                  </a:lnTo>
                  <a:lnTo>
                    <a:pt x="0" y="444536"/>
                  </a:lnTo>
                  <a:lnTo>
                    <a:pt x="12283" y="390866"/>
                  </a:lnTo>
                  <a:lnTo>
                    <a:pt x="25680" y="335769"/>
                  </a:lnTo>
                  <a:lnTo>
                    <a:pt x="34928" y="286804"/>
                  </a:lnTo>
                  <a:lnTo>
                    <a:pt x="39358" y="236422"/>
                  </a:lnTo>
                  <a:lnTo>
                    <a:pt x="50742" y="180002"/>
                  </a:lnTo>
                  <a:lnTo>
                    <a:pt x="64256" y="129127"/>
                  </a:lnTo>
                  <a:lnTo>
                    <a:pt x="85426" y="75187"/>
                  </a:lnTo>
                  <a:lnTo>
                    <a:pt x="105811" y="13115"/>
                  </a:lnTo>
                  <a:lnTo>
                    <a:pt x="111803" y="5425"/>
                  </a:lnTo>
                  <a:lnTo>
                    <a:pt x="119308" y="1468"/>
                  </a:lnTo>
                  <a:lnTo>
                    <a:pt x="127820" y="0"/>
                  </a:lnTo>
                  <a:lnTo>
                    <a:pt x="134665" y="3701"/>
                  </a:lnTo>
                  <a:lnTo>
                    <a:pt x="145390" y="20291"/>
                  </a:lnTo>
                  <a:lnTo>
                    <a:pt x="165512" y="77289"/>
                  </a:lnTo>
                  <a:lnTo>
                    <a:pt x="179863" y="131064"/>
                  </a:lnTo>
                  <a:lnTo>
                    <a:pt x="193963" y="189954"/>
                  </a:lnTo>
                  <a:lnTo>
                    <a:pt x="208013" y="244047"/>
                  </a:lnTo>
                  <a:lnTo>
                    <a:pt x="222054" y="304774"/>
                  </a:lnTo>
                  <a:lnTo>
                    <a:pt x="228857" y="360660"/>
                  </a:lnTo>
                  <a:lnTo>
                    <a:pt x="243545" y="417559"/>
                  </a:lnTo>
                  <a:lnTo>
                    <a:pt x="250130" y="439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73823" y="4221927"/>
              <a:ext cx="136872" cy="5215"/>
            </a:xfrm>
            <a:custGeom>
              <a:avLst/>
              <a:gdLst/>
              <a:ahLst/>
              <a:cxnLst/>
              <a:rect l="0" t="0" r="0" b="0"/>
              <a:pathLst>
                <a:path w="136872" h="5215">
                  <a:moveTo>
                    <a:pt x="136871" y="0"/>
                  </a:moveTo>
                  <a:lnTo>
                    <a:pt x="78254" y="0"/>
                  </a:lnTo>
                  <a:lnTo>
                    <a:pt x="24777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46640" y="4094440"/>
              <a:ext cx="206210" cy="223121"/>
            </a:xfrm>
            <a:custGeom>
              <a:avLst/>
              <a:gdLst/>
              <a:ahLst/>
              <a:cxnLst/>
              <a:rect l="0" t="0" r="0" b="0"/>
              <a:pathLst>
                <a:path w="206210" h="223121">
                  <a:moveTo>
                    <a:pt x="153567" y="32731"/>
                  </a:moveTo>
                  <a:lnTo>
                    <a:pt x="124258" y="3422"/>
                  </a:lnTo>
                  <a:lnTo>
                    <a:pt x="115310" y="324"/>
                  </a:lnTo>
                  <a:lnTo>
                    <a:pt x="92890" y="0"/>
                  </a:lnTo>
                  <a:lnTo>
                    <a:pt x="59549" y="11984"/>
                  </a:lnTo>
                  <a:lnTo>
                    <a:pt x="33033" y="30353"/>
                  </a:lnTo>
                  <a:lnTo>
                    <a:pt x="10358" y="61792"/>
                  </a:lnTo>
                  <a:lnTo>
                    <a:pt x="0" y="100743"/>
                  </a:lnTo>
                  <a:lnTo>
                    <a:pt x="2521" y="136331"/>
                  </a:lnTo>
                  <a:lnTo>
                    <a:pt x="15023" y="178627"/>
                  </a:lnTo>
                  <a:lnTo>
                    <a:pt x="33488" y="203211"/>
                  </a:lnTo>
                  <a:lnTo>
                    <a:pt x="51065" y="218074"/>
                  </a:lnTo>
                  <a:lnTo>
                    <a:pt x="73695" y="223120"/>
                  </a:lnTo>
                  <a:lnTo>
                    <a:pt x="98181" y="220294"/>
                  </a:lnTo>
                  <a:lnTo>
                    <a:pt x="130527" y="205548"/>
                  </a:lnTo>
                  <a:lnTo>
                    <a:pt x="155449" y="185191"/>
                  </a:lnTo>
                  <a:lnTo>
                    <a:pt x="199875" y="131211"/>
                  </a:lnTo>
                  <a:lnTo>
                    <a:pt x="206209" y="116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074557" y="3832373"/>
              <a:ext cx="30936" cy="463254"/>
            </a:xfrm>
            <a:custGeom>
              <a:avLst/>
              <a:gdLst/>
              <a:ahLst/>
              <a:cxnLst/>
              <a:rect l="0" t="0" r="0" b="0"/>
              <a:pathLst>
                <a:path w="30936" h="463254">
                  <a:moveTo>
                    <a:pt x="9878" y="0"/>
                  </a:moveTo>
                  <a:lnTo>
                    <a:pt x="1545" y="60383"/>
                  </a:lnTo>
                  <a:lnTo>
                    <a:pt x="0" y="121226"/>
                  </a:lnTo>
                  <a:lnTo>
                    <a:pt x="808" y="166182"/>
                  </a:lnTo>
                  <a:lnTo>
                    <a:pt x="5067" y="209559"/>
                  </a:lnTo>
                  <a:lnTo>
                    <a:pt x="7740" y="252235"/>
                  </a:lnTo>
                  <a:lnTo>
                    <a:pt x="12364" y="306363"/>
                  </a:lnTo>
                  <a:lnTo>
                    <a:pt x="18818" y="367272"/>
                  </a:lnTo>
                  <a:lnTo>
                    <a:pt x="27328" y="424884"/>
                  </a:lnTo>
                  <a:lnTo>
                    <a:pt x="30935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89678" y="3990300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83621" y="8333"/>
                  </a:lnTo>
                  <a:lnTo>
                    <a:pt x="125783" y="18645"/>
                  </a:lnTo>
                  <a:lnTo>
                    <a:pt x="69777" y="31803"/>
                  </a:lnTo>
                  <a:lnTo>
                    <a:pt x="29253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186398" y="4116642"/>
              <a:ext cx="135856" cy="159308"/>
            </a:xfrm>
            <a:custGeom>
              <a:avLst/>
              <a:gdLst/>
              <a:ahLst/>
              <a:cxnLst/>
              <a:rect l="0" t="0" r="0" b="0"/>
              <a:pathLst>
                <a:path w="135856" h="159308">
                  <a:moveTo>
                    <a:pt x="98078" y="21057"/>
                  </a:moveTo>
                  <a:lnTo>
                    <a:pt x="86900" y="9878"/>
                  </a:lnTo>
                  <a:lnTo>
                    <a:pt x="80097" y="7756"/>
                  </a:lnTo>
                  <a:lnTo>
                    <a:pt x="63181" y="8517"/>
                  </a:lnTo>
                  <a:lnTo>
                    <a:pt x="47083" y="15873"/>
                  </a:lnTo>
                  <a:lnTo>
                    <a:pt x="17685" y="39660"/>
                  </a:lnTo>
                  <a:lnTo>
                    <a:pt x="1988" y="71153"/>
                  </a:lnTo>
                  <a:lnTo>
                    <a:pt x="0" y="96745"/>
                  </a:lnTo>
                  <a:lnTo>
                    <a:pt x="4185" y="121376"/>
                  </a:lnTo>
                  <a:lnTo>
                    <a:pt x="13844" y="140123"/>
                  </a:lnTo>
                  <a:lnTo>
                    <a:pt x="29055" y="153134"/>
                  </a:lnTo>
                  <a:lnTo>
                    <a:pt x="38025" y="158242"/>
                  </a:lnTo>
                  <a:lnTo>
                    <a:pt x="47514" y="159307"/>
                  </a:lnTo>
                  <a:lnTo>
                    <a:pt x="67417" y="154251"/>
                  </a:lnTo>
                  <a:lnTo>
                    <a:pt x="98352" y="138251"/>
                  </a:lnTo>
                  <a:lnTo>
                    <a:pt x="124156" y="113103"/>
                  </a:lnTo>
                  <a:lnTo>
                    <a:pt x="133065" y="90432"/>
                  </a:lnTo>
                  <a:lnTo>
                    <a:pt x="135855" y="65929"/>
                  </a:lnTo>
                  <a:lnTo>
                    <a:pt x="133195" y="43340"/>
                  </a:lnTo>
                  <a:lnTo>
                    <a:pt x="124994" y="24722"/>
                  </a:lnTo>
                  <a:lnTo>
                    <a:pt x="1086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358176" y="4064000"/>
              <a:ext cx="147400" cy="203574"/>
            </a:xfrm>
            <a:custGeom>
              <a:avLst/>
              <a:gdLst/>
              <a:ahLst/>
              <a:cxnLst/>
              <a:rect l="0" t="0" r="0" b="0"/>
              <a:pathLst>
                <a:path w="147400" h="203574">
                  <a:moveTo>
                    <a:pt x="0" y="84228"/>
                  </a:moveTo>
                  <a:lnTo>
                    <a:pt x="5589" y="106584"/>
                  </a:lnTo>
                  <a:lnTo>
                    <a:pt x="48468" y="168570"/>
                  </a:lnTo>
                  <a:lnTo>
                    <a:pt x="66332" y="203573"/>
                  </a:lnTo>
                  <a:lnTo>
                    <a:pt x="66448" y="202396"/>
                  </a:lnTo>
                  <a:lnTo>
                    <a:pt x="48708" y="146304"/>
                  </a:lnTo>
                  <a:lnTo>
                    <a:pt x="28038" y="84132"/>
                  </a:lnTo>
                  <a:lnTo>
                    <a:pt x="17536" y="52614"/>
                  </a:lnTo>
                  <a:lnTo>
                    <a:pt x="17540" y="43265"/>
                  </a:lnTo>
                  <a:lnTo>
                    <a:pt x="23783" y="26638"/>
                  </a:lnTo>
                  <a:lnTo>
                    <a:pt x="37476" y="14568"/>
                  </a:lnTo>
                  <a:lnTo>
                    <a:pt x="56430" y="6475"/>
                  </a:lnTo>
                  <a:lnTo>
                    <a:pt x="106726" y="127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526632" y="4039030"/>
              <a:ext cx="164376" cy="267126"/>
            </a:xfrm>
            <a:custGeom>
              <a:avLst/>
              <a:gdLst/>
              <a:ahLst/>
              <a:cxnLst/>
              <a:rect l="0" t="0" r="0" b="0"/>
              <a:pathLst>
                <a:path w="164376" h="267126">
                  <a:moveTo>
                    <a:pt x="136870" y="24970"/>
                  </a:moveTo>
                  <a:lnTo>
                    <a:pt x="118890" y="9329"/>
                  </a:lnTo>
                  <a:lnTo>
                    <a:pt x="101973" y="1250"/>
                  </a:lnTo>
                  <a:lnTo>
                    <a:pt x="82756" y="0"/>
                  </a:lnTo>
                  <a:lnTo>
                    <a:pt x="63686" y="4513"/>
                  </a:lnTo>
                  <a:lnTo>
                    <a:pt x="32380" y="26475"/>
                  </a:lnTo>
                  <a:lnTo>
                    <a:pt x="25096" y="32992"/>
                  </a:lnTo>
                  <a:lnTo>
                    <a:pt x="21410" y="42016"/>
                  </a:lnTo>
                  <a:lnTo>
                    <a:pt x="20434" y="64521"/>
                  </a:lnTo>
                  <a:lnTo>
                    <a:pt x="24151" y="73565"/>
                  </a:lnTo>
                  <a:lnTo>
                    <a:pt x="37640" y="86732"/>
                  </a:lnTo>
                  <a:lnTo>
                    <a:pt x="58453" y="93364"/>
                  </a:lnTo>
                  <a:lnTo>
                    <a:pt x="104353" y="103210"/>
                  </a:lnTo>
                  <a:lnTo>
                    <a:pt x="131005" y="118602"/>
                  </a:lnTo>
                  <a:lnTo>
                    <a:pt x="153720" y="137980"/>
                  </a:lnTo>
                  <a:lnTo>
                    <a:pt x="161906" y="157865"/>
                  </a:lnTo>
                  <a:lnTo>
                    <a:pt x="164375" y="181130"/>
                  </a:lnTo>
                  <a:lnTo>
                    <a:pt x="161573" y="203169"/>
                  </a:lnTo>
                  <a:lnTo>
                    <a:pt x="147829" y="235307"/>
                  </a:lnTo>
                  <a:lnTo>
                    <a:pt x="132382" y="250254"/>
                  </a:lnTo>
                  <a:lnTo>
                    <a:pt x="112649" y="259627"/>
                  </a:lnTo>
                  <a:lnTo>
                    <a:pt x="61852" y="265644"/>
                  </a:lnTo>
                  <a:lnTo>
                    <a:pt x="0" y="267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979357" y="4006286"/>
              <a:ext cx="161918" cy="535664"/>
            </a:xfrm>
            <a:custGeom>
              <a:avLst/>
              <a:gdLst/>
              <a:ahLst/>
              <a:cxnLst/>
              <a:rect l="0" t="0" r="0" b="0"/>
              <a:pathLst>
                <a:path w="161918" h="535664">
                  <a:moveTo>
                    <a:pt x="0" y="152470"/>
                  </a:moveTo>
                  <a:lnTo>
                    <a:pt x="17958" y="213580"/>
                  </a:lnTo>
                  <a:lnTo>
                    <a:pt x="28547" y="263587"/>
                  </a:lnTo>
                  <a:lnTo>
                    <a:pt x="36575" y="317919"/>
                  </a:lnTo>
                  <a:lnTo>
                    <a:pt x="40473" y="368388"/>
                  </a:lnTo>
                  <a:lnTo>
                    <a:pt x="47217" y="427796"/>
                  </a:lnTo>
                  <a:lnTo>
                    <a:pt x="56624" y="478673"/>
                  </a:lnTo>
                  <a:lnTo>
                    <a:pt x="61878" y="535663"/>
                  </a:lnTo>
                  <a:lnTo>
                    <a:pt x="62309" y="535444"/>
                  </a:lnTo>
                  <a:lnTo>
                    <a:pt x="59796" y="509659"/>
                  </a:lnTo>
                  <a:lnTo>
                    <a:pt x="48466" y="448544"/>
                  </a:lnTo>
                  <a:lnTo>
                    <a:pt x="43996" y="397473"/>
                  </a:lnTo>
                  <a:lnTo>
                    <a:pt x="35250" y="341116"/>
                  </a:lnTo>
                  <a:lnTo>
                    <a:pt x="31502" y="287134"/>
                  </a:lnTo>
                  <a:lnTo>
                    <a:pt x="23502" y="232405"/>
                  </a:lnTo>
                  <a:lnTo>
                    <a:pt x="13723" y="173425"/>
                  </a:lnTo>
                  <a:lnTo>
                    <a:pt x="4586" y="119555"/>
                  </a:lnTo>
                  <a:lnTo>
                    <a:pt x="4026" y="58837"/>
                  </a:lnTo>
                  <a:lnTo>
                    <a:pt x="9978" y="32477"/>
                  </a:lnTo>
                  <a:lnTo>
                    <a:pt x="20423" y="12962"/>
                  </a:lnTo>
                  <a:lnTo>
                    <a:pt x="28823" y="6822"/>
                  </a:lnTo>
                  <a:lnTo>
                    <a:pt x="50635" y="0"/>
                  </a:lnTo>
                  <a:lnTo>
                    <a:pt x="72807" y="3207"/>
                  </a:lnTo>
                  <a:lnTo>
                    <a:pt x="101901" y="18167"/>
                  </a:lnTo>
                  <a:lnTo>
                    <a:pt x="125340" y="40537"/>
                  </a:lnTo>
                  <a:lnTo>
                    <a:pt x="143982" y="69392"/>
                  </a:lnTo>
                  <a:lnTo>
                    <a:pt x="160762" y="110584"/>
                  </a:lnTo>
                  <a:lnTo>
                    <a:pt x="161917" y="131514"/>
                  </a:lnTo>
                  <a:lnTo>
                    <a:pt x="157361" y="151345"/>
                  </a:lnTo>
                  <a:lnTo>
                    <a:pt x="147537" y="167958"/>
                  </a:lnTo>
                  <a:lnTo>
                    <a:pt x="132252" y="180021"/>
                  </a:lnTo>
                  <a:lnTo>
                    <a:pt x="93844" y="197296"/>
                  </a:lnTo>
                  <a:lnTo>
                    <a:pt x="76414" y="198519"/>
                  </a:lnTo>
                  <a:lnTo>
                    <a:pt x="52643" y="1945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158342" y="3790259"/>
              <a:ext cx="52643" cy="442197"/>
            </a:xfrm>
            <a:custGeom>
              <a:avLst/>
              <a:gdLst/>
              <a:ahLst/>
              <a:cxnLst/>
              <a:rect l="0" t="0" r="0" b="0"/>
              <a:pathLst>
                <a:path w="52643" h="442197">
                  <a:moveTo>
                    <a:pt x="0" y="0"/>
                  </a:moveTo>
                  <a:lnTo>
                    <a:pt x="8333" y="52050"/>
                  </a:lnTo>
                  <a:lnTo>
                    <a:pt x="12997" y="101990"/>
                  </a:lnTo>
                  <a:lnTo>
                    <a:pt x="18669" y="152661"/>
                  </a:lnTo>
                  <a:lnTo>
                    <a:pt x="23469" y="212129"/>
                  </a:lnTo>
                  <a:lnTo>
                    <a:pt x="29181" y="271083"/>
                  </a:lnTo>
                  <a:lnTo>
                    <a:pt x="36699" y="332227"/>
                  </a:lnTo>
                  <a:lnTo>
                    <a:pt x="42214" y="385336"/>
                  </a:lnTo>
                  <a:lnTo>
                    <a:pt x="52642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266730" y="3990217"/>
              <a:ext cx="165354" cy="210654"/>
            </a:xfrm>
            <a:custGeom>
              <a:avLst/>
              <a:gdLst/>
              <a:ahLst/>
              <a:cxnLst/>
              <a:rect l="0" t="0" r="0" b="0"/>
              <a:pathLst>
                <a:path w="165354" h="210654">
                  <a:moveTo>
                    <a:pt x="102182" y="115897"/>
                  </a:moveTo>
                  <a:lnTo>
                    <a:pt x="93848" y="78419"/>
                  </a:lnTo>
                  <a:lnTo>
                    <a:pt x="86498" y="32584"/>
                  </a:lnTo>
                  <a:lnTo>
                    <a:pt x="74154" y="14138"/>
                  </a:lnTo>
                  <a:lnTo>
                    <a:pt x="65949" y="5944"/>
                  </a:lnTo>
                  <a:lnTo>
                    <a:pt x="56970" y="1650"/>
                  </a:lnTo>
                  <a:lnTo>
                    <a:pt x="37634" y="0"/>
                  </a:lnTo>
                  <a:lnTo>
                    <a:pt x="20461" y="6285"/>
                  </a:lnTo>
                  <a:lnTo>
                    <a:pt x="12606" y="11237"/>
                  </a:lnTo>
                  <a:lnTo>
                    <a:pt x="7370" y="19217"/>
                  </a:lnTo>
                  <a:lnTo>
                    <a:pt x="0" y="53976"/>
                  </a:lnTo>
                  <a:lnTo>
                    <a:pt x="629" y="111291"/>
                  </a:lnTo>
                  <a:lnTo>
                    <a:pt x="11672" y="157101"/>
                  </a:lnTo>
                  <a:lnTo>
                    <a:pt x="27271" y="183737"/>
                  </a:lnTo>
                  <a:lnTo>
                    <a:pt x="43152" y="195961"/>
                  </a:lnTo>
                  <a:lnTo>
                    <a:pt x="52300" y="200858"/>
                  </a:lnTo>
                  <a:lnTo>
                    <a:pt x="60738" y="201784"/>
                  </a:lnTo>
                  <a:lnTo>
                    <a:pt x="76354" y="196572"/>
                  </a:lnTo>
                  <a:lnTo>
                    <a:pt x="87973" y="183338"/>
                  </a:lnTo>
                  <a:lnTo>
                    <a:pt x="104964" y="140657"/>
                  </a:lnTo>
                  <a:lnTo>
                    <a:pt x="106148" y="117543"/>
                  </a:lnTo>
                  <a:lnTo>
                    <a:pt x="104826" y="106465"/>
                  </a:lnTo>
                  <a:lnTo>
                    <a:pt x="105114" y="103760"/>
                  </a:lnTo>
                  <a:lnTo>
                    <a:pt x="123616" y="159046"/>
                  </a:lnTo>
                  <a:lnTo>
                    <a:pt x="127000" y="169229"/>
                  </a:lnTo>
                  <a:lnTo>
                    <a:pt x="140118" y="186783"/>
                  </a:lnTo>
                  <a:lnTo>
                    <a:pt x="165353" y="2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453140" y="4085057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39542" y="52540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432082" y="3979772"/>
              <a:ext cx="147400" cy="579068"/>
            </a:xfrm>
            <a:custGeom>
              <a:avLst/>
              <a:gdLst/>
              <a:ahLst/>
              <a:cxnLst/>
              <a:rect l="0" t="0" r="0" b="0"/>
              <a:pathLst>
                <a:path w="147400" h="579068">
                  <a:moveTo>
                    <a:pt x="147399" y="0"/>
                  </a:moveTo>
                  <a:lnTo>
                    <a:pt x="131758" y="17980"/>
                  </a:lnTo>
                  <a:lnTo>
                    <a:pt x="116191" y="60353"/>
                  </a:lnTo>
                  <a:lnTo>
                    <a:pt x="101850" y="113177"/>
                  </a:lnTo>
                  <a:lnTo>
                    <a:pt x="84238" y="168108"/>
                  </a:lnTo>
                  <a:lnTo>
                    <a:pt x="63172" y="231596"/>
                  </a:lnTo>
                  <a:lnTo>
                    <a:pt x="46794" y="292671"/>
                  </a:lnTo>
                  <a:lnTo>
                    <a:pt x="37141" y="356071"/>
                  </a:lnTo>
                  <a:lnTo>
                    <a:pt x="25448" y="408113"/>
                  </a:lnTo>
                  <a:lnTo>
                    <a:pt x="18805" y="460334"/>
                  </a:lnTo>
                  <a:lnTo>
                    <a:pt x="6575" y="510380"/>
                  </a:lnTo>
                  <a:lnTo>
                    <a:pt x="866" y="566787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2863751" y="3811316"/>
            <a:ext cx="242156" cy="494840"/>
            <a:chOff x="2863751" y="3811316"/>
            <a:chExt cx="242156" cy="494840"/>
          </a:xfrm>
        </p:grpSpPr>
        <p:sp>
          <p:nvSpPr>
            <p:cNvPr id="162" name="Freeform 161"/>
            <p:cNvSpPr/>
            <p:nvPr/>
          </p:nvSpPr>
          <p:spPr>
            <a:xfrm>
              <a:off x="2958507" y="3811316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0" y="0"/>
                  </a:moveTo>
                  <a:lnTo>
                    <a:pt x="1" y="58617"/>
                  </a:lnTo>
                  <a:lnTo>
                    <a:pt x="5590" y="115764"/>
                  </a:lnTo>
                  <a:lnTo>
                    <a:pt x="8334" y="161025"/>
                  </a:lnTo>
                  <a:lnTo>
                    <a:pt x="10723" y="208437"/>
                  </a:lnTo>
                  <a:lnTo>
                    <a:pt x="15684" y="256805"/>
                  </a:lnTo>
                  <a:lnTo>
                    <a:pt x="21789" y="302479"/>
                  </a:lnTo>
                  <a:lnTo>
                    <a:pt x="28402" y="346174"/>
                  </a:lnTo>
                  <a:lnTo>
                    <a:pt x="37532" y="407897"/>
                  </a:lnTo>
                  <a:lnTo>
                    <a:pt x="41209" y="465621"/>
                  </a:lnTo>
                  <a:lnTo>
                    <a:pt x="42114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863751" y="3979772"/>
              <a:ext cx="242156" cy="84229"/>
            </a:xfrm>
            <a:custGeom>
              <a:avLst/>
              <a:gdLst/>
              <a:ahLst/>
              <a:cxnLst/>
              <a:rect l="0" t="0" r="0" b="0"/>
              <a:pathLst>
                <a:path w="242156" h="84229">
                  <a:moveTo>
                    <a:pt x="242155" y="0"/>
                  </a:moveTo>
                  <a:lnTo>
                    <a:pt x="215769" y="15641"/>
                  </a:lnTo>
                  <a:lnTo>
                    <a:pt x="158843" y="34844"/>
                  </a:lnTo>
                  <a:lnTo>
                    <a:pt x="105405" y="52609"/>
                  </a:lnTo>
                  <a:lnTo>
                    <a:pt x="51488" y="7625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3126963" y="3729356"/>
            <a:ext cx="6527670" cy="987412"/>
            <a:chOff x="3126963" y="3729356"/>
            <a:chExt cx="6527670" cy="987412"/>
          </a:xfrm>
        </p:grpSpPr>
        <p:sp>
          <p:nvSpPr>
            <p:cNvPr id="165" name="Freeform 164"/>
            <p:cNvSpPr/>
            <p:nvPr/>
          </p:nvSpPr>
          <p:spPr>
            <a:xfrm>
              <a:off x="3126963" y="3769202"/>
              <a:ext cx="189514" cy="515897"/>
            </a:xfrm>
            <a:custGeom>
              <a:avLst/>
              <a:gdLst/>
              <a:ahLst/>
              <a:cxnLst/>
              <a:rect l="0" t="0" r="0" b="0"/>
              <a:pathLst>
                <a:path w="189514" h="515897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61452"/>
                  </a:lnTo>
                  <a:lnTo>
                    <a:pt x="18212" y="215903"/>
                  </a:lnTo>
                  <a:lnTo>
                    <a:pt x="26085" y="270635"/>
                  </a:lnTo>
                  <a:lnTo>
                    <a:pt x="29956" y="321174"/>
                  </a:lnTo>
                  <a:lnTo>
                    <a:pt x="39669" y="378256"/>
                  </a:lnTo>
                  <a:lnTo>
                    <a:pt x="49733" y="440312"/>
                  </a:lnTo>
                  <a:lnTo>
                    <a:pt x="57657" y="492387"/>
                  </a:lnTo>
                  <a:lnTo>
                    <a:pt x="59495" y="494374"/>
                  </a:lnTo>
                  <a:lnTo>
                    <a:pt x="62082" y="470395"/>
                  </a:lnTo>
                  <a:lnTo>
                    <a:pt x="62956" y="416658"/>
                  </a:lnTo>
                  <a:lnTo>
                    <a:pt x="63129" y="355653"/>
                  </a:lnTo>
                  <a:lnTo>
                    <a:pt x="65503" y="300883"/>
                  </a:lnTo>
                  <a:lnTo>
                    <a:pt x="74346" y="281514"/>
                  </a:lnTo>
                  <a:lnTo>
                    <a:pt x="81150" y="276583"/>
                  </a:lnTo>
                  <a:lnTo>
                    <a:pt x="89195" y="274466"/>
                  </a:lnTo>
                  <a:lnTo>
                    <a:pt x="98068" y="274224"/>
                  </a:lnTo>
                  <a:lnTo>
                    <a:pt x="114166" y="280195"/>
                  </a:lnTo>
                  <a:lnTo>
                    <a:pt x="121735" y="285062"/>
                  </a:lnTo>
                  <a:lnTo>
                    <a:pt x="133263" y="302949"/>
                  </a:lnTo>
                  <a:lnTo>
                    <a:pt x="155113" y="366061"/>
                  </a:lnTo>
                  <a:lnTo>
                    <a:pt x="176696" y="424471"/>
                  </a:lnTo>
                  <a:lnTo>
                    <a:pt x="186981" y="486399"/>
                  </a:lnTo>
                  <a:lnTo>
                    <a:pt x="189513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327005" y="4005407"/>
              <a:ext cx="168457" cy="245204"/>
            </a:xfrm>
            <a:custGeom>
              <a:avLst/>
              <a:gdLst/>
              <a:ahLst/>
              <a:cxnLst/>
              <a:rect l="0" t="0" r="0" b="0"/>
              <a:pathLst>
                <a:path w="168457" h="245204">
                  <a:moveTo>
                    <a:pt x="0" y="227048"/>
                  </a:moveTo>
                  <a:lnTo>
                    <a:pt x="19128" y="164791"/>
                  </a:lnTo>
                  <a:lnTo>
                    <a:pt x="49803" y="125855"/>
                  </a:lnTo>
                  <a:lnTo>
                    <a:pt x="75977" y="109978"/>
                  </a:lnTo>
                  <a:lnTo>
                    <a:pt x="123522" y="87355"/>
                  </a:lnTo>
                  <a:lnTo>
                    <a:pt x="153861" y="61545"/>
                  </a:lnTo>
                  <a:lnTo>
                    <a:pt x="157556" y="53542"/>
                  </a:lnTo>
                  <a:lnTo>
                    <a:pt x="158542" y="35291"/>
                  </a:lnTo>
                  <a:lnTo>
                    <a:pt x="151962" y="18600"/>
                  </a:lnTo>
                  <a:lnTo>
                    <a:pt x="146931" y="10874"/>
                  </a:lnTo>
                  <a:lnTo>
                    <a:pt x="138898" y="5723"/>
                  </a:lnTo>
                  <a:lnTo>
                    <a:pt x="117494" y="0"/>
                  </a:lnTo>
                  <a:lnTo>
                    <a:pt x="95503" y="3695"/>
                  </a:lnTo>
                  <a:lnTo>
                    <a:pt x="66512" y="18931"/>
                  </a:lnTo>
                  <a:lnTo>
                    <a:pt x="35755" y="45039"/>
                  </a:lnTo>
                  <a:lnTo>
                    <a:pt x="19822" y="76934"/>
                  </a:lnTo>
                  <a:lnTo>
                    <a:pt x="18871" y="121609"/>
                  </a:lnTo>
                  <a:lnTo>
                    <a:pt x="30200" y="172296"/>
                  </a:lnTo>
                  <a:lnTo>
                    <a:pt x="53755" y="212984"/>
                  </a:lnTo>
                  <a:lnTo>
                    <a:pt x="68345" y="227817"/>
                  </a:lnTo>
                  <a:lnTo>
                    <a:pt x="86527" y="238308"/>
                  </a:lnTo>
                  <a:lnTo>
                    <a:pt x="122084" y="245203"/>
                  </a:lnTo>
                  <a:lnTo>
                    <a:pt x="168456" y="237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748145" y="3821844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21331" y="60873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821844" y="3811316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2340" y="38518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979772" y="3832373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19" y="60383"/>
                  </a:lnTo>
                  <a:lnTo>
                    <a:pt x="11452" y="118107"/>
                  </a:lnTo>
                  <a:lnTo>
                    <a:pt x="18211" y="179664"/>
                  </a:lnTo>
                  <a:lnTo>
                    <a:pt x="23333" y="239237"/>
                  </a:lnTo>
                  <a:lnTo>
                    <a:pt x="32260" y="290814"/>
                  </a:lnTo>
                  <a:lnTo>
                    <a:pt x="39194" y="329492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895544" y="3729356"/>
              <a:ext cx="256613" cy="292531"/>
            </a:xfrm>
            <a:custGeom>
              <a:avLst/>
              <a:gdLst/>
              <a:ahLst/>
              <a:cxnLst/>
              <a:rect l="0" t="0" r="0" b="0"/>
              <a:pathLst>
                <a:path w="256613" h="292531">
                  <a:moveTo>
                    <a:pt x="0" y="71431"/>
                  </a:moveTo>
                  <a:lnTo>
                    <a:pt x="5589" y="54664"/>
                  </a:lnTo>
                  <a:lnTo>
                    <a:pt x="17691" y="40192"/>
                  </a:lnTo>
                  <a:lnTo>
                    <a:pt x="44236" y="22011"/>
                  </a:lnTo>
                  <a:lnTo>
                    <a:pt x="90236" y="5387"/>
                  </a:lnTo>
                  <a:lnTo>
                    <a:pt x="130592" y="0"/>
                  </a:lnTo>
                  <a:lnTo>
                    <a:pt x="155137" y="4979"/>
                  </a:lnTo>
                  <a:lnTo>
                    <a:pt x="177744" y="16161"/>
                  </a:lnTo>
                  <a:lnTo>
                    <a:pt x="217733" y="51935"/>
                  </a:lnTo>
                  <a:lnTo>
                    <a:pt x="238039" y="82422"/>
                  </a:lnTo>
                  <a:lnTo>
                    <a:pt x="255380" y="124165"/>
                  </a:lnTo>
                  <a:lnTo>
                    <a:pt x="256612" y="145171"/>
                  </a:lnTo>
                  <a:lnTo>
                    <a:pt x="247870" y="198431"/>
                  </a:lnTo>
                  <a:lnTo>
                    <a:pt x="232670" y="231373"/>
                  </a:lnTo>
                  <a:lnTo>
                    <a:pt x="207759" y="255952"/>
                  </a:lnTo>
                  <a:lnTo>
                    <a:pt x="147399" y="292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153620" y="3937129"/>
              <a:ext cx="126713" cy="242685"/>
            </a:xfrm>
            <a:custGeom>
              <a:avLst/>
              <a:gdLst/>
              <a:ahLst/>
              <a:cxnLst/>
              <a:rect l="0" t="0" r="0" b="0"/>
              <a:pathLst>
                <a:path w="126713" h="242685">
                  <a:moveTo>
                    <a:pt x="5136" y="126871"/>
                  </a:moveTo>
                  <a:lnTo>
                    <a:pt x="47828" y="123751"/>
                  </a:lnTo>
                  <a:lnTo>
                    <a:pt x="79006" y="112298"/>
                  </a:lnTo>
                  <a:lnTo>
                    <a:pt x="115394" y="87467"/>
                  </a:lnTo>
                  <a:lnTo>
                    <a:pt x="124330" y="67634"/>
                  </a:lnTo>
                  <a:lnTo>
                    <a:pt x="126712" y="55794"/>
                  </a:lnTo>
                  <a:lnTo>
                    <a:pt x="125961" y="45561"/>
                  </a:lnTo>
                  <a:lnTo>
                    <a:pt x="118888" y="27952"/>
                  </a:lnTo>
                  <a:lnTo>
                    <a:pt x="101752" y="4885"/>
                  </a:lnTo>
                  <a:lnTo>
                    <a:pt x="94113" y="1093"/>
                  </a:lnTo>
                  <a:lnTo>
                    <a:pt x="76267" y="0"/>
                  </a:lnTo>
                  <a:lnTo>
                    <a:pt x="46489" y="11550"/>
                  </a:lnTo>
                  <a:lnTo>
                    <a:pt x="21028" y="35380"/>
                  </a:lnTo>
                  <a:lnTo>
                    <a:pt x="12199" y="57742"/>
                  </a:lnTo>
                  <a:lnTo>
                    <a:pt x="0" y="115558"/>
                  </a:lnTo>
                  <a:lnTo>
                    <a:pt x="9818" y="174471"/>
                  </a:lnTo>
                  <a:lnTo>
                    <a:pt x="25111" y="204015"/>
                  </a:lnTo>
                  <a:lnTo>
                    <a:pt x="40920" y="216919"/>
                  </a:lnTo>
                  <a:lnTo>
                    <a:pt x="56135" y="226554"/>
                  </a:lnTo>
                  <a:lnTo>
                    <a:pt x="68307" y="24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324554" y="3990217"/>
              <a:ext cx="171115" cy="189590"/>
            </a:xfrm>
            <a:custGeom>
              <a:avLst/>
              <a:gdLst/>
              <a:ahLst/>
              <a:cxnLst/>
              <a:rect l="0" t="0" r="0" b="0"/>
              <a:pathLst>
                <a:path w="171115" h="189590">
                  <a:moveTo>
                    <a:pt x="97415" y="115897"/>
                  </a:moveTo>
                  <a:lnTo>
                    <a:pt x="105748" y="78419"/>
                  </a:lnTo>
                  <a:lnTo>
                    <a:pt x="104173" y="43571"/>
                  </a:lnTo>
                  <a:lnTo>
                    <a:pt x="98079" y="22920"/>
                  </a:lnTo>
                  <a:lnTo>
                    <a:pt x="87572" y="5944"/>
                  </a:lnTo>
                  <a:lnTo>
                    <a:pt x="79154" y="1650"/>
                  </a:lnTo>
                  <a:lnTo>
                    <a:pt x="57323" y="0"/>
                  </a:lnTo>
                  <a:lnTo>
                    <a:pt x="38263" y="6285"/>
                  </a:lnTo>
                  <a:lnTo>
                    <a:pt x="29904" y="11237"/>
                  </a:lnTo>
                  <a:lnTo>
                    <a:pt x="17497" y="29217"/>
                  </a:lnTo>
                  <a:lnTo>
                    <a:pt x="0" y="78888"/>
                  </a:lnTo>
                  <a:lnTo>
                    <a:pt x="51" y="119879"/>
                  </a:lnTo>
                  <a:lnTo>
                    <a:pt x="7475" y="156071"/>
                  </a:lnTo>
                  <a:lnTo>
                    <a:pt x="22673" y="183432"/>
                  </a:lnTo>
                  <a:lnTo>
                    <a:pt x="31209" y="187827"/>
                  </a:lnTo>
                  <a:lnTo>
                    <a:pt x="53172" y="189589"/>
                  </a:lnTo>
                  <a:lnTo>
                    <a:pt x="63240" y="186082"/>
                  </a:lnTo>
                  <a:lnTo>
                    <a:pt x="80666" y="172826"/>
                  </a:lnTo>
                  <a:lnTo>
                    <a:pt x="98041" y="140044"/>
                  </a:lnTo>
                  <a:lnTo>
                    <a:pt x="105987" y="79809"/>
                  </a:lnTo>
                  <a:lnTo>
                    <a:pt x="107074" y="50335"/>
                  </a:lnTo>
                  <a:lnTo>
                    <a:pt x="108533" y="46452"/>
                  </a:lnTo>
                  <a:lnTo>
                    <a:pt x="110676" y="49713"/>
                  </a:lnTo>
                  <a:lnTo>
                    <a:pt x="129240" y="106028"/>
                  </a:lnTo>
                  <a:lnTo>
                    <a:pt x="137296" y="125549"/>
                  </a:lnTo>
                  <a:lnTo>
                    <a:pt x="148675" y="142023"/>
                  </a:lnTo>
                  <a:lnTo>
                    <a:pt x="153815" y="146183"/>
                  </a:lnTo>
                  <a:lnTo>
                    <a:pt x="158411" y="147786"/>
                  </a:lnTo>
                  <a:lnTo>
                    <a:pt x="171114" y="1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495668" y="3948605"/>
              <a:ext cx="168457" cy="159958"/>
            </a:xfrm>
            <a:custGeom>
              <a:avLst/>
              <a:gdLst/>
              <a:ahLst/>
              <a:cxnLst/>
              <a:rect l="0" t="0" r="0" b="0"/>
              <a:pathLst>
                <a:path w="168457" h="159958">
                  <a:moveTo>
                    <a:pt x="0" y="52224"/>
                  </a:moveTo>
                  <a:lnTo>
                    <a:pt x="17958" y="106099"/>
                  </a:lnTo>
                  <a:lnTo>
                    <a:pt x="35149" y="157671"/>
                  </a:lnTo>
                  <a:lnTo>
                    <a:pt x="37471" y="159957"/>
                  </a:lnTo>
                  <a:lnTo>
                    <a:pt x="39019" y="156801"/>
                  </a:lnTo>
                  <a:lnTo>
                    <a:pt x="39569" y="140817"/>
                  </a:lnTo>
                  <a:lnTo>
                    <a:pt x="32867" y="79026"/>
                  </a:lnTo>
                  <a:lnTo>
                    <a:pt x="34178" y="26236"/>
                  </a:lnTo>
                  <a:lnTo>
                    <a:pt x="42877" y="7138"/>
                  </a:lnTo>
                  <a:lnTo>
                    <a:pt x="49641" y="2280"/>
                  </a:lnTo>
                  <a:lnTo>
                    <a:pt x="57661" y="210"/>
                  </a:lnTo>
                  <a:lnTo>
                    <a:pt x="66517" y="0"/>
                  </a:lnTo>
                  <a:lnTo>
                    <a:pt x="82595" y="6007"/>
                  </a:lnTo>
                  <a:lnTo>
                    <a:pt x="97540" y="17645"/>
                  </a:lnTo>
                  <a:lnTo>
                    <a:pt x="117938" y="43928"/>
                  </a:lnTo>
                  <a:lnTo>
                    <a:pt x="150696" y="105062"/>
                  </a:lnTo>
                  <a:lnTo>
                    <a:pt x="168456" y="1469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718962" y="3948186"/>
              <a:ext cx="124148" cy="189543"/>
            </a:xfrm>
            <a:custGeom>
              <a:avLst/>
              <a:gdLst/>
              <a:ahLst/>
              <a:cxnLst/>
              <a:rect l="0" t="0" r="0" b="0"/>
              <a:pathLst>
                <a:path w="124148" h="18954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8" y="133397"/>
                  </a:lnTo>
                  <a:lnTo>
                    <a:pt x="27197" y="166257"/>
                  </a:lnTo>
                  <a:lnTo>
                    <a:pt x="38554" y="183467"/>
                  </a:lnTo>
                  <a:lnTo>
                    <a:pt x="46028" y="187822"/>
                  </a:lnTo>
                  <a:lnTo>
                    <a:pt x="63691" y="189542"/>
                  </a:lnTo>
                  <a:lnTo>
                    <a:pt x="80120" y="183287"/>
                  </a:lnTo>
                  <a:lnTo>
                    <a:pt x="87776" y="178343"/>
                  </a:lnTo>
                  <a:lnTo>
                    <a:pt x="99403" y="160372"/>
                  </a:lnTo>
                  <a:lnTo>
                    <a:pt x="118982" y="104437"/>
                  </a:lnTo>
                  <a:lnTo>
                    <a:pt x="123126" y="54901"/>
                  </a:lnTo>
                  <a:lnTo>
                    <a:pt x="12414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885223" y="374814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895751" y="3885015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5589" y="62093"/>
                  </a:lnTo>
                  <a:lnTo>
                    <a:pt x="14654" y="111205"/>
                  </a:lnTo>
                  <a:lnTo>
                    <a:pt x="28198" y="165466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800994" y="3832373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7" y="14654"/>
                  </a:lnTo>
                  <a:lnTo>
                    <a:pt x="74300" y="31666"/>
                  </a:lnTo>
                  <a:lnTo>
                    <a:pt x="39172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039815" y="3842901"/>
              <a:ext cx="129866" cy="242157"/>
            </a:xfrm>
            <a:custGeom>
              <a:avLst/>
              <a:gdLst/>
              <a:ahLst/>
              <a:cxnLst/>
              <a:rect l="0" t="0" r="0" b="0"/>
              <a:pathLst>
                <a:path w="129866" h="242157">
                  <a:moveTo>
                    <a:pt x="55977" y="0"/>
                  </a:moveTo>
                  <a:lnTo>
                    <a:pt x="31931" y="9576"/>
                  </a:lnTo>
                  <a:lnTo>
                    <a:pt x="17604" y="20244"/>
                  </a:lnTo>
                  <a:lnTo>
                    <a:pt x="1974" y="44993"/>
                  </a:lnTo>
                  <a:lnTo>
                    <a:pt x="0" y="64450"/>
                  </a:lnTo>
                  <a:lnTo>
                    <a:pt x="4193" y="83627"/>
                  </a:lnTo>
                  <a:lnTo>
                    <a:pt x="13855" y="99949"/>
                  </a:lnTo>
                  <a:lnTo>
                    <a:pt x="29067" y="111882"/>
                  </a:lnTo>
                  <a:lnTo>
                    <a:pt x="87973" y="147979"/>
                  </a:lnTo>
                  <a:lnTo>
                    <a:pt x="107632" y="162864"/>
                  </a:lnTo>
                  <a:lnTo>
                    <a:pt x="124169" y="181179"/>
                  </a:lnTo>
                  <a:lnTo>
                    <a:pt x="128345" y="190976"/>
                  </a:lnTo>
                  <a:lnTo>
                    <a:pt x="129865" y="211220"/>
                  </a:lnTo>
                  <a:lnTo>
                    <a:pt x="125123" y="219192"/>
                  </a:lnTo>
                  <a:lnTo>
                    <a:pt x="107376" y="231170"/>
                  </a:lnTo>
                  <a:lnTo>
                    <a:pt x="7703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895751" y="3737616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170" y="163632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190549" y="3748145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0" y="52642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253720" y="380078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576558" y="3942048"/>
              <a:ext cx="140417" cy="248624"/>
            </a:xfrm>
            <a:custGeom>
              <a:avLst/>
              <a:gdLst/>
              <a:ahLst/>
              <a:cxnLst/>
              <a:rect l="0" t="0" r="0" b="0"/>
              <a:pathLst>
                <a:path w="140417" h="248624">
                  <a:moveTo>
                    <a:pt x="140416" y="27195"/>
                  </a:moveTo>
                  <a:lnTo>
                    <a:pt x="134827" y="10428"/>
                  </a:lnTo>
                  <a:lnTo>
                    <a:pt x="128501" y="5488"/>
                  </a:lnTo>
                  <a:lnTo>
                    <a:pt x="108994" y="0"/>
                  </a:lnTo>
                  <a:lnTo>
                    <a:pt x="77293" y="2499"/>
                  </a:lnTo>
                  <a:lnTo>
                    <a:pt x="59329" y="10760"/>
                  </a:lnTo>
                  <a:lnTo>
                    <a:pt x="51263" y="16239"/>
                  </a:lnTo>
                  <a:lnTo>
                    <a:pt x="39181" y="31684"/>
                  </a:lnTo>
                  <a:lnTo>
                    <a:pt x="6096" y="93880"/>
                  </a:lnTo>
                  <a:lnTo>
                    <a:pt x="0" y="118834"/>
                  </a:lnTo>
                  <a:lnTo>
                    <a:pt x="5618" y="169689"/>
                  </a:lnTo>
                  <a:lnTo>
                    <a:pt x="12655" y="198150"/>
                  </a:lnTo>
                  <a:lnTo>
                    <a:pt x="29771" y="227327"/>
                  </a:lnTo>
                  <a:lnTo>
                    <a:pt x="42888" y="243265"/>
                  </a:lnTo>
                  <a:lnTo>
                    <a:pt x="52000" y="247281"/>
                  </a:lnTo>
                  <a:lnTo>
                    <a:pt x="74604" y="248623"/>
                  </a:lnTo>
                  <a:lnTo>
                    <a:pt x="94009" y="242201"/>
                  </a:lnTo>
                  <a:lnTo>
                    <a:pt x="140416" y="206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764027" y="3779730"/>
              <a:ext cx="152989" cy="400084"/>
            </a:xfrm>
            <a:custGeom>
              <a:avLst/>
              <a:gdLst/>
              <a:ahLst/>
              <a:cxnLst/>
              <a:rect l="0" t="0" r="0" b="0"/>
              <a:pathLst>
                <a:path w="152989" h="400084">
                  <a:moveTo>
                    <a:pt x="5589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2139" y="118193"/>
                  </a:lnTo>
                  <a:lnTo>
                    <a:pt x="16108" y="172800"/>
                  </a:lnTo>
                  <a:lnTo>
                    <a:pt x="23004" y="231744"/>
                  </a:lnTo>
                  <a:lnTo>
                    <a:pt x="25567" y="286774"/>
                  </a:lnTo>
                  <a:lnTo>
                    <a:pt x="25157" y="337784"/>
                  </a:lnTo>
                  <a:lnTo>
                    <a:pt x="20915" y="364206"/>
                  </a:lnTo>
                  <a:lnTo>
                    <a:pt x="19316" y="367976"/>
                  </a:lnTo>
                  <a:lnTo>
                    <a:pt x="18250" y="365810"/>
                  </a:lnTo>
                  <a:lnTo>
                    <a:pt x="16539" y="323123"/>
                  </a:lnTo>
                  <a:lnTo>
                    <a:pt x="27421" y="280834"/>
                  </a:lnTo>
                  <a:lnTo>
                    <a:pt x="45464" y="244257"/>
                  </a:lnTo>
                  <a:lnTo>
                    <a:pt x="54399" y="236538"/>
                  </a:lnTo>
                  <a:lnTo>
                    <a:pt x="76806" y="227960"/>
                  </a:lnTo>
                  <a:lnTo>
                    <a:pt x="86992" y="228013"/>
                  </a:lnTo>
                  <a:lnTo>
                    <a:pt x="104549" y="234310"/>
                  </a:lnTo>
                  <a:lnTo>
                    <a:pt x="127588" y="256599"/>
                  </a:lnTo>
                  <a:lnTo>
                    <a:pt x="143643" y="296608"/>
                  </a:lnTo>
                  <a:lnTo>
                    <a:pt x="151143" y="352954"/>
                  </a:lnTo>
                  <a:lnTo>
                    <a:pt x="152988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972545" y="4023457"/>
              <a:ext cx="155041" cy="152740"/>
            </a:xfrm>
            <a:custGeom>
              <a:avLst/>
              <a:gdLst/>
              <a:ahLst/>
              <a:cxnLst/>
              <a:rect l="0" t="0" r="0" b="0"/>
              <a:pathLst>
                <a:path w="155041" h="152740">
                  <a:moveTo>
                    <a:pt x="70812" y="93185"/>
                  </a:moveTo>
                  <a:lnTo>
                    <a:pt x="81990" y="76417"/>
                  </a:lnTo>
                  <a:lnTo>
                    <a:pt x="84359" y="55707"/>
                  </a:lnTo>
                  <a:lnTo>
                    <a:pt x="76348" y="9873"/>
                  </a:lnTo>
                  <a:lnTo>
                    <a:pt x="69823" y="3719"/>
                  </a:lnTo>
                  <a:lnTo>
                    <a:pt x="60794" y="785"/>
                  </a:lnTo>
                  <a:lnTo>
                    <a:pt x="50096" y="0"/>
                  </a:lnTo>
                  <a:lnTo>
                    <a:pt x="40624" y="4156"/>
                  </a:lnTo>
                  <a:lnTo>
                    <a:pt x="23860" y="21251"/>
                  </a:lnTo>
                  <a:lnTo>
                    <a:pt x="6857" y="51594"/>
                  </a:lnTo>
                  <a:lnTo>
                    <a:pt x="0" y="93990"/>
                  </a:lnTo>
                  <a:lnTo>
                    <a:pt x="3558" y="138007"/>
                  </a:lnTo>
                  <a:lnTo>
                    <a:pt x="9598" y="146463"/>
                  </a:lnTo>
                  <a:lnTo>
                    <a:pt x="18305" y="150931"/>
                  </a:lnTo>
                  <a:lnTo>
                    <a:pt x="28788" y="152739"/>
                  </a:lnTo>
                  <a:lnTo>
                    <a:pt x="38117" y="149265"/>
                  </a:lnTo>
                  <a:lnTo>
                    <a:pt x="54721" y="132928"/>
                  </a:lnTo>
                  <a:lnTo>
                    <a:pt x="71634" y="103011"/>
                  </a:lnTo>
                  <a:lnTo>
                    <a:pt x="73907" y="82345"/>
                  </a:lnTo>
                  <a:lnTo>
                    <a:pt x="72875" y="71920"/>
                  </a:lnTo>
                  <a:lnTo>
                    <a:pt x="73358" y="68480"/>
                  </a:lnTo>
                  <a:lnTo>
                    <a:pt x="74849" y="69696"/>
                  </a:lnTo>
                  <a:lnTo>
                    <a:pt x="103676" y="112758"/>
                  </a:lnTo>
                  <a:lnTo>
                    <a:pt x="110269" y="120272"/>
                  </a:lnTo>
                  <a:lnTo>
                    <a:pt x="118174" y="122941"/>
                  </a:lnTo>
                  <a:lnTo>
                    <a:pt x="136316" y="119668"/>
                  </a:lnTo>
                  <a:lnTo>
                    <a:pt x="146719" y="113535"/>
                  </a:lnTo>
                  <a:lnTo>
                    <a:pt x="155040" y="103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148642" y="4003868"/>
              <a:ext cx="136872" cy="167865"/>
            </a:xfrm>
            <a:custGeom>
              <a:avLst/>
              <a:gdLst/>
              <a:ahLst/>
              <a:cxnLst/>
              <a:rect l="0" t="0" r="0" b="0"/>
              <a:pathLst>
                <a:path w="136872" h="167865">
                  <a:moveTo>
                    <a:pt x="0" y="60132"/>
                  </a:moveTo>
                  <a:lnTo>
                    <a:pt x="17958" y="114007"/>
                  </a:lnTo>
                  <a:lnTo>
                    <a:pt x="35149" y="165579"/>
                  </a:lnTo>
                  <a:lnTo>
                    <a:pt x="37471" y="167864"/>
                  </a:lnTo>
                  <a:lnTo>
                    <a:pt x="39019" y="164709"/>
                  </a:lnTo>
                  <a:lnTo>
                    <a:pt x="40051" y="157926"/>
                  </a:lnTo>
                  <a:lnTo>
                    <a:pt x="34958" y="141030"/>
                  </a:lnTo>
                  <a:lnTo>
                    <a:pt x="18214" y="95999"/>
                  </a:lnTo>
                  <a:lnTo>
                    <a:pt x="12806" y="55811"/>
                  </a:lnTo>
                  <a:lnTo>
                    <a:pt x="17780" y="34425"/>
                  </a:lnTo>
                  <a:lnTo>
                    <a:pt x="22382" y="25446"/>
                  </a:lnTo>
                  <a:lnTo>
                    <a:pt x="36854" y="12351"/>
                  </a:lnTo>
                  <a:lnTo>
                    <a:pt x="45627" y="7221"/>
                  </a:lnTo>
                  <a:lnTo>
                    <a:pt x="85919" y="0"/>
                  </a:lnTo>
                  <a:lnTo>
                    <a:pt x="136871" y="7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300296" y="4062031"/>
              <a:ext cx="164202" cy="138869"/>
            </a:xfrm>
            <a:custGeom>
              <a:avLst/>
              <a:gdLst/>
              <a:ahLst/>
              <a:cxnLst/>
              <a:rect l="0" t="0" r="0" b="0"/>
              <a:pathLst>
                <a:path w="164202" h="138869">
                  <a:moveTo>
                    <a:pt x="90501" y="33554"/>
                  </a:moveTo>
                  <a:lnTo>
                    <a:pt x="79323" y="16787"/>
                  </a:lnTo>
                  <a:lnTo>
                    <a:pt x="64476" y="5435"/>
                  </a:lnTo>
                  <a:lnTo>
                    <a:pt x="55604" y="770"/>
                  </a:lnTo>
                  <a:lnTo>
                    <a:pt x="47349" y="0"/>
                  </a:lnTo>
                  <a:lnTo>
                    <a:pt x="31938" y="5383"/>
                  </a:lnTo>
                  <a:lnTo>
                    <a:pt x="17290" y="21814"/>
                  </a:lnTo>
                  <a:lnTo>
                    <a:pt x="5320" y="44714"/>
                  </a:lnTo>
                  <a:lnTo>
                    <a:pt x="0" y="70490"/>
                  </a:lnTo>
                  <a:lnTo>
                    <a:pt x="2595" y="105719"/>
                  </a:lnTo>
                  <a:lnTo>
                    <a:pt x="10878" y="124509"/>
                  </a:lnTo>
                  <a:lnTo>
                    <a:pt x="16362" y="132795"/>
                  </a:lnTo>
                  <a:lnTo>
                    <a:pt x="23528" y="137150"/>
                  </a:lnTo>
                  <a:lnTo>
                    <a:pt x="40848" y="138868"/>
                  </a:lnTo>
                  <a:lnTo>
                    <a:pt x="49211" y="135349"/>
                  </a:lnTo>
                  <a:lnTo>
                    <a:pt x="64741" y="122080"/>
                  </a:lnTo>
                  <a:lnTo>
                    <a:pt x="81049" y="89290"/>
                  </a:lnTo>
                  <a:lnTo>
                    <a:pt x="89804" y="44477"/>
                  </a:lnTo>
                  <a:lnTo>
                    <a:pt x="92376" y="44346"/>
                  </a:lnTo>
                  <a:lnTo>
                    <a:pt x="98354" y="53558"/>
                  </a:lnTo>
                  <a:lnTo>
                    <a:pt x="115178" y="97973"/>
                  </a:lnTo>
                  <a:lnTo>
                    <a:pt x="128375" y="112097"/>
                  </a:lnTo>
                  <a:lnTo>
                    <a:pt x="136807" y="117502"/>
                  </a:lnTo>
                  <a:lnTo>
                    <a:pt x="143599" y="119935"/>
                  </a:lnTo>
                  <a:lnTo>
                    <a:pt x="149297" y="120387"/>
                  </a:lnTo>
                  <a:lnTo>
                    <a:pt x="164201" y="117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499308" y="4050698"/>
              <a:ext cx="133646" cy="150104"/>
            </a:xfrm>
            <a:custGeom>
              <a:avLst/>
              <a:gdLst/>
              <a:ahLst/>
              <a:cxnLst/>
              <a:rect l="0" t="0" r="0" b="0"/>
              <a:pathLst>
                <a:path w="133646" h="150104">
                  <a:moveTo>
                    <a:pt x="91531" y="13302"/>
                  </a:moveTo>
                  <a:lnTo>
                    <a:pt x="80352" y="2123"/>
                  </a:lnTo>
                  <a:lnTo>
                    <a:pt x="73551" y="0"/>
                  </a:lnTo>
                  <a:lnTo>
                    <a:pt x="56634" y="761"/>
                  </a:lnTo>
                  <a:lnTo>
                    <a:pt x="27378" y="13355"/>
                  </a:lnTo>
                  <a:lnTo>
                    <a:pt x="13105" y="28534"/>
                  </a:lnTo>
                  <a:lnTo>
                    <a:pt x="7662" y="37494"/>
                  </a:lnTo>
                  <a:lnTo>
                    <a:pt x="0" y="78051"/>
                  </a:lnTo>
                  <a:lnTo>
                    <a:pt x="3319" y="115935"/>
                  </a:lnTo>
                  <a:lnTo>
                    <a:pt x="11772" y="135346"/>
                  </a:lnTo>
                  <a:lnTo>
                    <a:pt x="17301" y="143797"/>
                  </a:lnTo>
                  <a:lnTo>
                    <a:pt x="25667" y="148262"/>
                  </a:lnTo>
                  <a:lnTo>
                    <a:pt x="47439" y="150103"/>
                  </a:lnTo>
                  <a:lnTo>
                    <a:pt x="80417" y="138973"/>
                  </a:lnTo>
                  <a:lnTo>
                    <a:pt x="133645" y="108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675067" y="3821844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2998" y="151117"/>
                  </a:lnTo>
                  <a:lnTo>
                    <a:pt x="18669" y="208553"/>
                  </a:lnTo>
                  <a:lnTo>
                    <a:pt x="20349" y="259496"/>
                  </a:lnTo>
                  <a:lnTo>
                    <a:pt x="20848" y="307345"/>
                  </a:lnTo>
                  <a:lnTo>
                    <a:pt x="22134" y="335469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580311" y="3937658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67223" y="17958"/>
                  </a:lnTo>
                  <a:lnTo>
                    <a:pt x="110062" y="35149"/>
                  </a:lnTo>
                  <a:lnTo>
                    <a:pt x="53271" y="526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769823" y="4031424"/>
              <a:ext cx="126343" cy="183018"/>
            </a:xfrm>
            <a:custGeom>
              <a:avLst/>
              <a:gdLst/>
              <a:ahLst/>
              <a:cxnLst/>
              <a:rect l="0" t="0" r="0" b="0"/>
              <a:pathLst>
                <a:path w="126343" h="183018">
                  <a:moveTo>
                    <a:pt x="0" y="85218"/>
                  </a:moveTo>
                  <a:lnTo>
                    <a:pt x="42692" y="82098"/>
                  </a:lnTo>
                  <a:lnTo>
                    <a:pt x="84343" y="70564"/>
                  </a:lnTo>
                  <a:lnTo>
                    <a:pt x="102217" y="57648"/>
                  </a:lnTo>
                  <a:lnTo>
                    <a:pt x="110259" y="49291"/>
                  </a:lnTo>
                  <a:lnTo>
                    <a:pt x="114450" y="40210"/>
                  </a:lnTo>
                  <a:lnTo>
                    <a:pt x="115988" y="20761"/>
                  </a:lnTo>
                  <a:lnTo>
                    <a:pt x="112421" y="13001"/>
                  </a:lnTo>
                  <a:lnTo>
                    <a:pt x="99098" y="1259"/>
                  </a:lnTo>
                  <a:lnTo>
                    <a:pt x="90632" y="0"/>
                  </a:lnTo>
                  <a:lnTo>
                    <a:pt x="71867" y="4839"/>
                  </a:lnTo>
                  <a:lnTo>
                    <a:pt x="39629" y="27010"/>
                  </a:lnTo>
                  <a:lnTo>
                    <a:pt x="19022" y="48214"/>
                  </a:lnTo>
                  <a:lnTo>
                    <a:pt x="9235" y="66432"/>
                  </a:lnTo>
                  <a:lnTo>
                    <a:pt x="2737" y="102008"/>
                  </a:lnTo>
                  <a:lnTo>
                    <a:pt x="7456" y="125436"/>
                  </a:lnTo>
                  <a:lnTo>
                    <a:pt x="23267" y="155236"/>
                  </a:lnTo>
                  <a:lnTo>
                    <a:pt x="37247" y="170150"/>
                  </a:lnTo>
                  <a:lnTo>
                    <a:pt x="55159" y="180677"/>
                  </a:lnTo>
                  <a:lnTo>
                    <a:pt x="77938" y="183017"/>
                  </a:lnTo>
                  <a:lnTo>
                    <a:pt x="126342" y="179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948808" y="4063083"/>
              <a:ext cx="115815" cy="172368"/>
            </a:xfrm>
            <a:custGeom>
              <a:avLst/>
              <a:gdLst/>
              <a:ahLst/>
              <a:cxnLst/>
              <a:rect l="0" t="0" r="0" b="0"/>
              <a:pathLst>
                <a:path w="115815" h="172368">
                  <a:moveTo>
                    <a:pt x="0" y="106202"/>
                  </a:moveTo>
                  <a:lnTo>
                    <a:pt x="15641" y="124183"/>
                  </a:lnTo>
                  <a:lnTo>
                    <a:pt x="36098" y="172367"/>
                  </a:lnTo>
                  <a:lnTo>
                    <a:pt x="23730" y="118591"/>
                  </a:lnTo>
                  <a:lnTo>
                    <a:pt x="6909" y="64333"/>
                  </a:lnTo>
                  <a:lnTo>
                    <a:pt x="2047" y="26985"/>
                  </a:lnTo>
                  <a:lnTo>
                    <a:pt x="4875" y="17126"/>
                  </a:lnTo>
                  <a:lnTo>
                    <a:pt x="10268" y="9383"/>
                  </a:lnTo>
                  <a:lnTo>
                    <a:pt x="17374" y="3051"/>
                  </a:lnTo>
                  <a:lnTo>
                    <a:pt x="25621" y="0"/>
                  </a:lnTo>
                  <a:lnTo>
                    <a:pt x="85479" y="565"/>
                  </a:lnTo>
                  <a:lnTo>
                    <a:pt x="115814" y="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096207" y="4058410"/>
              <a:ext cx="130320" cy="167426"/>
            </a:xfrm>
            <a:custGeom>
              <a:avLst/>
              <a:gdLst/>
              <a:ahLst/>
              <a:cxnLst/>
              <a:rect l="0" t="0" r="0" b="0"/>
              <a:pathLst>
                <a:path w="130320" h="167426">
                  <a:moveTo>
                    <a:pt x="94757" y="5590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42051" y="5612"/>
                  </a:lnTo>
                  <a:lnTo>
                    <a:pt x="26098" y="15738"/>
                  </a:lnTo>
                  <a:lnTo>
                    <a:pt x="23248" y="21714"/>
                  </a:lnTo>
                  <a:lnTo>
                    <a:pt x="23687" y="28037"/>
                  </a:lnTo>
                  <a:lnTo>
                    <a:pt x="26320" y="34593"/>
                  </a:lnTo>
                  <a:lnTo>
                    <a:pt x="38604" y="44996"/>
                  </a:lnTo>
                  <a:lnTo>
                    <a:pt x="92388" y="66064"/>
                  </a:lnTo>
                  <a:lnTo>
                    <a:pt x="114761" y="77701"/>
                  </a:lnTo>
                  <a:lnTo>
                    <a:pt x="122130" y="86419"/>
                  </a:lnTo>
                  <a:lnTo>
                    <a:pt x="130319" y="108584"/>
                  </a:lnTo>
                  <a:lnTo>
                    <a:pt x="130163" y="118707"/>
                  </a:lnTo>
                  <a:lnTo>
                    <a:pt x="123751" y="136192"/>
                  </a:lnTo>
                  <a:lnTo>
                    <a:pt x="109982" y="148643"/>
                  </a:lnTo>
                  <a:lnTo>
                    <a:pt x="72547" y="166168"/>
                  </a:lnTo>
                  <a:lnTo>
                    <a:pt x="49011" y="167425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415021" y="4111053"/>
              <a:ext cx="146146" cy="126673"/>
            </a:xfrm>
            <a:custGeom>
              <a:avLst/>
              <a:gdLst/>
              <a:ahLst/>
              <a:cxnLst/>
              <a:rect l="0" t="0" r="0" b="0"/>
              <a:pathLst>
                <a:path w="146146" h="126673">
                  <a:moveTo>
                    <a:pt x="102326" y="5589"/>
                  </a:moveTo>
                  <a:lnTo>
                    <a:pt x="85558" y="0"/>
                  </a:lnTo>
                  <a:lnTo>
                    <a:pt x="52774" y="2113"/>
                  </a:lnTo>
                  <a:lnTo>
                    <a:pt x="33120" y="10284"/>
                  </a:lnTo>
                  <a:lnTo>
                    <a:pt x="24603" y="15738"/>
                  </a:lnTo>
                  <a:lnTo>
                    <a:pt x="12021" y="34276"/>
                  </a:lnTo>
                  <a:lnTo>
                    <a:pt x="3699" y="58113"/>
                  </a:lnTo>
                  <a:lnTo>
                    <a:pt x="0" y="84306"/>
                  </a:lnTo>
                  <a:lnTo>
                    <a:pt x="4595" y="105305"/>
                  </a:lnTo>
                  <a:lnTo>
                    <a:pt x="9096" y="114180"/>
                  </a:lnTo>
                  <a:lnTo>
                    <a:pt x="16776" y="120097"/>
                  </a:lnTo>
                  <a:lnTo>
                    <a:pt x="37788" y="126672"/>
                  </a:lnTo>
                  <a:lnTo>
                    <a:pt x="70336" y="124783"/>
                  </a:lnTo>
                  <a:lnTo>
                    <a:pt x="102206" y="111226"/>
                  </a:lnTo>
                  <a:lnTo>
                    <a:pt x="128286" y="92391"/>
                  </a:lnTo>
                  <a:lnTo>
                    <a:pt x="145243" y="66404"/>
                  </a:lnTo>
                  <a:lnTo>
                    <a:pt x="146145" y="57830"/>
                  </a:lnTo>
                  <a:lnTo>
                    <a:pt x="140909" y="42066"/>
                  </a:lnTo>
                  <a:lnTo>
                    <a:pt x="130782" y="30380"/>
                  </a:lnTo>
                  <a:lnTo>
                    <a:pt x="11285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622632" y="4072905"/>
              <a:ext cx="126343" cy="190152"/>
            </a:xfrm>
            <a:custGeom>
              <a:avLst/>
              <a:gdLst/>
              <a:ahLst/>
              <a:cxnLst/>
              <a:rect l="0" t="0" r="0" b="0"/>
              <a:pathLst>
                <a:path w="126343" h="190152">
                  <a:moveTo>
                    <a:pt x="0" y="117437"/>
                  </a:moveTo>
                  <a:lnTo>
                    <a:pt x="5589" y="123026"/>
                  </a:lnTo>
                  <a:lnTo>
                    <a:pt x="24749" y="186148"/>
                  </a:lnTo>
                  <a:lnTo>
                    <a:pt x="25858" y="190151"/>
                  </a:lnTo>
                  <a:lnTo>
                    <a:pt x="9988" y="128973"/>
                  </a:lnTo>
                  <a:lnTo>
                    <a:pt x="1973" y="80461"/>
                  </a:lnTo>
                  <a:lnTo>
                    <a:pt x="6173" y="45259"/>
                  </a:lnTo>
                  <a:lnTo>
                    <a:pt x="14832" y="26476"/>
                  </a:lnTo>
                  <a:lnTo>
                    <a:pt x="20416" y="18192"/>
                  </a:lnTo>
                  <a:lnTo>
                    <a:pt x="35980" y="5867"/>
                  </a:lnTo>
                  <a:lnTo>
                    <a:pt x="45044" y="943"/>
                  </a:lnTo>
                  <a:lnTo>
                    <a:pt x="53426" y="0"/>
                  </a:lnTo>
                  <a:lnTo>
                    <a:pt x="68979" y="5191"/>
                  </a:lnTo>
                  <a:lnTo>
                    <a:pt x="80570" y="18416"/>
                  </a:lnTo>
                  <a:lnTo>
                    <a:pt x="108530" y="74025"/>
                  </a:lnTo>
                  <a:lnTo>
                    <a:pt x="122477" y="128402"/>
                  </a:lnTo>
                  <a:lnTo>
                    <a:pt x="126342" y="1700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054733" y="3874487"/>
              <a:ext cx="31154" cy="431669"/>
            </a:xfrm>
            <a:custGeom>
              <a:avLst/>
              <a:gdLst/>
              <a:ahLst/>
              <a:cxnLst/>
              <a:rect l="0" t="0" r="0" b="0"/>
              <a:pathLst>
                <a:path w="31154" h="431669">
                  <a:moveTo>
                    <a:pt x="10096" y="0"/>
                  </a:moveTo>
                  <a:lnTo>
                    <a:pt x="2860" y="44367"/>
                  </a:lnTo>
                  <a:lnTo>
                    <a:pt x="542" y="106602"/>
                  </a:lnTo>
                  <a:lnTo>
                    <a:pt x="0" y="153053"/>
                  </a:lnTo>
                  <a:lnTo>
                    <a:pt x="5285" y="208476"/>
                  </a:lnTo>
                  <a:lnTo>
                    <a:pt x="10315" y="271464"/>
                  </a:lnTo>
                  <a:lnTo>
                    <a:pt x="17050" y="326488"/>
                  </a:lnTo>
                  <a:lnTo>
                    <a:pt x="23038" y="385069"/>
                  </a:lnTo>
                  <a:lnTo>
                    <a:pt x="31153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980601" y="403241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63126" y="15641"/>
                  </a:lnTo>
                  <a:lnTo>
                    <a:pt x="126063" y="26341"/>
                  </a:lnTo>
                  <a:lnTo>
                    <a:pt x="67968" y="33669"/>
                  </a:lnTo>
                  <a:lnTo>
                    <a:pt x="33007" y="396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162879" y="3821844"/>
              <a:ext cx="291505" cy="469443"/>
            </a:xfrm>
            <a:custGeom>
              <a:avLst/>
              <a:gdLst/>
              <a:ahLst/>
              <a:cxnLst/>
              <a:rect l="0" t="0" r="0" b="0"/>
              <a:pathLst>
                <a:path w="291505" h="469443">
                  <a:moveTo>
                    <a:pt x="7235" y="0"/>
                  </a:moveTo>
                  <a:lnTo>
                    <a:pt x="6065" y="49263"/>
                  </a:lnTo>
                  <a:lnTo>
                    <a:pt x="0" y="98175"/>
                  </a:lnTo>
                  <a:lnTo>
                    <a:pt x="476" y="154097"/>
                  </a:lnTo>
                  <a:lnTo>
                    <a:pt x="8352" y="200856"/>
                  </a:lnTo>
                  <a:lnTo>
                    <a:pt x="14975" y="257215"/>
                  </a:lnTo>
                  <a:lnTo>
                    <a:pt x="16937" y="309789"/>
                  </a:lnTo>
                  <a:lnTo>
                    <a:pt x="20637" y="366701"/>
                  </a:lnTo>
                  <a:lnTo>
                    <a:pt x="22905" y="414369"/>
                  </a:lnTo>
                  <a:lnTo>
                    <a:pt x="21191" y="427154"/>
                  </a:lnTo>
                  <a:lnTo>
                    <a:pt x="20048" y="429829"/>
                  </a:lnTo>
                  <a:lnTo>
                    <a:pt x="18064" y="377209"/>
                  </a:lnTo>
                  <a:lnTo>
                    <a:pt x="23442" y="339494"/>
                  </a:lnTo>
                  <a:lnTo>
                    <a:pt x="38033" y="306092"/>
                  </a:lnTo>
                  <a:lnTo>
                    <a:pt x="53679" y="290849"/>
                  </a:lnTo>
                  <a:lnTo>
                    <a:pt x="62764" y="285146"/>
                  </a:lnTo>
                  <a:lnTo>
                    <a:pt x="71161" y="283684"/>
                  </a:lnTo>
                  <a:lnTo>
                    <a:pt x="79098" y="285049"/>
                  </a:lnTo>
                  <a:lnTo>
                    <a:pt x="86729" y="288299"/>
                  </a:lnTo>
                  <a:lnTo>
                    <a:pt x="98328" y="301268"/>
                  </a:lnTo>
                  <a:lnTo>
                    <a:pt x="122726" y="361657"/>
                  </a:lnTo>
                  <a:lnTo>
                    <a:pt x="131434" y="420439"/>
                  </a:lnTo>
                  <a:lnTo>
                    <a:pt x="132941" y="465516"/>
                  </a:lnTo>
                  <a:lnTo>
                    <a:pt x="131983" y="469442"/>
                  </a:lnTo>
                  <a:lnTo>
                    <a:pt x="127799" y="458205"/>
                  </a:lnTo>
                  <a:lnTo>
                    <a:pt x="125156" y="405671"/>
                  </a:lnTo>
                  <a:lnTo>
                    <a:pt x="137825" y="348177"/>
                  </a:lnTo>
                  <a:lnTo>
                    <a:pt x="153423" y="321662"/>
                  </a:lnTo>
                  <a:lnTo>
                    <a:pt x="169303" y="309468"/>
                  </a:lnTo>
                  <a:lnTo>
                    <a:pt x="228697" y="273180"/>
                  </a:lnTo>
                  <a:lnTo>
                    <a:pt x="264930" y="245554"/>
                  </a:lnTo>
                  <a:lnTo>
                    <a:pt x="269109" y="236233"/>
                  </a:lnTo>
                  <a:lnTo>
                    <a:pt x="270632" y="213397"/>
                  </a:lnTo>
                  <a:lnTo>
                    <a:pt x="265891" y="206606"/>
                  </a:lnTo>
                  <a:lnTo>
                    <a:pt x="258051" y="203248"/>
                  </a:lnTo>
                  <a:lnTo>
                    <a:pt x="248145" y="202179"/>
                  </a:lnTo>
                  <a:lnTo>
                    <a:pt x="227780" y="207231"/>
                  </a:lnTo>
                  <a:lnTo>
                    <a:pt x="208200" y="218445"/>
                  </a:lnTo>
                  <a:lnTo>
                    <a:pt x="185193" y="244489"/>
                  </a:lnTo>
                  <a:lnTo>
                    <a:pt x="174845" y="264250"/>
                  </a:lnTo>
                  <a:lnTo>
                    <a:pt x="167075" y="321173"/>
                  </a:lnTo>
                  <a:lnTo>
                    <a:pt x="168069" y="363314"/>
                  </a:lnTo>
                  <a:lnTo>
                    <a:pt x="176593" y="387251"/>
                  </a:lnTo>
                  <a:lnTo>
                    <a:pt x="191299" y="406468"/>
                  </a:lnTo>
                  <a:lnTo>
                    <a:pt x="200135" y="414869"/>
                  </a:lnTo>
                  <a:lnTo>
                    <a:pt x="225549" y="424202"/>
                  </a:lnTo>
                  <a:lnTo>
                    <a:pt x="252832" y="427180"/>
                  </a:lnTo>
                  <a:lnTo>
                    <a:pt x="29150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694531" y="4032414"/>
              <a:ext cx="149977" cy="228385"/>
            </a:xfrm>
            <a:custGeom>
              <a:avLst/>
              <a:gdLst/>
              <a:ahLst/>
              <a:cxnLst/>
              <a:rect l="0" t="0" r="0" b="0"/>
              <a:pathLst>
                <a:path w="149977" h="228385">
                  <a:moveTo>
                    <a:pt x="117821" y="0"/>
                  </a:moveTo>
                  <a:lnTo>
                    <a:pt x="75129" y="3120"/>
                  </a:lnTo>
                  <a:lnTo>
                    <a:pt x="55563" y="9576"/>
                  </a:lnTo>
                  <a:lnTo>
                    <a:pt x="16628" y="39403"/>
                  </a:lnTo>
                  <a:lnTo>
                    <a:pt x="751" y="65487"/>
                  </a:lnTo>
                  <a:lnTo>
                    <a:pt x="0" y="74074"/>
                  </a:lnTo>
                  <a:lnTo>
                    <a:pt x="5405" y="89854"/>
                  </a:lnTo>
                  <a:lnTo>
                    <a:pt x="18726" y="101546"/>
                  </a:lnTo>
                  <a:lnTo>
                    <a:pt x="73229" y="122340"/>
                  </a:lnTo>
                  <a:lnTo>
                    <a:pt x="105389" y="134385"/>
                  </a:lnTo>
                  <a:lnTo>
                    <a:pt x="130255" y="153422"/>
                  </a:lnTo>
                  <a:lnTo>
                    <a:pt x="145184" y="171133"/>
                  </a:lnTo>
                  <a:lnTo>
                    <a:pt x="148931" y="180769"/>
                  </a:lnTo>
                  <a:lnTo>
                    <a:pt x="149976" y="200835"/>
                  </a:lnTo>
                  <a:lnTo>
                    <a:pt x="146276" y="208759"/>
                  </a:lnTo>
                  <a:lnTo>
                    <a:pt x="132808" y="220684"/>
                  </a:lnTo>
                  <a:lnTo>
                    <a:pt x="94316" y="228384"/>
                  </a:lnTo>
                  <a:lnTo>
                    <a:pt x="32563" y="222867"/>
                  </a:lnTo>
                  <a:lnTo>
                    <a:pt x="12536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907109" y="3811316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0" y="0"/>
                  </a:moveTo>
                  <a:lnTo>
                    <a:pt x="0" y="44367"/>
                  </a:lnTo>
                  <a:lnTo>
                    <a:pt x="1169" y="106602"/>
                  </a:lnTo>
                  <a:lnTo>
                    <a:pt x="5589" y="153054"/>
                  </a:lnTo>
                  <a:lnTo>
                    <a:pt x="9065" y="208476"/>
                  </a:lnTo>
                  <a:lnTo>
                    <a:pt x="10095" y="271301"/>
                  </a:lnTo>
                  <a:lnTo>
                    <a:pt x="10335" y="314770"/>
                  </a:lnTo>
                  <a:lnTo>
                    <a:pt x="10471" y="372465"/>
                  </a:lnTo>
                  <a:lnTo>
                    <a:pt x="10511" y="416076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780767" y="3952649"/>
              <a:ext cx="242156" cy="37652"/>
            </a:xfrm>
            <a:custGeom>
              <a:avLst/>
              <a:gdLst/>
              <a:ahLst/>
              <a:cxnLst/>
              <a:rect l="0" t="0" r="0" b="0"/>
              <a:pathLst>
                <a:path w="242156" h="37652">
                  <a:moveTo>
                    <a:pt x="242155" y="6066"/>
                  </a:moveTo>
                  <a:lnTo>
                    <a:pt x="209703" y="0"/>
                  </a:lnTo>
                  <a:lnTo>
                    <a:pt x="152224" y="5036"/>
                  </a:lnTo>
                  <a:lnTo>
                    <a:pt x="97832" y="14268"/>
                  </a:lnTo>
                  <a:lnTo>
                    <a:pt x="45147" y="27356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994102" y="4131913"/>
              <a:ext cx="306004" cy="584855"/>
            </a:xfrm>
            <a:custGeom>
              <a:avLst/>
              <a:gdLst/>
              <a:ahLst/>
              <a:cxnLst/>
              <a:rect l="0" t="0" r="0" b="0"/>
              <a:pathLst>
                <a:path w="306004" h="584855">
                  <a:moveTo>
                    <a:pt x="113048" y="90014"/>
                  </a:moveTo>
                  <a:lnTo>
                    <a:pt x="119114" y="57562"/>
                  </a:lnTo>
                  <a:lnTo>
                    <a:pt x="116524" y="36987"/>
                  </a:lnTo>
                  <a:lnTo>
                    <a:pt x="108354" y="19263"/>
                  </a:lnTo>
                  <a:lnTo>
                    <a:pt x="102900" y="11262"/>
                  </a:lnTo>
                  <a:lnTo>
                    <a:pt x="94584" y="5927"/>
                  </a:lnTo>
                  <a:lnTo>
                    <a:pt x="72867" y="0"/>
                  </a:lnTo>
                  <a:lnTo>
                    <a:pt x="62864" y="759"/>
                  </a:lnTo>
                  <a:lnTo>
                    <a:pt x="45511" y="7841"/>
                  </a:lnTo>
                  <a:lnTo>
                    <a:pt x="22587" y="30571"/>
                  </a:lnTo>
                  <a:lnTo>
                    <a:pt x="6566" y="59533"/>
                  </a:lnTo>
                  <a:lnTo>
                    <a:pt x="0" y="95931"/>
                  </a:lnTo>
                  <a:lnTo>
                    <a:pt x="3643" y="136351"/>
                  </a:lnTo>
                  <a:lnTo>
                    <a:pt x="12171" y="157792"/>
                  </a:lnTo>
                  <a:lnTo>
                    <a:pt x="36710" y="190620"/>
                  </a:lnTo>
                  <a:lnTo>
                    <a:pt x="43439" y="193349"/>
                  </a:lnTo>
                  <a:lnTo>
                    <a:pt x="50264" y="192829"/>
                  </a:lnTo>
                  <a:lnTo>
                    <a:pt x="64087" y="186013"/>
                  </a:lnTo>
                  <a:lnTo>
                    <a:pt x="78030" y="175184"/>
                  </a:lnTo>
                  <a:lnTo>
                    <a:pt x="93444" y="150344"/>
                  </a:lnTo>
                  <a:lnTo>
                    <a:pt x="99830" y="115169"/>
                  </a:lnTo>
                  <a:lnTo>
                    <a:pt x="101897" y="111463"/>
                  </a:lnTo>
                  <a:lnTo>
                    <a:pt x="104444" y="113672"/>
                  </a:lnTo>
                  <a:lnTo>
                    <a:pt x="116938" y="145250"/>
                  </a:lnTo>
                  <a:lnTo>
                    <a:pt x="129985" y="158627"/>
                  </a:lnTo>
                  <a:lnTo>
                    <a:pt x="138377" y="163832"/>
                  </a:lnTo>
                  <a:lnTo>
                    <a:pt x="160181" y="166496"/>
                  </a:lnTo>
                  <a:lnTo>
                    <a:pt x="184299" y="162610"/>
                  </a:lnTo>
                  <a:lnTo>
                    <a:pt x="239068" y="134568"/>
                  </a:lnTo>
                  <a:lnTo>
                    <a:pt x="265291" y="114264"/>
                  </a:lnTo>
                  <a:lnTo>
                    <a:pt x="282289" y="87841"/>
                  </a:lnTo>
                  <a:lnTo>
                    <a:pt x="283197" y="78037"/>
                  </a:lnTo>
                  <a:lnTo>
                    <a:pt x="277967" y="57785"/>
                  </a:lnTo>
                  <a:lnTo>
                    <a:pt x="264724" y="43325"/>
                  </a:lnTo>
                  <a:lnTo>
                    <a:pt x="256279" y="37831"/>
                  </a:lnTo>
                  <a:lnTo>
                    <a:pt x="237538" y="34846"/>
                  </a:lnTo>
                  <a:lnTo>
                    <a:pt x="227627" y="35688"/>
                  </a:lnTo>
                  <a:lnTo>
                    <a:pt x="210375" y="42863"/>
                  </a:lnTo>
                  <a:lnTo>
                    <a:pt x="194909" y="55020"/>
                  </a:lnTo>
                  <a:lnTo>
                    <a:pt x="174218" y="82765"/>
                  </a:lnTo>
                  <a:lnTo>
                    <a:pt x="164411" y="107069"/>
                  </a:lnTo>
                  <a:lnTo>
                    <a:pt x="162392" y="133469"/>
                  </a:lnTo>
                  <a:lnTo>
                    <a:pt x="166564" y="158461"/>
                  </a:lnTo>
                  <a:lnTo>
                    <a:pt x="176218" y="177366"/>
                  </a:lnTo>
                  <a:lnTo>
                    <a:pt x="183237" y="182174"/>
                  </a:lnTo>
                  <a:lnTo>
                    <a:pt x="200395" y="184397"/>
                  </a:lnTo>
                  <a:lnTo>
                    <a:pt x="229786" y="173481"/>
                  </a:lnTo>
                  <a:lnTo>
                    <a:pt x="255131" y="155429"/>
                  </a:lnTo>
                  <a:lnTo>
                    <a:pt x="261583" y="157021"/>
                  </a:lnTo>
                  <a:lnTo>
                    <a:pt x="267053" y="163931"/>
                  </a:lnTo>
                  <a:lnTo>
                    <a:pt x="284239" y="217049"/>
                  </a:lnTo>
                  <a:lnTo>
                    <a:pt x="295312" y="272323"/>
                  </a:lnTo>
                  <a:lnTo>
                    <a:pt x="306003" y="327566"/>
                  </a:lnTo>
                  <a:lnTo>
                    <a:pt x="305400" y="375389"/>
                  </a:lnTo>
                  <a:lnTo>
                    <a:pt x="297584" y="398562"/>
                  </a:lnTo>
                  <a:lnTo>
                    <a:pt x="292224" y="408017"/>
                  </a:lnTo>
                  <a:lnTo>
                    <a:pt x="283971" y="414320"/>
                  </a:lnTo>
                  <a:lnTo>
                    <a:pt x="262323" y="421323"/>
                  </a:lnTo>
                  <a:lnTo>
                    <a:pt x="210298" y="428159"/>
                  </a:lnTo>
                  <a:lnTo>
                    <a:pt x="158081" y="449613"/>
                  </a:lnTo>
                  <a:lnTo>
                    <a:pt x="119214" y="476381"/>
                  </a:lnTo>
                  <a:lnTo>
                    <a:pt x="90176" y="519840"/>
                  </a:lnTo>
                  <a:lnTo>
                    <a:pt x="75082" y="560313"/>
                  </a:lnTo>
                  <a:lnTo>
                    <a:pt x="70934" y="584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9315005" y="4146468"/>
              <a:ext cx="308042" cy="222172"/>
            </a:xfrm>
            <a:custGeom>
              <a:avLst/>
              <a:gdLst/>
              <a:ahLst/>
              <a:cxnLst/>
              <a:rect l="0" t="0" r="0" b="0"/>
              <a:pathLst>
                <a:path w="308042" h="222172">
                  <a:moveTo>
                    <a:pt x="13244" y="128102"/>
                  </a:moveTo>
                  <a:lnTo>
                    <a:pt x="55936" y="124982"/>
                  </a:lnTo>
                  <a:lnTo>
                    <a:pt x="115312" y="108974"/>
                  </a:lnTo>
                  <a:lnTo>
                    <a:pt x="138156" y="97763"/>
                  </a:lnTo>
                  <a:lnTo>
                    <a:pt x="153768" y="81863"/>
                  </a:lnTo>
                  <a:lnTo>
                    <a:pt x="159570" y="72709"/>
                  </a:lnTo>
                  <a:lnTo>
                    <a:pt x="162895" y="53180"/>
                  </a:lnTo>
                  <a:lnTo>
                    <a:pt x="162145" y="43059"/>
                  </a:lnTo>
                  <a:lnTo>
                    <a:pt x="151952" y="25574"/>
                  </a:lnTo>
                  <a:lnTo>
                    <a:pt x="135723" y="11174"/>
                  </a:lnTo>
                  <a:lnTo>
                    <a:pt x="116812" y="875"/>
                  </a:lnTo>
                  <a:lnTo>
                    <a:pt x="106856" y="0"/>
                  </a:lnTo>
                  <a:lnTo>
                    <a:pt x="86435" y="5267"/>
                  </a:lnTo>
                  <a:lnTo>
                    <a:pt x="55207" y="21386"/>
                  </a:lnTo>
                  <a:lnTo>
                    <a:pt x="29316" y="46569"/>
                  </a:lnTo>
                  <a:lnTo>
                    <a:pt x="12417" y="76258"/>
                  </a:lnTo>
                  <a:lnTo>
                    <a:pt x="0" y="112870"/>
                  </a:lnTo>
                  <a:lnTo>
                    <a:pt x="91" y="153354"/>
                  </a:lnTo>
                  <a:lnTo>
                    <a:pt x="13116" y="189396"/>
                  </a:lnTo>
                  <a:lnTo>
                    <a:pt x="28395" y="205257"/>
                  </a:lnTo>
                  <a:lnTo>
                    <a:pt x="37382" y="211124"/>
                  </a:lnTo>
                  <a:lnTo>
                    <a:pt x="72389" y="219381"/>
                  </a:lnTo>
                  <a:lnTo>
                    <a:pt x="134544" y="222171"/>
                  </a:lnTo>
                  <a:lnTo>
                    <a:pt x="196908" y="219603"/>
                  </a:lnTo>
                  <a:lnTo>
                    <a:pt x="245087" y="211365"/>
                  </a:lnTo>
                  <a:lnTo>
                    <a:pt x="308041" y="201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654632" y="4285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5" name="Freeform 204"/>
          <p:cNvSpPr/>
          <p:nvPr/>
        </p:nvSpPr>
        <p:spPr>
          <a:xfrm>
            <a:off x="3663917" y="2684766"/>
            <a:ext cx="915980" cy="21058"/>
          </a:xfrm>
          <a:custGeom>
            <a:avLst/>
            <a:gdLst/>
            <a:ahLst/>
            <a:cxnLst/>
            <a:rect l="0" t="0" r="0" b="0"/>
            <a:pathLst>
              <a:path w="915980" h="21058">
                <a:moveTo>
                  <a:pt x="915979" y="0"/>
                </a:moveTo>
                <a:lnTo>
                  <a:pt x="873287" y="3120"/>
                </a:lnTo>
                <a:lnTo>
                  <a:pt x="826048" y="9065"/>
                </a:lnTo>
                <a:lnTo>
                  <a:pt x="763251" y="3004"/>
                </a:lnTo>
                <a:lnTo>
                  <a:pt x="713059" y="890"/>
                </a:lnTo>
                <a:lnTo>
                  <a:pt x="665692" y="264"/>
                </a:lnTo>
                <a:lnTo>
                  <a:pt x="610583" y="79"/>
                </a:lnTo>
                <a:lnTo>
                  <a:pt x="548854" y="16"/>
                </a:lnTo>
                <a:lnTo>
                  <a:pt x="486011" y="3"/>
                </a:lnTo>
                <a:lnTo>
                  <a:pt x="424509" y="1"/>
                </a:lnTo>
                <a:lnTo>
                  <a:pt x="375605" y="1170"/>
                </a:lnTo>
                <a:lnTo>
                  <a:pt x="313446" y="8334"/>
                </a:lnTo>
                <a:lnTo>
                  <a:pt x="250778" y="10095"/>
                </a:lnTo>
                <a:lnTo>
                  <a:pt x="201946" y="10400"/>
                </a:lnTo>
                <a:lnTo>
                  <a:pt x="150433" y="10491"/>
                </a:lnTo>
                <a:lnTo>
                  <a:pt x="98125" y="10518"/>
                </a:lnTo>
                <a:lnTo>
                  <a:pt x="38793" y="1169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5"/>
          <p:cNvSpPr/>
          <p:nvPr/>
        </p:nvSpPr>
        <p:spPr>
          <a:xfrm>
            <a:off x="7280102" y="2033929"/>
            <a:ext cx="510793" cy="771885"/>
          </a:xfrm>
          <a:custGeom>
            <a:avLst/>
            <a:gdLst/>
            <a:ahLst/>
            <a:cxnLst/>
            <a:rect l="0" t="0" r="0" b="0"/>
            <a:pathLst>
              <a:path w="510793" h="771885">
                <a:moveTo>
                  <a:pt x="100374" y="334982"/>
                </a:moveTo>
                <a:lnTo>
                  <a:pt x="83607" y="329393"/>
                </a:lnTo>
                <a:lnTo>
                  <a:pt x="76328" y="331256"/>
                </a:lnTo>
                <a:lnTo>
                  <a:pt x="62001" y="342685"/>
                </a:lnTo>
                <a:lnTo>
                  <a:pt x="34909" y="378618"/>
                </a:lnTo>
                <a:lnTo>
                  <a:pt x="13259" y="429939"/>
                </a:lnTo>
                <a:lnTo>
                  <a:pt x="3505" y="490741"/>
                </a:lnTo>
                <a:lnTo>
                  <a:pt x="0" y="513003"/>
                </a:lnTo>
                <a:lnTo>
                  <a:pt x="4161" y="562130"/>
                </a:lnTo>
                <a:lnTo>
                  <a:pt x="10919" y="616287"/>
                </a:lnTo>
                <a:lnTo>
                  <a:pt x="30030" y="671504"/>
                </a:lnTo>
                <a:lnTo>
                  <a:pt x="62212" y="716080"/>
                </a:lnTo>
                <a:lnTo>
                  <a:pt x="96923" y="752424"/>
                </a:lnTo>
                <a:lnTo>
                  <a:pt x="117168" y="760328"/>
                </a:lnTo>
                <a:lnTo>
                  <a:pt x="173512" y="771884"/>
                </a:lnTo>
                <a:lnTo>
                  <a:pt x="232232" y="767571"/>
                </a:lnTo>
                <a:lnTo>
                  <a:pt x="289227" y="746986"/>
                </a:lnTo>
                <a:lnTo>
                  <a:pt x="309481" y="738024"/>
                </a:lnTo>
                <a:lnTo>
                  <a:pt x="370412" y="685774"/>
                </a:lnTo>
                <a:lnTo>
                  <a:pt x="417411" y="626067"/>
                </a:lnTo>
                <a:lnTo>
                  <a:pt x="444235" y="586933"/>
                </a:lnTo>
                <a:lnTo>
                  <a:pt x="471677" y="527551"/>
                </a:lnTo>
                <a:lnTo>
                  <a:pt x="487640" y="501224"/>
                </a:lnTo>
                <a:lnTo>
                  <a:pt x="506005" y="449334"/>
                </a:lnTo>
                <a:lnTo>
                  <a:pt x="510002" y="397172"/>
                </a:lnTo>
                <a:lnTo>
                  <a:pt x="510792" y="341807"/>
                </a:lnTo>
                <a:lnTo>
                  <a:pt x="509778" y="286981"/>
                </a:lnTo>
                <a:lnTo>
                  <a:pt x="496327" y="224719"/>
                </a:lnTo>
                <a:lnTo>
                  <a:pt x="479318" y="167257"/>
                </a:lnTo>
                <a:lnTo>
                  <a:pt x="459757" y="124557"/>
                </a:lnTo>
                <a:lnTo>
                  <a:pt x="419555" y="61254"/>
                </a:lnTo>
                <a:lnTo>
                  <a:pt x="373167" y="20053"/>
                </a:lnTo>
                <a:lnTo>
                  <a:pt x="351467" y="7841"/>
                </a:lnTo>
                <a:lnTo>
                  <a:pt x="299408" y="0"/>
                </a:lnTo>
                <a:lnTo>
                  <a:pt x="261122" y="1762"/>
                </a:lnTo>
                <a:lnTo>
                  <a:pt x="239669" y="7900"/>
                </a:lnTo>
                <a:lnTo>
                  <a:pt x="206831" y="30905"/>
                </a:lnTo>
                <a:lnTo>
                  <a:pt x="150723" y="87027"/>
                </a:lnTo>
                <a:lnTo>
                  <a:pt x="125356" y="145885"/>
                </a:lnTo>
                <a:lnTo>
                  <a:pt x="103920" y="208677"/>
                </a:lnTo>
                <a:lnTo>
                  <a:pt x="82830" y="271815"/>
                </a:lnTo>
                <a:lnTo>
                  <a:pt x="61770" y="333813"/>
                </a:lnTo>
                <a:lnTo>
                  <a:pt x="47732" y="3665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6"/>
          <p:cNvSpPr/>
          <p:nvPr/>
        </p:nvSpPr>
        <p:spPr>
          <a:xfrm>
            <a:off x="4675584" y="2138229"/>
            <a:ext cx="1006598" cy="693925"/>
          </a:xfrm>
          <a:custGeom>
            <a:avLst/>
            <a:gdLst/>
            <a:ahLst/>
            <a:cxnLst/>
            <a:rect l="0" t="0" r="0" b="0"/>
            <a:pathLst>
              <a:path w="1006598" h="693925">
                <a:moveTo>
                  <a:pt x="536022" y="30641"/>
                </a:moveTo>
                <a:lnTo>
                  <a:pt x="493330" y="27521"/>
                </a:lnTo>
                <a:lnTo>
                  <a:pt x="446090" y="21576"/>
                </a:lnTo>
                <a:lnTo>
                  <a:pt x="390530" y="27637"/>
                </a:lnTo>
                <a:lnTo>
                  <a:pt x="327562" y="30048"/>
                </a:lnTo>
                <a:lnTo>
                  <a:pt x="275306" y="36113"/>
                </a:lnTo>
                <a:lnTo>
                  <a:pt x="220496" y="55076"/>
                </a:lnTo>
                <a:lnTo>
                  <a:pt x="160144" y="94108"/>
                </a:lnTo>
                <a:lnTo>
                  <a:pt x="108047" y="148552"/>
                </a:lnTo>
                <a:lnTo>
                  <a:pt x="74830" y="204221"/>
                </a:lnTo>
                <a:lnTo>
                  <a:pt x="44112" y="252414"/>
                </a:lnTo>
                <a:lnTo>
                  <a:pt x="20383" y="314970"/>
                </a:lnTo>
                <a:lnTo>
                  <a:pt x="3782" y="368731"/>
                </a:lnTo>
                <a:lnTo>
                  <a:pt x="0" y="421121"/>
                </a:lnTo>
                <a:lnTo>
                  <a:pt x="2464" y="459464"/>
                </a:lnTo>
                <a:lnTo>
                  <a:pt x="8766" y="480932"/>
                </a:lnTo>
                <a:lnTo>
                  <a:pt x="45235" y="536873"/>
                </a:lnTo>
                <a:lnTo>
                  <a:pt x="79859" y="583176"/>
                </a:lnTo>
                <a:lnTo>
                  <a:pt x="139647" y="624607"/>
                </a:lnTo>
                <a:lnTo>
                  <a:pt x="169793" y="643888"/>
                </a:lnTo>
                <a:lnTo>
                  <a:pt x="221308" y="661477"/>
                </a:lnTo>
                <a:lnTo>
                  <a:pt x="284441" y="678613"/>
                </a:lnTo>
                <a:lnTo>
                  <a:pt x="341874" y="685580"/>
                </a:lnTo>
                <a:lnTo>
                  <a:pt x="393297" y="692286"/>
                </a:lnTo>
                <a:lnTo>
                  <a:pt x="448514" y="693610"/>
                </a:lnTo>
                <a:lnTo>
                  <a:pt x="504482" y="693872"/>
                </a:lnTo>
                <a:lnTo>
                  <a:pt x="560597" y="693924"/>
                </a:lnTo>
                <a:lnTo>
                  <a:pt x="616742" y="686698"/>
                </a:lnTo>
                <a:lnTo>
                  <a:pt x="669773" y="680938"/>
                </a:lnTo>
                <a:lnTo>
                  <a:pt x="732360" y="665535"/>
                </a:lnTo>
                <a:lnTo>
                  <a:pt x="788218" y="648270"/>
                </a:lnTo>
                <a:lnTo>
                  <a:pt x="841284" y="630760"/>
                </a:lnTo>
                <a:lnTo>
                  <a:pt x="893983" y="604812"/>
                </a:lnTo>
                <a:lnTo>
                  <a:pt x="956237" y="556985"/>
                </a:lnTo>
                <a:lnTo>
                  <a:pt x="969619" y="541822"/>
                </a:lnTo>
                <a:lnTo>
                  <a:pt x="995319" y="482952"/>
                </a:lnTo>
                <a:lnTo>
                  <a:pt x="1006597" y="438051"/>
                </a:lnTo>
                <a:lnTo>
                  <a:pt x="1003581" y="378879"/>
                </a:lnTo>
                <a:lnTo>
                  <a:pt x="991721" y="326506"/>
                </a:lnTo>
                <a:lnTo>
                  <a:pt x="974638" y="264026"/>
                </a:lnTo>
                <a:lnTo>
                  <a:pt x="952252" y="214435"/>
                </a:lnTo>
                <a:lnTo>
                  <a:pt x="904437" y="157470"/>
                </a:lnTo>
                <a:lnTo>
                  <a:pt x="850945" y="114912"/>
                </a:lnTo>
                <a:lnTo>
                  <a:pt x="797942" y="73714"/>
                </a:lnTo>
                <a:lnTo>
                  <a:pt x="737511" y="43650"/>
                </a:lnTo>
                <a:lnTo>
                  <a:pt x="684660" y="24805"/>
                </a:lnTo>
                <a:lnTo>
                  <a:pt x="622228" y="9818"/>
                </a:lnTo>
                <a:lnTo>
                  <a:pt x="572483" y="2244"/>
                </a:lnTo>
                <a:lnTo>
                  <a:pt x="516409" y="0"/>
                </a:lnTo>
                <a:lnTo>
                  <a:pt x="475229" y="2455"/>
                </a:lnTo>
                <a:lnTo>
                  <a:pt x="451794" y="95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0" name="Group 209"/>
          <p:cNvGrpSpPr/>
          <p:nvPr/>
        </p:nvGrpSpPr>
        <p:grpSpPr>
          <a:xfrm>
            <a:off x="6359212" y="2663709"/>
            <a:ext cx="779110" cy="189514"/>
            <a:chOff x="6359212" y="2663709"/>
            <a:chExt cx="779110" cy="189514"/>
          </a:xfrm>
        </p:grpSpPr>
        <p:sp>
          <p:nvSpPr>
            <p:cNvPr id="208" name="Freeform 207"/>
            <p:cNvSpPr/>
            <p:nvPr/>
          </p:nvSpPr>
          <p:spPr>
            <a:xfrm>
              <a:off x="6464497" y="2663709"/>
              <a:ext cx="652768" cy="52644"/>
            </a:xfrm>
            <a:custGeom>
              <a:avLst/>
              <a:gdLst/>
              <a:ahLst/>
              <a:cxnLst/>
              <a:rect l="0" t="0" r="0" b="0"/>
              <a:pathLst>
                <a:path w="652768" h="52644">
                  <a:moveTo>
                    <a:pt x="652767" y="52643"/>
                  </a:moveTo>
                  <a:lnTo>
                    <a:pt x="625211" y="45407"/>
                  </a:lnTo>
                  <a:lnTo>
                    <a:pt x="568988" y="42765"/>
                  </a:lnTo>
                  <a:lnTo>
                    <a:pt x="512476" y="42243"/>
                  </a:lnTo>
                  <a:lnTo>
                    <a:pt x="450542" y="33798"/>
                  </a:lnTo>
                  <a:lnTo>
                    <a:pt x="396143" y="32023"/>
                  </a:lnTo>
                  <a:lnTo>
                    <a:pt x="333101" y="30502"/>
                  </a:lnTo>
                  <a:lnTo>
                    <a:pt x="271255" y="23270"/>
                  </a:lnTo>
                  <a:lnTo>
                    <a:pt x="208649" y="15905"/>
                  </a:lnTo>
                  <a:lnTo>
                    <a:pt x="151223" y="11591"/>
                  </a:lnTo>
                  <a:lnTo>
                    <a:pt x="94818" y="7619"/>
                  </a:lnTo>
                  <a:lnTo>
                    <a:pt x="38616" y="15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359212" y="2800580"/>
              <a:ext cx="779110" cy="52643"/>
            </a:xfrm>
            <a:custGeom>
              <a:avLst/>
              <a:gdLst/>
              <a:ahLst/>
              <a:cxnLst/>
              <a:rect l="0" t="0" r="0" b="0"/>
              <a:pathLst>
                <a:path w="779110" h="52643">
                  <a:moveTo>
                    <a:pt x="779109" y="52642"/>
                  </a:moveTo>
                  <a:lnTo>
                    <a:pt x="741631" y="44309"/>
                  </a:lnTo>
                  <a:lnTo>
                    <a:pt x="690207" y="42548"/>
                  </a:lnTo>
                  <a:lnTo>
                    <a:pt x="641056" y="34964"/>
                  </a:lnTo>
                  <a:lnTo>
                    <a:pt x="580567" y="32253"/>
                  </a:lnTo>
                  <a:lnTo>
                    <a:pt x="517623" y="31717"/>
                  </a:lnTo>
                  <a:lnTo>
                    <a:pt x="456099" y="24376"/>
                  </a:lnTo>
                  <a:lnTo>
                    <a:pt x="406022" y="22040"/>
                  </a:lnTo>
                  <a:lnTo>
                    <a:pt x="342937" y="18132"/>
                  </a:lnTo>
                  <a:lnTo>
                    <a:pt x="290399" y="12030"/>
                  </a:lnTo>
                  <a:lnTo>
                    <a:pt x="227726" y="9655"/>
                  </a:lnTo>
                  <a:lnTo>
                    <a:pt x="169072" y="2254"/>
                  </a:lnTo>
                  <a:lnTo>
                    <a:pt x="112426" y="445"/>
                  </a:lnTo>
                  <a:lnTo>
                    <a:pt x="56176" y="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7959544" y="2864041"/>
            <a:ext cx="2053058" cy="231338"/>
            <a:chOff x="7959544" y="2864041"/>
            <a:chExt cx="2053058" cy="231338"/>
          </a:xfrm>
        </p:grpSpPr>
        <p:sp>
          <p:nvSpPr>
            <p:cNvPr id="211" name="Freeform 210"/>
            <p:cNvSpPr/>
            <p:nvPr/>
          </p:nvSpPr>
          <p:spPr>
            <a:xfrm>
              <a:off x="7959544" y="2864041"/>
              <a:ext cx="2053058" cy="73410"/>
            </a:xfrm>
            <a:custGeom>
              <a:avLst/>
              <a:gdLst/>
              <a:ahLst/>
              <a:cxnLst/>
              <a:rect l="0" t="0" r="0" b="0"/>
              <a:pathLst>
                <a:path w="2053058" h="73410">
                  <a:moveTo>
                    <a:pt x="2053057" y="73409"/>
                  </a:moveTo>
                  <a:lnTo>
                    <a:pt x="1994440" y="73409"/>
                  </a:lnTo>
                  <a:lnTo>
                    <a:pt x="1941436" y="72240"/>
                  </a:lnTo>
                  <a:lnTo>
                    <a:pt x="1879564" y="64344"/>
                  </a:lnTo>
                  <a:lnTo>
                    <a:pt x="1823468" y="62000"/>
                  </a:lnTo>
                  <a:lnTo>
                    <a:pt x="1760395" y="54605"/>
                  </a:lnTo>
                  <a:lnTo>
                    <a:pt x="1702529" y="52797"/>
                  </a:lnTo>
                  <a:lnTo>
                    <a:pt x="1654529" y="52484"/>
                  </a:lnTo>
                  <a:lnTo>
                    <a:pt x="1593143" y="45143"/>
                  </a:lnTo>
                  <a:lnTo>
                    <a:pt x="1543089" y="41638"/>
                  </a:lnTo>
                  <a:lnTo>
                    <a:pt x="1492384" y="34880"/>
                  </a:lnTo>
                  <a:lnTo>
                    <a:pt x="1432736" y="32003"/>
                  </a:lnTo>
                  <a:lnTo>
                    <a:pt x="1370304" y="31435"/>
                  </a:lnTo>
                  <a:lnTo>
                    <a:pt x="1311222" y="30153"/>
                  </a:lnTo>
                  <a:lnTo>
                    <a:pt x="1248051" y="22234"/>
                  </a:lnTo>
                  <a:lnTo>
                    <a:pt x="1184561" y="21057"/>
                  </a:lnTo>
                  <a:lnTo>
                    <a:pt x="1134249" y="20853"/>
                  </a:lnTo>
                  <a:lnTo>
                    <a:pt x="1074735" y="20784"/>
                  </a:lnTo>
                  <a:lnTo>
                    <a:pt x="1017918" y="20770"/>
                  </a:lnTo>
                  <a:lnTo>
                    <a:pt x="970100" y="20768"/>
                  </a:lnTo>
                  <a:lnTo>
                    <a:pt x="918887" y="20767"/>
                  </a:lnTo>
                  <a:lnTo>
                    <a:pt x="856415" y="20767"/>
                  </a:lnTo>
                  <a:lnTo>
                    <a:pt x="807344" y="20767"/>
                  </a:lnTo>
                  <a:lnTo>
                    <a:pt x="745128" y="20767"/>
                  </a:lnTo>
                  <a:lnTo>
                    <a:pt x="682450" y="20767"/>
                  </a:lnTo>
                  <a:lnTo>
                    <a:pt x="625008" y="19597"/>
                  </a:lnTo>
                  <a:lnTo>
                    <a:pt x="568602" y="12434"/>
                  </a:lnTo>
                  <a:lnTo>
                    <a:pt x="512400" y="10672"/>
                  </a:lnTo>
                  <a:lnTo>
                    <a:pt x="456237" y="10324"/>
                  </a:lnTo>
                  <a:lnTo>
                    <a:pt x="400083" y="7136"/>
                  </a:lnTo>
                  <a:lnTo>
                    <a:pt x="343931" y="1177"/>
                  </a:lnTo>
                  <a:lnTo>
                    <a:pt x="287778" y="0"/>
                  </a:lnTo>
                  <a:lnTo>
                    <a:pt x="228507" y="2887"/>
                  </a:lnTo>
                  <a:lnTo>
                    <a:pt x="166410" y="8786"/>
                  </a:lnTo>
                  <a:lnTo>
                    <a:pt x="107913" y="9952"/>
                  </a:lnTo>
                  <a:lnTo>
                    <a:pt x="59530" y="10154"/>
                  </a:lnTo>
                  <a:lnTo>
                    <a:pt x="0" y="10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8001658" y="2947979"/>
              <a:ext cx="2010944" cy="147400"/>
            </a:xfrm>
            <a:custGeom>
              <a:avLst/>
              <a:gdLst/>
              <a:ahLst/>
              <a:cxnLst/>
              <a:rect l="0" t="0" r="0" b="0"/>
              <a:pathLst>
                <a:path w="2010944" h="147400">
                  <a:moveTo>
                    <a:pt x="2010943" y="147399"/>
                  </a:moveTo>
                  <a:lnTo>
                    <a:pt x="1955898" y="129441"/>
                  </a:lnTo>
                  <a:lnTo>
                    <a:pt x="1904490" y="115732"/>
                  </a:lnTo>
                  <a:lnTo>
                    <a:pt x="1849276" y="107349"/>
                  </a:lnTo>
                  <a:lnTo>
                    <a:pt x="1794478" y="104523"/>
                  </a:lnTo>
                  <a:lnTo>
                    <a:pt x="1732223" y="96274"/>
                  </a:lnTo>
                  <a:lnTo>
                    <a:pt x="1677250" y="86651"/>
                  </a:lnTo>
                  <a:lnTo>
                    <a:pt x="1621331" y="76604"/>
                  </a:lnTo>
                  <a:lnTo>
                    <a:pt x="1565225" y="74273"/>
                  </a:lnTo>
                  <a:lnTo>
                    <a:pt x="1509082" y="73813"/>
                  </a:lnTo>
                  <a:lnTo>
                    <a:pt x="1456052" y="70602"/>
                  </a:lnTo>
                  <a:lnTo>
                    <a:pt x="1432092" y="67643"/>
                  </a:lnTo>
                  <a:lnTo>
                    <a:pt x="1378583" y="69037"/>
                  </a:lnTo>
                  <a:lnTo>
                    <a:pt x="1352038" y="66948"/>
                  </a:lnTo>
                  <a:lnTo>
                    <a:pt x="1289994" y="72579"/>
                  </a:lnTo>
                  <a:lnTo>
                    <a:pt x="1235047" y="73478"/>
                  </a:lnTo>
                  <a:lnTo>
                    <a:pt x="1179133" y="70536"/>
                  </a:lnTo>
                  <a:lnTo>
                    <a:pt x="1117438" y="64626"/>
                  </a:lnTo>
                  <a:lnTo>
                    <a:pt x="1058502" y="62288"/>
                  </a:lnTo>
                  <a:lnTo>
                    <a:pt x="995362" y="54144"/>
                  </a:lnTo>
                  <a:lnTo>
                    <a:pt x="940282" y="51769"/>
                  </a:lnTo>
                  <a:lnTo>
                    <a:pt x="881222" y="44368"/>
                  </a:lnTo>
                  <a:lnTo>
                    <a:pt x="819167" y="36970"/>
                  </a:lnTo>
                  <a:lnTo>
                    <a:pt x="760678" y="31479"/>
                  </a:lnTo>
                  <a:lnTo>
                    <a:pt x="712296" y="24665"/>
                  </a:lnTo>
                  <a:lnTo>
                    <a:pt x="653434" y="21770"/>
                  </a:lnTo>
                  <a:lnTo>
                    <a:pt x="602336" y="15609"/>
                  </a:lnTo>
                  <a:lnTo>
                    <a:pt x="550041" y="11532"/>
                  </a:lnTo>
                  <a:lnTo>
                    <a:pt x="494652" y="10727"/>
                  </a:lnTo>
                  <a:lnTo>
                    <a:pt x="431861" y="3319"/>
                  </a:lnTo>
                  <a:lnTo>
                    <a:pt x="375251" y="655"/>
                  </a:lnTo>
                  <a:lnTo>
                    <a:pt x="313680" y="129"/>
                  </a:lnTo>
                  <a:lnTo>
                    <a:pt x="265037" y="38"/>
                  </a:lnTo>
                  <a:lnTo>
                    <a:pt x="204604" y="7"/>
                  </a:lnTo>
                  <a:lnTo>
                    <a:pt x="147608" y="1"/>
                  </a:lnTo>
                  <a:lnTo>
                    <a:pt x="91288" y="0"/>
                  </a:lnTo>
                  <a:lnTo>
                    <a:pt x="3251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4" name="Freeform 213"/>
          <p:cNvSpPr/>
          <p:nvPr/>
        </p:nvSpPr>
        <p:spPr>
          <a:xfrm>
            <a:off x="5432704" y="4179813"/>
            <a:ext cx="1768789" cy="147400"/>
          </a:xfrm>
          <a:custGeom>
            <a:avLst/>
            <a:gdLst/>
            <a:ahLst/>
            <a:cxnLst/>
            <a:rect l="0" t="0" r="0" b="0"/>
            <a:pathLst>
              <a:path w="1768789" h="147400">
                <a:moveTo>
                  <a:pt x="1768788" y="147399"/>
                </a:moveTo>
                <a:lnTo>
                  <a:pt x="1710171" y="147399"/>
                </a:lnTo>
                <a:lnTo>
                  <a:pt x="1655997" y="146229"/>
                </a:lnTo>
                <a:lnTo>
                  <a:pt x="1600236" y="139066"/>
                </a:lnTo>
                <a:lnTo>
                  <a:pt x="1544161" y="137304"/>
                </a:lnTo>
                <a:lnTo>
                  <a:pt x="1486855" y="129721"/>
                </a:lnTo>
                <a:lnTo>
                  <a:pt x="1426662" y="123890"/>
                </a:lnTo>
                <a:lnTo>
                  <a:pt x="1374695" y="117409"/>
                </a:lnTo>
                <a:lnTo>
                  <a:pt x="1319369" y="114959"/>
                </a:lnTo>
                <a:lnTo>
                  <a:pt x="1257141" y="104423"/>
                </a:lnTo>
                <a:lnTo>
                  <a:pt x="1204628" y="97620"/>
                </a:lnTo>
                <a:lnTo>
                  <a:pt x="1156313" y="95605"/>
                </a:lnTo>
                <a:lnTo>
                  <a:pt x="1093175" y="94924"/>
                </a:lnTo>
                <a:lnTo>
                  <a:pt x="1044261" y="89217"/>
                </a:lnTo>
                <a:lnTo>
                  <a:pt x="982567" y="85213"/>
                </a:lnTo>
                <a:lnTo>
                  <a:pt x="932459" y="84520"/>
                </a:lnTo>
                <a:lnTo>
                  <a:pt x="880568" y="83145"/>
                </a:lnTo>
                <a:lnTo>
                  <a:pt x="828148" y="77018"/>
                </a:lnTo>
                <a:lnTo>
                  <a:pt x="774402" y="74683"/>
                </a:lnTo>
                <a:lnTo>
                  <a:pt x="718053" y="72821"/>
                </a:lnTo>
                <a:lnTo>
                  <a:pt x="659554" y="65424"/>
                </a:lnTo>
                <a:lnTo>
                  <a:pt x="603545" y="58027"/>
                </a:lnTo>
                <a:lnTo>
                  <a:pt x="552785" y="54238"/>
                </a:lnTo>
                <a:lnTo>
                  <a:pt x="504470" y="47526"/>
                </a:lnTo>
                <a:lnTo>
                  <a:pt x="449340" y="43718"/>
                </a:lnTo>
                <a:lnTo>
                  <a:pt x="405988" y="39707"/>
                </a:lnTo>
                <a:lnTo>
                  <a:pt x="360593" y="35195"/>
                </a:lnTo>
                <a:lnTo>
                  <a:pt x="299085" y="31485"/>
                </a:lnTo>
                <a:lnTo>
                  <a:pt x="235724" y="23464"/>
                </a:lnTo>
                <a:lnTo>
                  <a:pt x="173425" y="15944"/>
                </a:lnTo>
                <a:lnTo>
                  <a:pt x="121575" y="12133"/>
                </a:lnTo>
                <a:lnTo>
                  <a:pt x="72937" y="11004"/>
                </a:lnTo>
                <a:lnTo>
                  <a:pt x="12841" y="225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8" name="Group 217"/>
          <p:cNvGrpSpPr/>
          <p:nvPr/>
        </p:nvGrpSpPr>
        <p:grpSpPr>
          <a:xfrm>
            <a:off x="8707067" y="4358798"/>
            <a:ext cx="939209" cy="189514"/>
            <a:chOff x="8707067" y="4358798"/>
            <a:chExt cx="939209" cy="189514"/>
          </a:xfrm>
        </p:grpSpPr>
        <p:sp>
          <p:nvSpPr>
            <p:cNvPr id="215" name="Freeform 214"/>
            <p:cNvSpPr/>
            <p:nvPr/>
          </p:nvSpPr>
          <p:spPr>
            <a:xfrm>
              <a:off x="9633575" y="4432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759710" y="4358798"/>
              <a:ext cx="884395" cy="79289"/>
            </a:xfrm>
            <a:custGeom>
              <a:avLst/>
              <a:gdLst/>
              <a:ahLst/>
              <a:cxnLst/>
              <a:rect l="0" t="0" r="0" b="0"/>
              <a:pathLst>
                <a:path w="884395" h="79289">
                  <a:moveTo>
                    <a:pt x="884394" y="73699"/>
                  </a:moveTo>
                  <a:lnTo>
                    <a:pt x="867626" y="79288"/>
                  </a:lnTo>
                  <a:lnTo>
                    <a:pt x="850035" y="75793"/>
                  </a:lnTo>
                  <a:lnTo>
                    <a:pt x="829349" y="68781"/>
                  </a:lnTo>
                  <a:lnTo>
                    <a:pt x="777941" y="64279"/>
                  </a:lnTo>
                  <a:lnTo>
                    <a:pt x="716000" y="56081"/>
                  </a:lnTo>
                  <a:lnTo>
                    <a:pt x="654392" y="47506"/>
                  </a:lnTo>
                  <a:lnTo>
                    <a:pt x="592005" y="39704"/>
                  </a:lnTo>
                  <a:lnTo>
                    <a:pt x="528865" y="31484"/>
                  </a:lnTo>
                  <a:lnTo>
                    <a:pt x="470452" y="23463"/>
                  </a:lnTo>
                  <a:lnTo>
                    <a:pt x="408523" y="21532"/>
                  </a:lnTo>
                  <a:lnTo>
                    <a:pt x="351230" y="13915"/>
                  </a:lnTo>
                  <a:lnTo>
                    <a:pt x="291733" y="11197"/>
                  </a:lnTo>
                  <a:lnTo>
                    <a:pt x="229591" y="5071"/>
                  </a:lnTo>
                  <a:lnTo>
                    <a:pt x="172257" y="1002"/>
                  </a:lnTo>
                  <a:lnTo>
                    <a:pt x="115870" y="198"/>
                  </a:lnTo>
                  <a:lnTo>
                    <a:pt x="59673" y="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707067" y="4506197"/>
              <a:ext cx="926509" cy="42115"/>
            </a:xfrm>
            <a:custGeom>
              <a:avLst/>
              <a:gdLst/>
              <a:ahLst/>
              <a:cxnLst/>
              <a:rect l="0" t="0" r="0" b="0"/>
              <a:pathLst>
                <a:path w="926509" h="42115">
                  <a:moveTo>
                    <a:pt x="926508" y="42114"/>
                  </a:moveTo>
                  <a:lnTo>
                    <a:pt x="883817" y="38994"/>
                  </a:lnTo>
                  <a:lnTo>
                    <a:pt x="824440" y="31391"/>
                  </a:lnTo>
                  <a:lnTo>
                    <a:pt x="763415" y="22648"/>
                  </a:lnTo>
                  <a:lnTo>
                    <a:pt x="708592" y="14135"/>
                  </a:lnTo>
                  <a:lnTo>
                    <a:pt x="652703" y="11240"/>
                  </a:lnTo>
                  <a:lnTo>
                    <a:pt x="591013" y="5079"/>
                  </a:lnTo>
                  <a:lnTo>
                    <a:pt x="539842" y="1505"/>
                  </a:lnTo>
                  <a:lnTo>
                    <a:pt x="477387" y="297"/>
                  </a:lnTo>
                  <a:lnTo>
                    <a:pt x="427147" y="88"/>
                  </a:lnTo>
                  <a:lnTo>
                    <a:pt x="375217" y="26"/>
                  </a:lnTo>
                  <a:lnTo>
                    <a:pt x="322785" y="7"/>
                  </a:lnTo>
                  <a:lnTo>
                    <a:pt x="269035" y="2"/>
                  </a:lnTo>
                  <a:lnTo>
                    <a:pt x="210346" y="0"/>
                  </a:lnTo>
                  <a:lnTo>
                    <a:pt x="154222" y="0"/>
                  </a:lnTo>
                  <a:lnTo>
                    <a:pt x="94829" y="0"/>
                  </a:lnTo>
                  <a:lnTo>
                    <a:pt x="431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9" name="Freeform 218"/>
          <p:cNvSpPr/>
          <p:nvPr/>
        </p:nvSpPr>
        <p:spPr>
          <a:xfrm>
            <a:off x="7268057" y="3863958"/>
            <a:ext cx="604964" cy="588488"/>
          </a:xfrm>
          <a:custGeom>
            <a:avLst/>
            <a:gdLst/>
            <a:ahLst/>
            <a:cxnLst/>
            <a:rect l="0" t="0" r="0" b="0"/>
            <a:pathLst>
              <a:path w="604964" h="588488">
                <a:moveTo>
                  <a:pt x="449331" y="0"/>
                </a:moveTo>
                <a:lnTo>
                  <a:pt x="390715" y="5589"/>
                </a:lnTo>
                <a:lnTo>
                  <a:pt x="337710" y="17958"/>
                </a:lnTo>
                <a:lnTo>
                  <a:pt x="281427" y="35149"/>
                </a:lnTo>
                <a:lnTo>
                  <a:pt x="228306" y="60983"/>
                </a:lnTo>
                <a:lnTo>
                  <a:pt x="199788" y="76171"/>
                </a:lnTo>
                <a:lnTo>
                  <a:pt x="142110" y="122977"/>
                </a:lnTo>
                <a:lnTo>
                  <a:pt x="102565" y="161066"/>
                </a:lnTo>
                <a:lnTo>
                  <a:pt x="59836" y="216160"/>
                </a:lnTo>
                <a:lnTo>
                  <a:pt x="31712" y="267826"/>
                </a:lnTo>
                <a:lnTo>
                  <a:pt x="12033" y="321922"/>
                </a:lnTo>
                <a:lnTo>
                  <a:pt x="0" y="370736"/>
                </a:lnTo>
                <a:lnTo>
                  <a:pt x="731" y="411275"/>
                </a:lnTo>
                <a:lnTo>
                  <a:pt x="15867" y="472483"/>
                </a:lnTo>
                <a:lnTo>
                  <a:pt x="39751" y="512520"/>
                </a:lnTo>
                <a:lnTo>
                  <a:pt x="72589" y="543306"/>
                </a:lnTo>
                <a:lnTo>
                  <a:pt x="133677" y="571374"/>
                </a:lnTo>
                <a:lnTo>
                  <a:pt x="194479" y="581174"/>
                </a:lnTo>
                <a:lnTo>
                  <a:pt x="257410" y="588487"/>
                </a:lnTo>
                <a:lnTo>
                  <a:pt x="309559" y="586257"/>
                </a:lnTo>
                <a:lnTo>
                  <a:pt x="359591" y="574899"/>
                </a:lnTo>
                <a:lnTo>
                  <a:pt x="413364" y="560220"/>
                </a:lnTo>
                <a:lnTo>
                  <a:pt x="469811" y="529302"/>
                </a:lnTo>
                <a:lnTo>
                  <a:pt x="533262" y="473758"/>
                </a:lnTo>
                <a:lnTo>
                  <a:pt x="546296" y="458564"/>
                </a:lnTo>
                <a:lnTo>
                  <a:pt x="583725" y="397613"/>
                </a:lnTo>
                <a:lnTo>
                  <a:pt x="590950" y="376759"/>
                </a:lnTo>
                <a:lnTo>
                  <a:pt x="601558" y="317174"/>
                </a:lnTo>
                <a:lnTo>
                  <a:pt x="604963" y="265596"/>
                </a:lnTo>
                <a:lnTo>
                  <a:pt x="595583" y="213467"/>
                </a:lnTo>
                <a:lnTo>
                  <a:pt x="577862" y="158310"/>
                </a:lnTo>
                <a:lnTo>
                  <a:pt x="540154" y="95960"/>
                </a:lnTo>
                <a:lnTo>
                  <a:pt x="505428" y="56773"/>
                </a:lnTo>
                <a:lnTo>
                  <a:pt x="448710" y="23158"/>
                </a:lnTo>
                <a:lnTo>
                  <a:pt x="398689" y="11853"/>
                </a:lnTo>
                <a:lnTo>
                  <a:pt x="357638" y="5202"/>
                </a:lnTo>
                <a:lnTo>
                  <a:pt x="301844" y="12249"/>
                </a:lnTo>
                <a:lnTo>
                  <a:pt x="269151" y="21567"/>
                </a:lnTo>
                <a:lnTo>
                  <a:pt x="249290" y="315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2014-10-08T18:52:07Z</dcterms:created>
  <dcterms:modified xsi:type="dcterms:W3CDTF">2014-10-08T18:53:25Z</dcterms:modified>
</cp:coreProperties>
</file>